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9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1EC4-0BC2-4C83-8522-2DBC2DC9B78F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7FD3-91C7-4889-B2BC-7430744E4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6392320" y="457200"/>
            <a:ext cx="2523080" cy="2901634"/>
            <a:chOff x="6392320" y="457200"/>
            <a:chExt cx="2523080" cy="2901634"/>
          </a:xfrm>
        </p:grpSpPr>
        <p:sp>
          <p:nvSpPr>
            <p:cNvPr id="4" name="Rectangle 3"/>
            <p:cNvSpPr/>
            <p:nvPr/>
          </p:nvSpPr>
          <p:spPr>
            <a:xfrm>
              <a:off x="6941035" y="457200"/>
              <a:ext cx="119705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Truck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75630" y="2057400"/>
              <a:ext cx="1927860" cy="6858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Bridge</a:t>
              </a:r>
              <a:endParaRPr lang="en-US" sz="32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3760" y="174752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67600" y="1743075"/>
              <a:ext cx="0" cy="310896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29500" y="1746194"/>
              <a:ext cx="49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Symbol"/>
                </a:rPr>
                <a:t>(t)</a:t>
              </a:r>
              <a:endParaRPr lang="en-US" sz="1400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127469" y="1142999"/>
              <a:ext cx="824182" cy="610111"/>
              <a:chOff x="7146973" y="1142999"/>
              <a:chExt cx="824182" cy="61011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6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127469" y="2748722"/>
              <a:ext cx="824182" cy="610111"/>
              <a:chOff x="7146973" y="1142999"/>
              <a:chExt cx="824182" cy="61011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649845" y="1143000"/>
                <a:ext cx="321310" cy="596900"/>
                <a:chOff x="7031990" y="914400"/>
                <a:chExt cx="533400" cy="87630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298690" y="9144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7031990" y="1295400"/>
                  <a:ext cx="533400" cy="228600"/>
                  <a:chOff x="2819400" y="762000"/>
                  <a:chExt cx="533400" cy="228600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819400" y="762000"/>
                    <a:ext cx="5334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8194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352800" y="762000"/>
                    <a:ext cx="0" cy="2286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146290" y="1409700"/>
                  <a:ext cx="3048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298690" y="14097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0" name="Picture 2" descr="Image result for spring diagram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85" r="25487" b="64250"/>
              <a:stretch/>
            </p:blipFill>
            <p:spPr bwMode="auto">
              <a:xfrm rot="16200000">
                <a:off x="7024797" y="1265175"/>
                <a:ext cx="610111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8" name="Straight Connector 67"/>
            <p:cNvCxnSpPr/>
            <p:nvPr/>
          </p:nvCxnSpPr>
          <p:spPr>
            <a:xfrm>
              <a:off x="6392320" y="3358834"/>
              <a:ext cx="2294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534400" y="22156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53400" y="6154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77232" y="1245665"/>
              <a:ext cx="44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/>
                <a:t>k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78180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k</a:t>
              </a:r>
              <a:r>
                <a:rPr lang="en-US" baseline="-25000" dirty="0"/>
                <a:t>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59520" y="2831068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B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59520" y="1245665"/>
              <a:ext cx="53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−∆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∆</m:t>
                              </m:r>
                            </m:e>
                          </m:acc>
                        </m:e>
                      </m:d>
                      <m:r>
                        <a:rPr lang="en-US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+∆−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∆</m:t>
                              </m:r>
                            </m:e>
                          </m:acc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endParaRPr lang="en-US" sz="14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𝐴𝑋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𝐵𝑈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endParaRPr lang="en-US" sz="1400" b="0" dirty="0" smtClean="0">
                  <a:ea typeface="Cambria Math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2" y="420435"/>
                <a:ext cx="6822668" cy="57404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6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3276600" y="11940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3475" y="11967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7969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440" y="24870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04280" y="24825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180" y="24857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64149" y="1882519"/>
            <a:ext cx="824182" cy="610111"/>
            <a:chOff x="7146973" y="1142999"/>
            <a:chExt cx="824182" cy="6101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7323680" y="27377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90080" y="13549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13912" y="19851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k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6200" y="19851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37" name="Isosceles Triangle 36"/>
          <p:cNvSpPr/>
          <p:nvPr/>
        </p:nvSpPr>
        <p:spPr>
          <a:xfrm>
            <a:off x="1781175" y="30480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86600" y="30480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0" y="1143000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109049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2971800" y="4318214"/>
            <a:ext cx="3048000" cy="267304"/>
          </a:xfrm>
          <a:prstGeom prst="rightArrow">
            <a:avLst>
              <a:gd name="adj1" fmla="val 29930"/>
              <a:gd name="adj2" fmla="val 62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68675" y="4320920"/>
            <a:ext cx="1197050" cy="685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Vehicle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1200" y="5921120"/>
            <a:ext cx="5486400" cy="2510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85640" y="561124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9480" y="5606795"/>
            <a:ext cx="0" cy="310896"/>
          </a:xfrm>
          <a:prstGeom prst="line">
            <a:avLst/>
          </a:prstGeom>
          <a:ln w="158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1380" y="560991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Symbol"/>
              </a:rPr>
              <a:t>(t)</a:t>
            </a:r>
            <a:endParaRPr lang="en-US" sz="1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859349" y="5006719"/>
            <a:ext cx="824182" cy="610111"/>
            <a:chOff x="7146973" y="1142999"/>
            <a:chExt cx="824182" cy="610111"/>
          </a:xfrm>
        </p:grpSpPr>
        <p:grpSp>
          <p:nvGrpSpPr>
            <p:cNvPr id="43" name="Group 42"/>
            <p:cNvGrpSpPr/>
            <p:nvPr/>
          </p:nvGrpSpPr>
          <p:grpSpPr>
            <a:xfrm>
              <a:off x="7649845" y="1143000"/>
              <a:ext cx="321310" cy="596900"/>
              <a:chOff x="7031990" y="914400"/>
              <a:chExt cx="533400" cy="8763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298690" y="9144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7031990" y="1295400"/>
                <a:ext cx="533400" cy="228600"/>
                <a:chOff x="2819400" y="762000"/>
                <a:chExt cx="533400" cy="2286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819400" y="762000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8194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352800" y="762000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>
              <a:xfrm>
                <a:off x="7146290" y="140970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298690" y="1409700"/>
                <a:ext cx="0" cy="381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2" descr="Image result for spring diagram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r="25487" b="64250"/>
            <a:stretch/>
          </p:blipFill>
          <p:spPr bwMode="auto">
            <a:xfrm rot="16200000">
              <a:off x="7024797" y="1265175"/>
              <a:ext cx="610111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7476080" y="5861994"/>
            <a:ext cx="67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885280" y="44791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09112" y="5109385"/>
            <a:ext cx="44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k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691400" y="5109385"/>
            <a:ext cx="53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56" name="Isosceles Triangle 55"/>
          <p:cNvSpPr/>
          <p:nvPr/>
        </p:nvSpPr>
        <p:spPr>
          <a:xfrm>
            <a:off x="1933575" y="6172200"/>
            <a:ext cx="228600" cy="2286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239000" y="61722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981200" y="4267200"/>
                <a:ext cx="1090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267200"/>
                <a:ext cx="109049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/>
          <p:cNvSpPr/>
          <p:nvPr/>
        </p:nvSpPr>
        <p:spPr>
          <a:xfrm>
            <a:off x="4610100" y="61722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577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10</cp:revision>
  <dcterms:created xsi:type="dcterms:W3CDTF">2018-06-21T19:03:20Z</dcterms:created>
  <dcterms:modified xsi:type="dcterms:W3CDTF">2018-10-23T22:15:16Z</dcterms:modified>
</cp:coreProperties>
</file>