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1EC4-0BC2-4C83-8522-2DBC2DC9B78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392320" y="457200"/>
            <a:ext cx="2523080" cy="2901634"/>
            <a:chOff x="6392320" y="457200"/>
            <a:chExt cx="2523080" cy="2901634"/>
          </a:xfrm>
        </p:grpSpPr>
        <p:sp>
          <p:nvSpPr>
            <p:cNvPr id="4" name="Rectangle 3"/>
            <p:cNvSpPr/>
            <p:nvPr/>
          </p:nvSpPr>
          <p:spPr>
            <a:xfrm>
              <a:off x="6941035" y="457200"/>
              <a:ext cx="119705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Truck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5630" y="2057400"/>
              <a:ext cx="192786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Bridge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3760" y="174752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67600" y="1743075"/>
              <a:ext cx="0" cy="310896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29500" y="1746194"/>
              <a:ext cx="49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Symbol"/>
                </a:rPr>
                <a:t>(t)</a:t>
              </a:r>
              <a:endParaRPr lang="en-US" sz="14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127469" y="1142999"/>
              <a:ext cx="824182" cy="610111"/>
              <a:chOff x="7146973" y="1142999"/>
              <a:chExt cx="824182" cy="61011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127469" y="2748722"/>
              <a:ext cx="824182" cy="610111"/>
              <a:chOff x="7146973" y="1142999"/>
              <a:chExt cx="824182" cy="61011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8" name="Straight Connector 67"/>
            <p:cNvCxnSpPr/>
            <p:nvPr/>
          </p:nvCxnSpPr>
          <p:spPr>
            <a:xfrm>
              <a:off x="6392320" y="3358834"/>
              <a:ext cx="229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34400" y="221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53400" y="6154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77232" y="1245665"/>
              <a:ext cx="44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/>
                <a:t>k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8180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k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5952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59520" y="1245665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−∆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+∆−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𝐴𝑋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𝐵𝑈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b="0" dirty="0" smtClean="0">
                  <a:ea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3276600" y="11940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475" y="11967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7969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440" y="24870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280" y="24825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180" y="24857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4149" y="1882519"/>
            <a:ext cx="824182" cy="610111"/>
            <a:chOff x="7146973" y="1142999"/>
            <a:chExt cx="824182" cy="6101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323680" y="27377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0080" y="13549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3912" y="19851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6200" y="19851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37" name="Isosceles Triangle 36"/>
          <p:cNvSpPr/>
          <p:nvPr/>
        </p:nvSpPr>
        <p:spPr>
          <a:xfrm>
            <a:off x="1781175" y="30480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600" y="30480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2971800" y="43182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8675" y="43209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1200" y="59211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85640" y="56112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9480" y="56067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1380" y="56099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59349" y="5006719"/>
            <a:ext cx="824182" cy="610111"/>
            <a:chOff x="7146973" y="1142999"/>
            <a:chExt cx="824182" cy="610111"/>
          </a:xfrm>
        </p:grpSpPr>
        <p:grpSp>
          <p:nvGrpSpPr>
            <p:cNvPr id="43" name="Group 42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476080" y="58619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85280" y="44791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09112" y="51093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691400" y="51093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6" name="Isosceles Triangle 55"/>
          <p:cNvSpPr/>
          <p:nvPr/>
        </p:nvSpPr>
        <p:spPr>
          <a:xfrm>
            <a:off x="1933575" y="61722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2390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>
            <a:off x="46101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866901" y="2886074"/>
            <a:ext cx="5448300" cy="657291"/>
          </a:xfrm>
          <a:custGeom>
            <a:avLst/>
            <a:gdLst>
              <a:gd name="connsiteX0" fmla="*/ 0 w 5381625"/>
              <a:gd name="connsiteY0" fmla="*/ 0 h 657908"/>
              <a:gd name="connsiteX1" fmla="*/ 2667000 w 5381625"/>
              <a:gd name="connsiteY1" fmla="*/ 657225 h 657908"/>
              <a:gd name="connsiteX2" fmla="*/ 5381625 w 5381625"/>
              <a:gd name="connsiteY2" fmla="*/ 114300 h 657908"/>
              <a:gd name="connsiteX0" fmla="*/ 0 w 5448300"/>
              <a:gd name="connsiteY0" fmla="*/ 0 h 657291"/>
              <a:gd name="connsiteX1" fmla="*/ 2667000 w 5448300"/>
              <a:gd name="connsiteY1" fmla="*/ 657225 h 657291"/>
              <a:gd name="connsiteX2" fmla="*/ 5448300 w 5448300"/>
              <a:gd name="connsiteY2" fmla="*/ 38100 h 65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8300" h="657291">
                <a:moveTo>
                  <a:pt x="0" y="0"/>
                </a:moveTo>
                <a:cubicBezTo>
                  <a:pt x="885031" y="319087"/>
                  <a:pt x="1758950" y="650875"/>
                  <a:pt x="2667000" y="657225"/>
                </a:cubicBezTo>
                <a:cubicBezTo>
                  <a:pt x="3575050" y="663575"/>
                  <a:pt x="4852988" y="215900"/>
                  <a:pt x="5448300" y="3810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661284" y="2362200"/>
                <a:ext cx="1942583" cy="369332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ψ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84" y="2362200"/>
                <a:ext cx="19425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58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4885280" y="2546866"/>
            <a:ext cx="776004" cy="996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593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12</cp:revision>
  <dcterms:created xsi:type="dcterms:W3CDTF">2018-06-21T19:03:20Z</dcterms:created>
  <dcterms:modified xsi:type="dcterms:W3CDTF">2018-12-20T01:42:58Z</dcterms:modified>
</cp:coreProperties>
</file>