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k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−∆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+∆−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b="0" dirty="0" smtClean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556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8</cp:revision>
  <dcterms:created xsi:type="dcterms:W3CDTF">2018-06-21T19:03:20Z</dcterms:created>
  <dcterms:modified xsi:type="dcterms:W3CDTF">2018-07-27T22:36:37Z</dcterms:modified>
</cp:coreProperties>
</file>