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AC1-F55C-48CC-AF61-B4C4C9D875F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D866-E146-4C72-B556-3C6679B5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8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AC1-F55C-48CC-AF61-B4C4C9D875F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D866-E146-4C72-B556-3C6679B5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AC1-F55C-48CC-AF61-B4C4C9D875F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D866-E146-4C72-B556-3C6679B5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AC1-F55C-48CC-AF61-B4C4C9D875F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D866-E146-4C72-B556-3C6679B5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AC1-F55C-48CC-AF61-B4C4C9D875F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D866-E146-4C72-B556-3C6679B5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AC1-F55C-48CC-AF61-B4C4C9D875F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D866-E146-4C72-B556-3C6679B5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8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AC1-F55C-48CC-AF61-B4C4C9D875F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D866-E146-4C72-B556-3C6679B5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2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AC1-F55C-48CC-AF61-B4C4C9D875F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D866-E146-4C72-B556-3C6679B5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3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AC1-F55C-48CC-AF61-B4C4C9D875F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D866-E146-4C72-B556-3C6679B5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AC1-F55C-48CC-AF61-B4C4C9D875F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D866-E146-4C72-B556-3C6679B5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BAC1-F55C-48CC-AF61-B4C4C9D875F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D866-E146-4C72-B556-3C6679B5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3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9BAC1-F55C-48CC-AF61-B4C4C9D875FB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D866-E146-4C72-B556-3C6679B5C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93248" y="1778000"/>
            <a:ext cx="143163" cy="157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79030" y="1778000"/>
            <a:ext cx="1371600" cy="13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79030" y="3213100"/>
            <a:ext cx="1371600" cy="13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79030" y="1447800"/>
            <a:ext cx="1371600" cy="0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79030" y="1295400"/>
            <a:ext cx="0" cy="38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50630" y="1295400"/>
            <a:ext cx="0" cy="38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1600" y="1778000"/>
            <a:ext cx="0" cy="1574800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V="1">
            <a:off x="5143500" y="1587500"/>
            <a:ext cx="0" cy="38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V="1">
            <a:off x="5143500" y="3162300"/>
            <a:ext cx="0" cy="38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V="1">
            <a:off x="3238500" y="3162300"/>
            <a:ext cx="0" cy="38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V="1">
            <a:off x="3238500" y="3022600"/>
            <a:ext cx="0" cy="381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83464" y="2971800"/>
            <a:ext cx="0" cy="24129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15238" y="2602468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6238" y="2141574"/>
            <a:ext cx="571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0500" y="1070001"/>
            <a:ext cx="571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9700" y="2380734"/>
            <a:ext cx="571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rot="16200000">
            <a:off x="3967738" y="2205591"/>
            <a:ext cx="0" cy="24129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>
            <a:off x="4361438" y="2205591"/>
            <a:ext cx="0" cy="24129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183464" y="3352799"/>
            <a:ext cx="0" cy="24129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57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6</cp:revision>
  <dcterms:created xsi:type="dcterms:W3CDTF">2013-10-01T18:00:04Z</dcterms:created>
  <dcterms:modified xsi:type="dcterms:W3CDTF">2013-10-02T18:48:24Z</dcterms:modified>
</cp:coreProperties>
</file>