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E"/>
    <a:srgbClr val="EEECE1"/>
    <a:srgbClr val="736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5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3B0A-A052-41D6-B9C5-4B8A8974F401}" type="datetimeFigureOut">
              <a:rPr lang="en-US" smtClean="0"/>
              <a:t>7/28/2016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1010" y="685800"/>
            <a:ext cx="8321040" cy="3347939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" y="609600"/>
            <a:ext cx="381000" cy="3505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609600"/>
            <a:ext cx="381000" cy="3505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4400" y="609600"/>
            <a:ext cx="381000" cy="3505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6730" y="762000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6730" y="3810000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" y="1224061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" y="2140366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" y="1681261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" y="2456596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" y="2913796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300" y="3372901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342900" y="2252761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4495800" y="2252761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419350" y="71437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419350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419350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419350" y="376428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1400175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467100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1400175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467100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514975" y="72580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2419350" y="14097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419350" y="30966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5514975" y="376428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5514975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514975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1400175" y="7239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467100" y="376428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3467100" y="71247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1400175" y="376237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153400" cy="1524000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4876800" y="4343399"/>
            <a:ext cx="1666875" cy="8382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7114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3" name="Multiply 52"/>
          <p:cNvSpPr/>
          <p:nvPr/>
        </p:nvSpPr>
        <p:spPr>
          <a:xfrm>
            <a:off x="1400175" y="60198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679514" y="595526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DOF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517332" y="604626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12151" y="5955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Longitudinal DOF</a:t>
            </a:r>
            <a:endParaRPr lang="en-US" b="1" dirty="0"/>
          </a:p>
        </p:txBody>
      </p:sp>
      <p:sp>
        <p:nvSpPr>
          <p:cNvPr id="57" name="Isosceles Triangle 56"/>
          <p:cNvSpPr/>
          <p:nvPr/>
        </p:nvSpPr>
        <p:spPr>
          <a:xfrm rot="5400000" flipV="1">
            <a:off x="6172200" y="6063734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77000" y="5955268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Transverse DOF</a:t>
            </a:r>
            <a:endParaRPr lang="en-US" b="1" dirty="0"/>
          </a:p>
        </p:txBody>
      </p:sp>
      <p:sp>
        <p:nvSpPr>
          <p:cNvPr id="59" name="Isosceles Triangle 58"/>
          <p:cNvSpPr/>
          <p:nvPr/>
        </p:nvSpPr>
        <p:spPr>
          <a:xfrm rot="10800000" flipV="1">
            <a:off x="4505787" y="457200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19325" y="1176436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28906" y="3510558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647950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92527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43101" y="38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647950" y="130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795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64795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647950" y="3015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47950" y="3449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661308" y="3449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528671" y="3449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628775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81951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81951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800600" y="2175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754702" y="198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4702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17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643101" y="3442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00600" y="3417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0" y="30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800600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71500" y="21775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628775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92" name="Oval 91"/>
          <p:cNvSpPr/>
          <p:nvPr/>
        </p:nvSpPr>
        <p:spPr>
          <a:xfrm>
            <a:off x="4519325" y="2026066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00600" y="1916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67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153400" cy="152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914400"/>
            <a:ext cx="67056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16002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92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67818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08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4772024"/>
            <a:ext cx="685800" cy="9429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648" y="175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20" name="Multiply 19"/>
          <p:cNvSpPr/>
          <p:nvPr/>
        </p:nvSpPr>
        <p:spPr>
          <a:xfrm>
            <a:off x="1400175" y="60198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79514" y="595526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DOF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3517332" y="604626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2151" y="5955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Longitudinal DOF</a:t>
            </a:r>
            <a:endParaRPr lang="en-US" b="1" dirty="0"/>
          </a:p>
        </p:txBody>
      </p:sp>
      <p:sp>
        <p:nvSpPr>
          <p:cNvPr id="24" name="Isosceles Triangle 23"/>
          <p:cNvSpPr/>
          <p:nvPr/>
        </p:nvSpPr>
        <p:spPr>
          <a:xfrm rot="5400000" flipV="1">
            <a:off x="6172200" y="6063734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77000" y="5955268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Transverse DOF</a:t>
            </a:r>
            <a:endParaRPr lang="en-US" b="1" dirty="0"/>
          </a:p>
        </p:txBody>
      </p:sp>
      <p:sp>
        <p:nvSpPr>
          <p:cNvPr id="26" name="Left Bracket 25"/>
          <p:cNvSpPr/>
          <p:nvPr/>
        </p:nvSpPr>
        <p:spPr>
          <a:xfrm>
            <a:off x="4648200" y="4343400"/>
            <a:ext cx="228600" cy="1524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457700" y="13716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153400" cy="152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914400"/>
            <a:ext cx="67056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16002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92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67818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08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62103" y="186742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43703" y="186742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19725" y="4772024"/>
            <a:ext cx="685800" cy="9429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 flipV="1">
            <a:off x="2322713" y="1867421"/>
            <a:ext cx="288386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V="1">
            <a:off x="6705600" y="1905520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62648" y="175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4" name="Multiply 23"/>
          <p:cNvSpPr/>
          <p:nvPr/>
        </p:nvSpPr>
        <p:spPr>
          <a:xfrm>
            <a:off x="1400175" y="60198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79514" y="595526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DOF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3517332" y="604626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2151" y="5955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Longitudinal DOF</a:t>
            </a:r>
            <a:endParaRPr lang="en-US" b="1" dirty="0"/>
          </a:p>
        </p:txBody>
      </p:sp>
      <p:sp>
        <p:nvSpPr>
          <p:cNvPr id="28" name="Isosceles Triangle 27"/>
          <p:cNvSpPr/>
          <p:nvPr/>
        </p:nvSpPr>
        <p:spPr>
          <a:xfrm rot="5400000" flipV="1">
            <a:off x="6172200" y="6063734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7000" y="5955268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Transverse DOF</a:t>
            </a:r>
            <a:endParaRPr lang="en-US" b="1" dirty="0"/>
          </a:p>
        </p:txBody>
      </p:sp>
      <p:sp>
        <p:nvSpPr>
          <p:cNvPr id="8" name="Left Bracket 7"/>
          <p:cNvSpPr/>
          <p:nvPr/>
        </p:nvSpPr>
        <p:spPr>
          <a:xfrm>
            <a:off x="5334000" y="4343400"/>
            <a:ext cx="228600" cy="1524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457700" y="13716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0560" y="1143000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62648" y="620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767051" y="2209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628107" y="18130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24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48651" y="2152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205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27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06096" y="2121932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(out of slide)</a:t>
            </a:r>
          </a:p>
          <a:p>
            <a:r>
              <a:rPr lang="en-US" b="1" dirty="0" smtClean="0"/>
              <a:t>(TYP)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219200" y="1979148"/>
            <a:ext cx="1247706" cy="5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00175" y="1543050"/>
            <a:ext cx="0" cy="4221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5850" y="1638300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3’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0" y="1772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29</a:t>
            </a:r>
            <a:endParaRPr lang="en-US" b="1" dirty="0"/>
          </a:p>
        </p:txBody>
      </p:sp>
      <p:sp>
        <p:nvSpPr>
          <p:cNvPr id="36" name="Multiply 35"/>
          <p:cNvSpPr/>
          <p:nvPr/>
        </p:nvSpPr>
        <p:spPr>
          <a:xfrm>
            <a:off x="3143052" y="139105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77296" y="17704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30</a:t>
            </a:r>
            <a:endParaRPr lang="en-US" b="1" dirty="0"/>
          </a:p>
        </p:txBody>
      </p:sp>
      <p:sp>
        <p:nvSpPr>
          <p:cNvPr id="41" name="Multiply 40"/>
          <p:cNvSpPr/>
          <p:nvPr/>
        </p:nvSpPr>
        <p:spPr>
          <a:xfrm>
            <a:off x="5772348" y="1389432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61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38</cp:revision>
  <dcterms:created xsi:type="dcterms:W3CDTF">2016-04-26T17:32:51Z</dcterms:created>
  <dcterms:modified xsi:type="dcterms:W3CDTF">2016-07-28T20:26:27Z</dcterms:modified>
</cp:coreProperties>
</file>