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45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7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2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6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9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6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6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7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DB64B-6E35-4203-B64C-6EB56B5A725F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8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Proposed Instrumentation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8758995" cy="170860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17537" r="16807" b="7463"/>
          <a:stretch>
            <a:fillRect/>
          </a:stretch>
        </p:blipFill>
        <p:spPr bwMode="auto">
          <a:xfrm>
            <a:off x="60278" y="2133600"/>
            <a:ext cx="900752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152400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Chosen Section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3200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G7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Span 7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96200" y="2971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Span 8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4343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G6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763000" y="2895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G8</a:t>
            </a:r>
            <a:endParaRPr lang="en-US" b="1" dirty="0"/>
          </a:p>
        </p:txBody>
      </p:sp>
      <p:sp>
        <p:nvSpPr>
          <p:cNvPr id="2" name="Rounded Rectangle 1"/>
          <p:cNvSpPr/>
          <p:nvPr/>
        </p:nvSpPr>
        <p:spPr>
          <a:xfrm>
            <a:off x="4724400" y="521732"/>
            <a:ext cx="1905000" cy="161186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45" y="764461"/>
            <a:ext cx="3533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 </a:t>
            </a:r>
            <a:r>
              <a:rPr lang="en-US" dirty="0" smtClean="0"/>
              <a:t>Accelerometers: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 vertically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transversely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</a:t>
            </a:r>
            <a:r>
              <a:rPr lang="en-US" dirty="0" smtClean="0"/>
              <a:t> </a:t>
            </a:r>
            <a:r>
              <a:rPr lang="en-US" dirty="0" smtClean="0"/>
              <a:t>longitudinally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r>
              <a:rPr lang="en-US" dirty="0" smtClean="0"/>
              <a:t>12 Strain Gauges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 on W-Beams. 3 on Box Girder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54719" y="240268"/>
            <a:ext cx="371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Instrumentation </a:t>
            </a:r>
            <a:r>
              <a:rPr lang="en-US" b="1" dirty="0" smtClean="0"/>
              <a:t>Plan</a:t>
            </a:r>
            <a:endParaRPr lang="en-US" b="1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3810000" y="2590800"/>
            <a:ext cx="738793" cy="913710"/>
            <a:chOff x="3528407" y="2590800"/>
            <a:chExt cx="738793" cy="913710"/>
          </a:xfrm>
        </p:grpSpPr>
        <p:grpSp>
          <p:nvGrpSpPr>
            <p:cNvPr id="83" name="Group 82"/>
            <p:cNvGrpSpPr/>
            <p:nvPr/>
          </p:nvGrpSpPr>
          <p:grpSpPr>
            <a:xfrm>
              <a:off x="3601800" y="2590800"/>
              <a:ext cx="665400" cy="913710"/>
              <a:chOff x="6400800" y="907088"/>
              <a:chExt cx="1524000" cy="221488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3528407" y="2933931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995007" y="2590800"/>
            <a:ext cx="753685" cy="913710"/>
            <a:chOff x="2537807" y="2590800"/>
            <a:chExt cx="753685" cy="913710"/>
          </a:xfrm>
        </p:grpSpPr>
        <p:grpSp>
          <p:nvGrpSpPr>
            <p:cNvPr id="75" name="Group 74"/>
            <p:cNvGrpSpPr/>
            <p:nvPr/>
          </p:nvGrpSpPr>
          <p:grpSpPr>
            <a:xfrm>
              <a:off x="2626092" y="2590800"/>
              <a:ext cx="665400" cy="913710"/>
              <a:chOff x="6400800" y="907088"/>
              <a:chExt cx="1524000" cy="221488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239000" y="167132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Oval 89"/>
            <p:cNvSpPr/>
            <p:nvPr/>
          </p:nvSpPr>
          <p:spPr>
            <a:xfrm>
              <a:off x="2537807" y="2933931"/>
              <a:ext cx="228600" cy="22541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209800" y="2590800"/>
            <a:ext cx="762000" cy="913710"/>
            <a:chOff x="815887" y="2589784"/>
            <a:chExt cx="762000" cy="913710"/>
          </a:xfrm>
        </p:grpSpPr>
        <p:sp>
          <p:nvSpPr>
            <p:cNvPr id="91" name="Multiply 90"/>
            <p:cNvSpPr/>
            <p:nvPr/>
          </p:nvSpPr>
          <p:spPr>
            <a:xfrm>
              <a:off x="815887" y="2970784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912487" y="2589784"/>
              <a:ext cx="665400" cy="913710"/>
              <a:chOff x="6400800" y="907088"/>
              <a:chExt cx="1524000" cy="221488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62000" y="3511034"/>
            <a:ext cx="7657383" cy="3395365"/>
            <a:chOff x="743822" y="3511034"/>
            <a:chExt cx="7657383" cy="3395365"/>
          </a:xfrm>
        </p:grpSpPr>
        <p:sp>
          <p:nvSpPr>
            <p:cNvPr id="5" name="Rectangle 4"/>
            <p:cNvSpPr/>
            <p:nvPr/>
          </p:nvSpPr>
          <p:spPr>
            <a:xfrm>
              <a:off x="830744" y="3839446"/>
              <a:ext cx="7471852" cy="2770332"/>
            </a:xfrm>
            <a:prstGeom prst="rect">
              <a:avLst/>
            </a:prstGeom>
            <a:solidFill>
              <a:srgbClr val="F6F5EE"/>
            </a:solidFill>
            <a:ln w="12700">
              <a:solidFill>
                <a:srgbClr val="73614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43822" y="3776392"/>
              <a:ext cx="337330" cy="29004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20715" y="3776392"/>
              <a:ext cx="337330" cy="29004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063875" y="3776392"/>
              <a:ext cx="337330" cy="29004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56340" y="3902499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56340" y="6424640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6220" y="4284842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6220" y="5043061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6220" y="4663164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6220" y="5304733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46220" y="5683054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46220" y="6062952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ultiply 14"/>
            <p:cNvSpPr/>
            <p:nvPr/>
          </p:nvSpPr>
          <p:spPr>
            <a:xfrm>
              <a:off x="811288" y="5136065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ultiply 15"/>
            <p:cNvSpPr/>
            <p:nvPr/>
          </p:nvSpPr>
          <p:spPr>
            <a:xfrm>
              <a:off x="4488181" y="5136065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ultiply 17"/>
            <p:cNvSpPr/>
            <p:nvPr/>
          </p:nvSpPr>
          <p:spPr>
            <a:xfrm>
              <a:off x="2649736" y="386309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ultiply 18"/>
            <p:cNvSpPr/>
            <p:nvPr/>
          </p:nvSpPr>
          <p:spPr>
            <a:xfrm>
              <a:off x="2649735" y="500522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2649735" y="526690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Multiply 20"/>
            <p:cNvSpPr/>
            <p:nvPr/>
          </p:nvSpPr>
          <p:spPr>
            <a:xfrm>
              <a:off x="2649735" y="6386808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ultiply 25"/>
            <p:cNvSpPr/>
            <p:nvPr/>
          </p:nvSpPr>
          <p:spPr>
            <a:xfrm>
              <a:off x="1747378" y="500522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3577391" y="500522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y 27"/>
            <p:cNvSpPr/>
            <p:nvPr/>
          </p:nvSpPr>
          <p:spPr>
            <a:xfrm>
              <a:off x="1747378" y="526690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3577391" y="526690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5432704" y="387254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2649736" y="444931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2649736" y="5840367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5432704" y="6386808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5432704" y="500522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5432704" y="526690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747378" y="3870972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3577391" y="6386808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3577391" y="3861514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747378" y="638523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09273" y="5544768"/>
              <a:ext cx="577839" cy="24622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/>
                <a:t>2’</a:t>
              </a:r>
              <a:endParaRPr lang="en-US" sz="16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104827" y="3511034"/>
              <a:ext cx="12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Span  7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76948" y="3511034"/>
              <a:ext cx="12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Span  8</a:t>
              </a:r>
              <a:endParaRPr lang="en-US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2635447" y="5249695"/>
              <a:ext cx="228600" cy="22541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635447" y="3848912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567866" y="4991912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635447" y="4995499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52519" y="5099809"/>
              <a:ext cx="471687" cy="2616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4200931" y="5562600"/>
              <a:ext cx="381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4080943" y="5241527"/>
              <a:ext cx="228600" cy="22541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1848577" y="3695700"/>
              <a:ext cx="0" cy="30861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1797376" y="6629400"/>
              <a:ext cx="48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1/4</a:t>
              </a:r>
              <a:endParaRPr lang="en-US" sz="1200" dirty="0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757113" y="3694317"/>
              <a:ext cx="0" cy="30861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2705911" y="6628017"/>
              <a:ext cx="861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Midspan</a:t>
              </a:r>
              <a:endParaRPr lang="en-US" sz="1200" dirty="0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3689345" y="3694317"/>
              <a:ext cx="0" cy="30861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638144" y="6628017"/>
              <a:ext cx="48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3/4</a:t>
              </a:r>
              <a:endParaRPr lang="en-US" sz="1200" dirty="0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5543465" y="3694317"/>
              <a:ext cx="0" cy="30861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5492264" y="6628017"/>
              <a:ext cx="48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1/4</a:t>
              </a:r>
              <a:endParaRPr lang="en-US" sz="1200" dirty="0"/>
            </a:p>
          </p:txBody>
        </p:sp>
        <p:cxnSp>
          <p:nvCxnSpPr>
            <p:cNvPr id="138" name="Straight Connector 137"/>
            <p:cNvCxnSpPr>
              <a:stCxn id="12" idx="2"/>
              <a:endCxn id="13" idx="0"/>
            </p:cNvCxnSpPr>
            <p:nvPr/>
          </p:nvCxnSpPr>
          <p:spPr>
            <a:xfrm>
              <a:off x="4589380" y="5418229"/>
              <a:ext cx="0" cy="264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191000" y="5410200"/>
              <a:ext cx="0" cy="264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838200" y="2590800"/>
            <a:ext cx="1470019" cy="1264413"/>
            <a:chOff x="-2133600" y="3954110"/>
            <a:chExt cx="1470019" cy="1264413"/>
          </a:xfrm>
        </p:grpSpPr>
        <p:grpSp>
          <p:nvGrpSpPr>
            <p:cNvPr id="150" name="Group 149"/>
            <p:cNvGrpSpPr/>
            <p:nvPr/>
          </p:nvGrpSpPr>
          <p:grpSpPr>
            <a:xfrm>
              <a:off x="-2057400" y="3954110"/>
              <a:ext cx="1393819" cy="1264413"/>
              <a:chOff x="-2057400" y="3954110"/>
              <a:chExt cx="1393819" cy="126441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-2049722" y="3954110"/>
                <a:ext cx="737107" cy="905059"/>
                <a:chOff x="6400800" y="907088"/>
                <a:chExt cx="1524000" cy="2217112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6400800" y="907088"/>
                  <a:ext cx="1524000" cy="152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6400800" y="2812088"/>
                  <a:ext cx="1524000" cy="152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7086600" y="1059488"/>
                  <a:ext cx="152400" cy="1752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6761729" y="2974032"/>
                  <a:ext cx="152401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7239000" y="2133520"/>
                  <a:ext cx="152400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7239000" y="1499757"/>
                  <a:ext cx="152400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7431584" y="2971800"/>
                  <a:ext cx="152401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-1205120" y="3954111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-1444831" y="4024144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-1205120" y="4218086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-1444831" y="4288120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-1205120" y="4503611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-1444831" y="4573645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-2057400" y="4961527"/>
                <a:ext cx="27432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H="1">
                <a:off x="-1570602" y="4956140"/>
                <a:ext cx="274320" cy="538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-1775227" y="4972302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6”</a:t>
                </a:r>
                <a:endParaRPr lang="en-US" sz="1000" dirty="0"/>
              </a:p>
            </p:txBody>
          </p:sp>
        </p:grpSp>
        <p:sp>
          <p:nvSpPr>
            <p:cNvPr id="151" name="Oval 150"/>
            <p:cNvSpPr/>
            <p:nvPr/>
          </p:nvSpPr>
          <p:spPr>
            <a:xfrm>
              <a:off x="-2133600" y="4270383"/>
              <a:ext cx="228600" cy="22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302476" y="76200"/>
            <a:ext cx="4725243" cy="3276600"/>
            <a:chOff x="4302476" y="76200"/>
            <a:chExt cx="4725243" cy="3276600"/>
          </a:xfrm>
        </p:grpSpPr>
        <p:sp>
          <p:nvSpPr>
            <p:cNvPr id="45" name="Rectangle 44"/>
            <p:cNvSpPr/>
            <p:nvPr/>
          </p:nvSpPr>
          <p:spPr>
            <a:xfrm>
              <a:off x="4439920" y="370388"/>
              <a:ext cx="4166270" cy="57319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324600" y="953312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apezoid 47"/>
            <p:cNvSpPr/>
            <p:nvPr/>
          </p:nvSpPr>
          <p:spPr>
            <a:xfrm>
              <a:off x="4783530" y="1015234"/>
              <a:ext cx="678567" cy="2337566"/>
            </a:xfrm>
            <a:prstGeom prst="trapezoid">
              <a:avLst>
                <a:gd name="adj" fmla="val 854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99114" y="943584"/>
              <a:ext cx="247399" cy="716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rapezoid 51"/>
            <p:cNvSpPr/>
            <p:nvPr/>
          </p:nvSpPr>
          <p:spPr>
            <a:xfrm>
              <a:off x="7574470" y="1015234"/>
              <a:ext cx="678567" cy="2337566"/>
            </a:xfrm>
            <a:prstGeom prst="trapezoid">
              <a:avLst>
                <a:gd name="adj" fmla="val 854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90054" y="943584"/>
              <a:ext cx="247399" cy="716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flipV="1">
              <a:off x="6454333" y="943584"/>
              <a:ext cx="137444" cy="1432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019731" y="549512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810671" y="549512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5400000" flipV="1">
              <a:off x="4299548" y="588264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019731" y="121227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rot="5400000" flipV="1">
              <a:off x="4703290" y="1251022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810671" y="121227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 rot="5400000" flipV="1">
              <a:off x="7481314" y="1251022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19731" y="234075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5400000" flipV="1">
              <a:off x="4648375" y="2379503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810671" y="234075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5400000" flipV="1">
              <a:off x="7434989" y="2379503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24600" y="585336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412017" y="513686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5635102" y="979409"/>
              <a:ext cx="0" cy="34033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8534400" y="977880"/>
              <a:ext cx="0" cy="14703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8" idx="6"/>
            </p:cNvCxnSpPr>
            <p:nvPr/>
          </p:nvCxnSpPr>
          <p:spPr>
            <a:xfrm flipV="1">
              <a:off x="5225897" y="1319744"/>
              <a:ext cx="65105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7883349" y="2448225"/>
              <a:ext cx="8034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617720" y="96659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494319" y="1528386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15’</a:t>
              </a: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324600" y="285344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057088" y="1897718"/>
              <a:ext cx="914400" cy="8439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X-Section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Isosceles Triangle 153"/>
            <p:cNvSpPr/>
            <p:nvPr/>
          </p:nvSpPr>
          <p:spPr>
            <a:xfrm flipV="1">
              <a:off x="6361888" y="2755758"/>
              <a:ext cx="137444" cy="1432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525505" y="2751372"/>
              <a:ext cx="141183" cy="1508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443697" y="1746875"/>
              <a:ext cx="141183" cy="1508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6976037" y="2167281"/>
              <a:ext cx="143299" cy="304800"/>
              <a:chOff x="7014949" y="2133600"/>
              <a:chExt cx="143299" cy="304800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7016973" y="2133600"/>
                <a:ext cx="141183" cy="1508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Isosceles Triangle 157"/>
              <p:cNvSpPr/>
              <p:nvPr/>
            </p:nvSpPr>
            <p:spPr>
              <a:xfrm rot="16200000" flipV="1">
                <a:off x="7017877" y="2298028"/>
                <a:ext cx="137444" cy="14329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Rounded Rectangle 159"/>
            <p:cNvSpPr/>
            <p:nvPr/>
          </p:nvSpPr>
          <p:spPr>
            <a:xfrm>
              <a:off x="5999066" y="76200"/>
              <a:ext cx="1011334" cy="117189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Arrow Connector 161"/>
            <p:cNvCxnSpPr>
              <a:stCxn id="160" idx="2"/>
            </p:cNvCxnSpPr>
            <p:nvPr/>
          </p:nvCxnSpPr>
          <p:spPr>
            <a:xfrm>
              <a:off x="6504733" y="1248094"/>
              <a:ext cx="0" cy="4283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/>
          <p:cNvSpPr/>
          <p:nvPr/>
        </p:nvSpPr>
        <p:spPr>
          <a:xfrm>
            <a:off x="5638800" y="3200400"/>
            <a:ext cx="841342" cy="16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6626258" y="3200400"/>
            <a:ext cx="841342" cy="166339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90680"/>
              </p:ext>
            </p:extLst>
          </p:nvPr>
        </p:nvGraphicFramePr>
        <p:xfrm>
          <a:off x="232917" y="3804920"/>
          <a:ext cx="411778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069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Cable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100’ Extensions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100’ PCB</a:t>
                      </a:r>
                      <a:r>
                        <a:rPr lang="en-US" baseline="0" dirty="0" smtClean="0"/>
                        <a:t> Cables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Accelerometers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Magnets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Strain Gauges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Geokon</a:t>
                      </a:r>
                      <a:r>
                        <a:rPr lang="en-US" baseline="0" dirty="0" smtClean="0"/>
                        <a:t> Cable (100’)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69517"/>
              </p:ext>
            </p:extLst>
          </p:nvPr>
        </p:nvGraphicFramePr>
        <p:xfrm>
          <a:off x="5643117" y="467360"/>
          <a:ext cx="3348483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698"/>
                <a:gridCol w="1069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 9234 Cards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Campbell DAQ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 DAQ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Video Camera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Hot Glue Sticks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Strain Relief</a:t>
                      </a:r>
                      <a:r>
                        <a:rPr lang="en-US" baseline="0" dirty="0" smtClean="0"/>
                        <a:t> Tabs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Zip 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</a:t>
                      </a:r>
                      <a:r>
                        <a:rPr lang="en-US" baseline="0" dirty="0" smtClean="0"/>
                        <a:t> Pole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Folding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Epoxy (2oz)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Duct Tape (Rolls)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Angle</a:t>
                      </a:r>
                      <a:r>
                        <a:rPr lang="en-US" baseline="0" dirty="0" smtClean="0"/>
                        <a:t> Grinder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Grinding Disks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23389"/>
              </p:ext>
            </p:extLst>
          </p:nvPr>
        </p:nvGraphicFramePr>
        <p:xfrm>
          <a:off x="232917" y="467360"/>
          <a:ext cx="5265357" cy="2208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0247"/>
                <a:gridCol w="95631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Tue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Wed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Thur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Fri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Attach </a:t>
                      </a:r>
                      <a:r>
                        <a:rPr lang="en-US" sz="1800" dirty="0" err="1">
                          <a:effectLst/>
                        </a:rPr>
                        <a:t>Accels</a:t>
                      </a:r>
                      <a:r>
                        <a:rPr lang="en-US" sz="1800" dirty="0">
                          <a:effectLst/>
                        </a:rPr>
                        <a:t> on Girders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Glue 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Accels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on Piers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Run Cables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Record Data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Breakdown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Contingency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2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161</Words>
  <Application>Microsoft Office PowerPoint</Application>
  <PresentationFormat>On-screen Show (4:3)</PresentationFormat>
  <Paragraphs>103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Proposed Instrumentation Plans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Instrumentation Plans</dc:title>
  <dc:creator>John Braley</dc:creator>
  <cp:lastModifiedBy>John Braley</cp:lastModifiedBy>
  <cp:revision>14</cp:revision>
  <dcterms:created xsi:type="dcterms:W3CDTF">2016-07-15T16:51:38Z</dcterms:created>
  <dcterms:modified xsi:type="dcterms:W3CDTF">2016-07-22T17:45:33Z</dcterms:modified>
</cp:coreProperties>
</file>