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E"/>
    <a:srgbClr val="EEECE1"/>
    <a:srgbClr val="736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3B0A-A052-41D6-B9C5-4B8A8974F4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" y="381000"/>
            <a:ext cx="8648700" cy="5943600"/>
            <a:chOff x="266700" y="381000"/>
            <a:chExt cx="8648700" cy="5943600"/>
          </a:xfrm>
        </p:grpSpPr>
        <p:sp>
          <p:nvSpPr>
            <p:cNvPr id="5" name="Rectangle 4"/>
            <p:cNvSpPr/>
            <p:nvPr/>
          </p:nvSpPr>
          <p:spPr>
            <a:xfrm>
              <a:off x="461010" y="685800"/>
              <a:ext cx="8321040" cy="3347939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" y="609600"/>
              <a:ext cx="381000" cy="35051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19600" y="609600"/>
              <a:ext cx="381000" cy="35051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34400" y="609600"/>
              <a:ext cx="381000" cy="35051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6730" y="762000"/>
              <a:ext cx="8229600" cy="1371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6730" y="3810000"/>
              <a:ext cx="8229600" cy="1371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" y="1224061"/>
              <a:ext cx="8229600" cy="1371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" y="2140366"/>
              <a:ext cx="8229600" cy="1371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" y="1681261"/>
              <a:ext cx="8229600" cy="1371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" y="2456596"/>
              <a:ext cx="8229600" cy="1371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" y="2913796"/>
              <a:ext cx="8229600" cy="1371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" y="3372901"/>
              <a:ext cx="8229600" cy="1371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342900" y="2252761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4495800" y="2252761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2419350" y="714375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2419350" y="209464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419350" y="241087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419350" y="376428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400175" y="209464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467100" y="209464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1400175" y="241087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467100" y="241087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514975" y="725805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419350" y="140970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2419350" y="309667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514975" y="376428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514975" y="209464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514975" y="2410876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400175" y="72390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3467100" y="376428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3467100" y="71247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400175" y="3762375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191000"/>
              <a:ext cx="8153400" cy="1524000"/>
            </a:xfrm>
            <a:prstGeom prst="rect">
              <a:avLst/>
            </a:prstGeom>
          </p:spPr>
        </p:pic>
        <p:sp>
          <p:nvSpPr>
            <p:cNvPr id="48" name="Oval 47"/>
            <p:cNvSpPr/>
            <p:nvPr/>
          </p:nvSpPr>
          <p:spPr>
            <a:xfrm>
              <a:off x="4876800" y="4343399"/>
              <a:ext cx="1666875" cy="83820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27114" y="381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1400175" y="601980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9514" y="5955268"/>
              <a:ext cx="1367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Vertical DOF</a:t>
              </a:r>
              <a:endParaRPr lang="en-US" b="1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3517332" y="6046264"/>
              <a:ext cx="18288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2151" y="5955268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Longitudinal DOF</a:t>
              </a:r>
              <a:endParaRPr lang="en-US" b="1" dirty="0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6172200" y="6063734"/>
              <a:ext cx="1524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7000" y="5955268"/>
              <a:ext cx="1656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Transverse DOF</a:t>
              </a:r>
              <a:endParaRPr lang="en-US" b="1" dirty="0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505787" y="954405"/>
              <a:ext cx="1524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19325" y="1176436"/>
              <a:ext cx="18288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8906" y="3510558"/>
              <a:ext cx="18288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47950" y="381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92527" y="381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43101" y="38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15</a:t>
              </a:r>
              <a:endParaRPr lang="en-US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47950" y="130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47950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47950" y="243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9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7950" y="30157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11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47950" y="34496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13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61308" y="34496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14</a:t>
              </a:r>
              <a:endParaRPr lang="en-US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28671" y="34496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28775" y="243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1951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81951" y="2438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10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00600" y="217510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22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4702" y="1981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16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54702" y="2438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17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43101" y="344245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18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00600" y="34173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23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83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19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00600" y="1066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20</a:t>
              </a:r>
              <a:endParaRPr lang="en-US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1500" y="21775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28</a:t>
              </a:r>
              <a:endParaRPr lang="en-US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28775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4519325" y="2026066"/>
              <a:ext cx="18288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00600" y="19164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67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9600" y="914400"/>
            <a:ext cx="8153400" cy="5410200"/>
            <a:chOff x="609600" y="914400"/>
            <a:chExt cx="8153400" cy="5410200"/>
          </a:xfrm>
        </p:grpSpPr>
        <p:pic>
          <p:nvPicPr>
            <p:cNvPr id="2" name="Picture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191000"/>
              <a:ext cx="8153400" cy="1524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19200" y="914400"/>
              <a:ext cx="67056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>
              <a:off x="1600200" y="1600200"/>
              <a:ext cx="752406" cy="2486025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9243" y="1524000"/>
              <a:ext cx="274320" cy="76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>
              <a:off x="6781800" y="1600200"/>
              <a:ext cx="752406" cy="2486025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20843" y="1524000"/>
              <a:ext cx="274320" cy="76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4772024"/>
              <a:ext cx="685800" cy="9429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2648" y="175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28</a:t>
              </a:r>
              <a:endParaRPr lang="en-US" b="1" dirty="0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1400175" y="601980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9514" y="5955268"/>
              <a:ext cx="1367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Vertical DOF</a:t>
              </a:r>
              <a:endParaRPr lang="en-US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517332" y="6046264"/>
              <a:ext cx="18288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2151" y="5955268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Longitudinal DOF</a:t>
              </a:r>
              <a:endParaRPr lang="en-US" b="1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5400000" flipV="1">
              <a:off x="6172200" y="6063734"/>
              <a:ext cx="1524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77000" y="5955268"/>
              <a:ext cx="1656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Transverse DOF</a:t>
              </a:r>
              <a:endParaRPr lang="en-US" b="1" dirty="0"/>
            </a:p>
          </p:txBody>
        </p:sp>
        <p:sp>
          <p:nvSpPr>
            <p:cNvPr id="26" name="Left Bracket 25"/>
            <p:cNvSpPr/>
            <p:nvPr/>
          </p:nvSpPr>
          <p:spPr>
            <a:xfrm>
              <a:off x="4648200" y="4343400"/>
              <a:ext cx="228600" cy="1524000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4457700" y="137160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9600" y="609600"/>
            <a:ext cx="8297842" cy="5715000"/>
            <a:chOff x="609600" y="609600"/>
            <a:chExt cx="8297842" cy="5715000"/>
          </a:xfrm>
        </p:grpSpPr>
        <p:pic>
          <p:nvPicPr>
            <p:cNvPr id="2" name="Picture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191000"/>
              <a:ext cx="8153400" cy="1524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19200" y="914400"/>
              <a:ext cx="67056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>
              <a:off x="1600200" y="1600200"/>
              <a:ext cx="752406" cy="2486025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9243" y="1524000"/>
              <a:ext cx="274320" cy="76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>
              <a:off x="6781800" y="1600200"/>
              <a:ext cx="752406" cy="2486025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20843" y="1524000"/>
              <a:ext cx="274320" cy="762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62103" y="182880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43703" y="182880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19725" y="4772024"/>
              <a:ext cx="685800" cy="9429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6200000" flipV="1">
              <a:off x="2322713" y="1876148"/>
              <a:ext cx="288386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V="1">
              <a:off x="6705600" y="1866900"/>
              <a:ext cx="1524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62648" y="175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22</a:t>
              </a:r>
              <a:endParaRPr lang="en-US" b="1" dirty="0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1400175" y="601980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9514" y="5955268"/>
              <a:ext cx="1367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Vertical DOF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17332" y="6046264"/>
              <a:ext cx="18288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2151" y="5955268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Longitudinal DOF</a:t>
              </a:r>
              <a:endParaRPr lang="en-US" b="1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V="1">
              <a:off x="6172200" y="6063734"/>
              <a:ext cx="1524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7000" y="5955268"/>
              <a:ext cx="1656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Transverse DOF</a:t>
              </a:r>
              <a:endParaRPr lang="en-US" b="1" dirty="0"/>
            </a:p>
          </p:txBody>
        </p:sp>
        <p:sp>
          <p:nvSpPr>
            <p:cNvPr id="8" name="Left Bracket 7"/>
            <p:cNvSpPr/>
            <p:nvPr/>
          </p:nvSpPr>
          <p:spPr>
            <a:xfrm>
              <a:off x="5334000" y="4343400"/>
              <a:ext cx="228600" cy="1524000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4457700" y="137160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80560" y="1143000"/>
              <a:ext cx="18288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62648" y="62069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21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67051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25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28107" y="1813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48651" y="21522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26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24600" y="2057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27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06096" y="2121932"/>
              <a:ext cx="1401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(out of slide)</a:t>
              </a:r>
            </a:p>
            <a:p>
              <a:r>
                <a:rPr lang="en-US" b="1" dirty="0" smtClean="0"/>
                <a:t>(TYP)</a:t>
              </a:r>
              <a:endParaRPr lang="en-US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862103" y="114300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43703" y="114300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67051" y="609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20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48651" y="609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23</a:t>
              </a:r>
              <a:endParaRPr lang="en-US" b="1" dirty="0"/>
            </a:p>
          </p:txBody>
        </p:sp>
        <p:sp>
          <p:nvSpPr>
            <p:cNvPr id="42" name="Isosceles Triangle 41"/>
            <p:cNvSpPr/>
            <p:nvPr/>
          </p:nvSpPr>
          <p:spPr>
            <a:xfrm rot="5400000" flipV="1">
              <a:off x="1066800" y="1143000"/>
              <a:ext cx="1524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5800" y="13335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19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7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60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</cp:lastModifiedBy>
  <cp:revision>37</cp:revision>
  <dcterms:created xsi:type="dcterms:W3CDTF">2016-04-26T17:32:51Z</dcterms:created>
  <dcterms:modified xsi:type="dcterms:W3CDTF">2016-07-27T04:10:39Z</dcterms:modified>
</cp:coreProperties>
</file>