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  <a:srgbClr val="EEECE1"/>
    <a:srgbClr val="736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1010" y="685800"/>
            <a:ext cx="8321040" cy="3347939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6730" y="762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6730" y="3810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" y="12240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" y="214036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" y="16812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" y="24565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" y="29137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" y="337290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3429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4958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419350" y="714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41935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41935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41935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4001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46710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4001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46710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514975" y="72580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19350" y="14097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419350" y="30966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5514975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55149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5149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400175" y="7239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46710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3467100" y="71247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400175" y="3762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4876800" y="4343399"/>
            <a:ext cx="1666875" cy="8382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7114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3" name="Multiply 52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57" name="Isosceles Triangle 56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59" name="Isosceles Triangle 58"/>
          <p:cNvSpPr/>
          <p:nvPr/>
        </p:nvSpPr>
        <p:spPr>
          <a:xfrm rot="5400000" flipV="1">
            <a:off x="4505787" y="954405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19325" y="117643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28906" y="3510558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647950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592527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5643101" y="38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47950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795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64795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647950" y="3015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47950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61308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28671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628775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81951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81951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2175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754702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4702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643101" y="3442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3417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800600" y="838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80060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71500" y="2177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628775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en-US" b="1" dirty="0"/>
          </a:p>
        </p:txBody>
      </p:sp>
      <p:sp>
        <p:nvSpPr>
          <p:cNvPr id="92" name="Oval 91"/>
          <p:cNvSpPr/>
          <p:nvPr/>
        </p:nvSpPr>
        <p:spPr>
          <a:xfrm>
            <a:off x="4519325" y="202606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00600" y="1916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Multiply 19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4" name="Isosceles Triangle 23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26" name="Left Bracket 25"/>
          <p:cNvSpPr/>
          <p:nvPr/>
        </p:nvSpPr>
        <p:spPr>
          <a:xfrm>
            <a:off x="46482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62103" y="1828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43703" y="182880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19725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 flipV="1">
            <a:off x="2322713" y="1876148"/>
            <a:ext cx="288386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V="1">
            <a:off x="6705600" y="18669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4" name="Multiply 23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8" name="Isosceles Triangle 27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8" name="Left Bracket 7"/>
          <p:cNvSpPr/>
          <p:nvPr/>
        </p:nvSpPr>
        <p:spPr>
          <a:xfrm>
            <a:off x="53340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0560" y="1143000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62648" y="620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67051" y="220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28107" y="1813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48651" y="2152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205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27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06096" y="2121932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(out of slide)</a:t>
            </a:r>
          </a:p>
          <a:p>
            <a:r>
              <a:rPr lang="en-US" b="1" dirty="0" smtClean="0"/>
              <a:t>(TYP)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27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57</Words>
  <Application>Microsoft Office PowerPoint</Application>
  <PresentationFormat>On-screen Show 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</cp:lastModifiedBy>
  <cp:revision>34</cp:revision>
  <dcterms:created xsi:type="dcterms:W3CDTF">2016-04-26T17:32:51Z</dcterms:created>
  <dcterms:modified xsi:type="dcterms:W3CDTF">2016-07-27T16:41:58Z</dcterms:modified>
</cp:coreProperties>
</file>