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65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A27B00"/>
    <a:srgbClr val="001BE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Instrumentation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58995" cy="170860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537" r="16807" b="7463"/>
          <a:stretch>
            <a:fillRect/>
          </a:stretch>
        </p:blipFill>
        <p:spPr bwMode="auto">
          <a:xfrm>
            <a:off x="60278" y="2133600"/>
            <a:ext cx="90075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524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Chosen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8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G8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4724400" y="521732"/>
            <a:ext cx="1905000" cy="161186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62000" y="3511034"/>
            <a:ext cx="7657383" cy="3395365"/>
            <a:chOff x="743822" y="3511034"/>
            <a:chExt cx="7657383" cy="3395365"/>
          </a:xfrm>
        </p:grpSpPr>
        <p:sp>
          <p:nvSpPr>
            <p:cNvPr id="5" name="Rectangle 4"/>
            <p:cNvSpPr/>
            <p:nvPr/>
          </p:nvSpPr>
          <p:spPr>
            <a:xfrm>
              <a:off x="830744" y="3839446"/>
              <a:ext cx="7471852" cy="2770332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3822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071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387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340" y="3902499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6340" y="6424640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6220" y="428484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20" y="5043061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220" y="466316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220" y="5304733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6220" y="568305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220" y="606295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811288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88181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649736" y="386309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649735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649735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649735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747378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77391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747378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577391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432704" y="387254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649736" y="444931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649736" y="5840367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432704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432704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432704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747378" y="3870972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577391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577391" y="386151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747378" y="638523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273" y="5544768"/>
              <a:ext cx="577839" cy="24622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2’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04827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7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6948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8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35447" y="5249695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35447" y="3848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567866" y="4991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35447" y="4995499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2519" y="5099809"/>
              <a:ext cx="471687" cy="261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200931" y="5562600"/>
              <a:ext cx="381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080943" y="5241527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848577" y="3695700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97376" y="6629400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757113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705911" y="6628017"/>
              <a:ext cx="86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Midspan</a:t>
              </a:r>
              <a:endParaRPr lang="en-US" sz="12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68934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63814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3/4</a:t>
              </a:r>
              <a:endParaRPr lang="en-US" sz="12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346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49226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2" idx="2"/>
              <a:endCxn id="13" idx="0"/>
            </p:cNvCxnSpPr>
            <p:nvPr/>
          </p:nvCxnSpPr>
          <p:spPr>
            <a:xfrm>
              <a:off x="4589380" y="5418229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91000" y="5410200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848922" y="3839446"/>
            <a:ext cx="7471852" cy="2770332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889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205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4518" y="3902499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4518" y="6424640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4398" y="428484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398" y="5043061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398" y="466316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4398" y="5304733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398" y="568305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398" y="606295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667914" y="3863091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75076" y="5544768"/>
            <a:ext cx="577839" cy="24622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2’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3005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95126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8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283425" y="5544768"/>
            <a:ext cx="3200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866755" y="3695700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15554" y="6629400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775291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24089" y="6628017"/>
            <a:ext cx="86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Midspan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3707523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5632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3/4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1044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2" idx="2"/>
            <a:endCxn id="13" idx="0"/>
          </p:cNvCxnSpPr>
          <p:nvPr/>
        </p:nvCxnSpPr>
        <p:spPr>
          <a:xfrm>
            <a:off x="4607558" y="5418229"/>
            <a:ext cx="0" cy="26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286250" y="5181600"/>
            <a:ext cx="0" cy="49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  <p:sp>
        <p:nvSpPr>
          <p:cNvPr id="143" name="Multiply 142"/>
          <p:cNvSpPr/>
          <p:nvPr/>
        </p:nvSpPr>
        <p:spPr>
          <a:xfrm>
            <a:off x="2667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y 143"/>
          <p:cNvSpPr/>
          <p:nvPr/>
        </p:nvSpPr>
        <p:spPr>
          <a:xfrm>
            <a:off x="3607602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2667000" y="5268664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4191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Multiply 160"/>
          <p:cNvSpPr/>
          <p:nvPr/>
        </p:nvSpPr>
        <p:spPr>
          <a:xfrm>
            <a:off x="4512477" y="51448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624040" y="1981200"/>
            <a:ext cx="3643160" cy="1447261"/>
            <a:chOff x="4776223" y="5453390"/>
            <a:chExt cx="3643160" cy="1447261"/>
          </a:xfrm>
        </p:grpSpPr>
        <p:sp>
          <p:nvSpPr>
            <p:cNvPr id="230" name="TextBox 2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776223" y="5453390"/>
            <a:ext cx="3643160" cy="1447261"/>
            <a:chOff x="4776223" y="5453390"/>
            <a:chExt cx="3643160" cy="1447261"/>
          </a:xfrm>
        </p:grpSpPr>
        <p:sp>
          <p:nvSpPr>
            <p:cNvPr id="130" name="TextBox 1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546791" y="5834361"/>
            <a:ext cx="803635" cy="760288"/>
            <a:chOff x="5546791" y="5834361"/>
            <a:chExt cx="803635" cy="760288"/>
          </a:xfrm>
        </p:grpSpPr>
        <p:sp>
          <p:nvSpPr>
            <p:cNvPr id="3" name="Oval 2"/>
            <p:cNvSpPr/>
            <p:nvPr/>
          </p:nvSpPr>
          <p:spPr>
            <a:xfrm>
              <a:off x="5546791" y="6016532"/>
              <a:ext cx="381000" cy="380171"/>
            </a:xfrm>
            <a:prstGeom prst="ellipse">
              <a:avLst/>
            </a:prstGeom>
            <a:solidFill>
              <a:srgbClr val="F6F5EE">
                <a:alpha val="67000"/>
              </a:srgb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3" idx="0"/>
              <a:endCxn id="2" idx="1"/>
            </p:cNvCxnSpPr>
            <p:nvPr/>
          </p:nvCxnSpPr>
          <p:spPr>
            <a:xfrm flipV="1">
              <a:off x="5737291" y="5834361"/>
              <a:ext cx="613135" cy="18217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" idx="4"/>
              <a:endCxn id="2" idx="3"/>
            </p:cNvCxnSpPr>
            <p:nvPr/>
          </p:nvCxnSpPr>
          <p:spPr>
            <a:xfrm>
              <a:off x="5737291" y="6396703"/>
              <a:ext cx="613135" cy="197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15040" y="2286539"/>
            <a:ext cx="3643160" cy="1447261"/>
            <a:chOff x="4815040" y="2286000"/>
            <a:chExt cx="3643160" cy="1447261"/>
          </a:xfrm>
        </p:grpSpPr>
        <p:sp>
          <p:nvSpPr>
            <p:cNvPr id="111" name="TextBox 110"/>
            <p:cNvSpPr txBox="1"/>
            <p:nvPr/>
          </p:nvSpPr>
          <p:spPr>
            <a:xfrm>
              <a:off x="5354479" y="350242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6395" y="251762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5040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64399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97708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6150" y="254113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6150" y="348127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11335" y="268365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11335" y="296628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11335" y="282467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11335" y="306382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11335" y="3204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11335" y="334645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78057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257232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340650" y="246404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776108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16434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/>
          <p:cNvCxnSpPr/>
          <p:nvPr/>
        </p:nvCxnSpPr>
        <p:spPr>
          <a:xfrm flipV="1">
            <a:off x="6635019" y="2324639"/>
            <a:ext cx="0" cy="13318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591300" y="2316480"/>
            <a:ext cx="0" cy="731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397688" y="2800350"/>
            <a:ext cx="381000" cy="380171"/>
          </a:xfrm>
          <a:prstGeom prst="ellipse">
            <a:avLst/>
          </a:prstGeom>
          <a:solidFill>
            <a:schemeClr val="bg1">
              <a:alpha val="67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4815040" y="457200"/>
            <a:ext cx="3643160" cy="1447261"/>
            <a:chOff x="4776223" y="5453390"/>
            <a:chExt cx="3643160" cy="1447261"/>
          </a:xfrm>
        </p:grpSpPr>
        <p:sp>
          <p:nvSpPr>
            <p:cNvPr id="157" name="TextBox 156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5594028" y="627626"/>
            <a:ext cx="779258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y 142"/>
          <p:cNvSpPr/>
          <p:nvPr/>
        </p:nvSpPr>
        <p:spPr>
          <a:xfrm>
            <a:off x="5668711" y="609600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48" name="Multiply 147"/>
          <p:cNvSpPr/>
          <p:nvPr/>
        </p:nvSpPr>
        <p:spPr>
          <a:xfrm>
            <a:off x="5668711" y="6184256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184897" y="5676900"/>
            <a:ext cx="1130303" cy="1075210"/>
            <a:chOff x="6108697" y="5638800"/>
            <a:chExt cx="1130303" cy="1075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32" name="Oval 31"/>
            <p:cNvSpPr/>
            <p:nvPr/>
          </p:nvSpPr>
          <p:spPr>
            <a:xfrm>
              <a:off x="6500390" y="644051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340039" y="5102629"/>
            <a:ext cx="861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Mid-span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841955" y="4117828"/>
            <a:ext cx="3554890" cy="1032660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49959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3268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01710" y="4141331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01710" y="5081476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96895" y="4283852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96895" y="456648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96895" y="4424874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96895" y="466402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96895" y="480504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96895" y="494665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63617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7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242792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8</a:t>
            </a:r>
            <a:endParaRPr 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326210" y="4064246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61668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01994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571168" y="4400550"/>
            <a:ext cx="381000" cy="380171"/>
          </a:xfrm>
          <a:prstGeom prst="ellipse">
            <a:avLst/>
          </a:prstGeom>
          <a:solidFill>
            <a:srgbClr val="F6F5EE">
              <a:alpha val="67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693088" y="45243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0"/>
            <a:endCxn id="69" idx="1"/>
          </p:cNvCxnSpPr>
          <p:nvPr/>
        </p:nvCxnSpPr>
        <p:spPr>
          <a:xfrm flipV="1">
            <a:off x="5761668" y="4265313"/>
            <a:ext cx="655831" cy="1352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4"/>
            <a:endCxn id="69" idx="3"/>
          </p:cNvCxnSpPr>
          <p:nvPr/>
        </p:nvCxnSpPr>
        <p:spPr>
          <a:xfrm>
            <a:off x="5761668" y="4780721"/>
            <a:ext cx="655831" cy="2436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48400" y="4108103"/>
            <a:ext cx="1154680" cy="1073497"/>
            <a:chOff x="6108698" y="4108103"/>
            <a:chExt cx="1154680" cy="107349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0" t="23006" r="12115" b="5562"/>
            <a:stretch/>
          </p:blipFill>
          <p:spPr>
            <a:xfrm>
              <a:off x="6108698" y="4108103"/>
              <a:ext cx="1154680" cy="1073497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74" name="Rounded Rectangle 73"/>
            <p:cNvSpPr/>
            <p:nvPr/>
          </p:nvSpPr>
          <p:spPr>
            <a:xfrm>
              <a:off x="6297727" y="424648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1740000">
              <a:off x="6485504" y="4765850"/>
              <a:ext cx="256218" cy="112539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620000">
              <a:off x="6466739" y="4975907"/>
              <a:ext cx="256218" cy="112539"/>
            </a:xfrm>
            <a:prstGeom prst="roundRect">
              <a:avLst/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Multiply 132"/>
          <p:cNvSpPr/>
          <p:nvPr/>
        </p:nvSpPr>
        <p:spPr>
          <a:xfrm>
            <a:off x="6519608" y="29241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34" idx="0"/>
            <a:endCxn id="138" idx="1"/>
          </p:cNvCxnSpPr>
          <p:nvPr/>
        </p:nvCxnSpPr>
        <p:spPr>
          <a:xfrm flipV="1">
            <a:off x="6588188" y="2652089"/>
            <a:ext cx="569185" cy="1482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4"/>
            <a:endCxn id="138" idx="3"/>
          </p:cNvCxnSpPr>
          <p:nvPr/>
        </p:nvCxnSpPr>
        <p:spPr>
          <a:xfrm>
            <a:off x="6588188" y="3180521"/>
            <a:ext cx="569185" cy="2655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972100" y="2487640"/>
            <a:ext cx="1265120" cy="1122929"/>
            <a:chOff x="5998258" y="4017544"/>
            <a:chExt cx="1265120" cy="1122929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9" t="21689" r="11522" b="2636"/>
            <a:stretch/>
          </p:blipFill>
          <p:spPr>
            <a:xfrm>
              <a:off x="5998258" y="4017544"/>
              <a:ext cx="1265120" cy="1122929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39" name="Rounded Rectangle 138"/>
            <p:cNvSpPr/>
            <p:nvPr/>
          </p:nvSpPr>
          <p:spPr>
            <a:xfrm>
              <a:off x="6242915" y="412701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Parallelogram 109"/>
          <p:cNvSpPr/>
          <p:nvPr/>
        </p:nvSpPr>
        <p:spPr>
          <a:xfrm rot="1223199">
            <a:off x="7297341" y="3392479"/>
            <a:ext cx="444230" cy="193816"/>
          </a:xfrm>
          <a:prstGeom prst="parallelogram">
            <a:avLst>
              <a:gd name="adj" fmla="val 116178"/>
            </a:avLst>
          </a:prstGeom>
          <a:noFill/>
          <a:ln w="12700">
            <a:solidFill>
              <a:srgbClr val="001B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arallelogram 143"/>
          <p:cNvSpPr/>
          <p:nvPr/>
        </p:nvSpPr>
        <p:spPr>
          <a:xfrm rot="1613081" flipV="1">
            <a:off x="7397781" y="3033879"/>
            <a:ext cx="277520" cy="116633"/>
          </a:xfrm>
          <a:prstGeom prst="parallelogram">
            <a:avLst>
              <a:gd name="adj" fmla="val 48928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6634219" y="2415540"/>
            <a:ext cx="24318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492240" y="2415540"/>
            <a:ext cx="9144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652265" y="2248477"/>
            <a:ext cx="271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2’</a:t>
            </a:r>
            <a:endParaRPr lang="en-US" sz="900" dirty="0"/>
          </a:p>
        </p:txBody>
      </p:sp>
      <p:sp>
        <p:nvSpPr>
          <p:cNvPr id="175" name="Multiply 174"/>
          <p:cNvSpPr/>
          <p:nvPr/>
        </p:nvSpPr>
        <p:spPr>
          <a:xfrm>
            <a:off x="570752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76" name="Multiply 175"/>
          <p:cNvSpPr/>
          <p:nvPr/>
        </p:nvSpPr>
        <p:spPr>
          <a:xfrm>
            <a:off x="570752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ltiply 184"/>
          <p:cNvSpPr/>
          <p:nvPr/>
        </p:nvSpPr>
        <p:spPr>
          <a:xfrm>
            <a:off x="570738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ltiply 185"/>
          <p:cNvSpPr/>
          <p:nvPr/>
        </p:nvSpPr>
        <p:spPr>
          <a:xfrm>
            <a:off x="6149340" y="1082040"/>
            <a:ext cx="137160" cy="137160"/>
          </a:xfrm>
          <a:prstGeom prst="mathMultiply">
            <a:avLst/>
          </a:prstGeom>
          <a:solidFill>
            <a:srgbClr val="7030A0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6595023" y="697418"/>
            <a:ext cx="1130303" cy="1075210"/>
            <a:chOff x="6108697" y="5638800"/>
            <a:chExt cx="1130303" cy="1075210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99" name="Oval 198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09600" y="457200"/>
            <a:ext cx="3643160" cy="1447261"/>
            <a:chOff x="4776223" y="5453390"/>
            <a:chExt cx="3643160" cy="1447261"/>
          </a:xfrm>
        </p:grpSpPr>
        <p:sp>
          <p:nvSpPr>
            <p:cNvPr id="202" name="TextBox 201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1432560" y="627626"/>
            <a:ext cx="287812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Multiply 220"/>
          <p:cNvSpPr/>
          <p:nvPr/>
        </p:nvSpPr>
        <p:spPr>
          <a:xfrm>
            <a:off x="150208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22" name="Multiply 221"/>
          <p:cNvSpPr/>
          <p:nvPr/>
        </p:nvSpPr>
        <p:spPr>
          <a:xfrm>
            <a:off x="150208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ultiply 222"/>
          <p:cNvSpPr/>
          <p:nvPr/>
        </p:nvSpPr>
        <p:spPr>
          <a:xfrm>
            <a:off x="150194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2389583" y="697418"/>
            <a:ext cx="1130303" cy="1075210"/>
            <a:chOff x="6108697" y="5638800"/>
            <a:chExt cx="1130303" cy="1075210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27" name="Oval 226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Rounded Rectangle 247"/>
          <p:cNvSpPr/>
          <p:nvPr/>
        </p:nvSpPr>
        <p:spPr>
          <a:xfrm>
            <a:off x="2339340" y="2613390"/>
            <a:ext cx="228600" cy="228600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ultiply 249"/>
          <p:cNvSpPr/>
          <p:nvPr/>
        </p:nvSpPr>
        <p:spPr>
          <a:xfrm>
            <a:off x="2385060" y="265911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2689857" y="2031597"/>
            <a:ext cx="1367548" cy="1344383"/>
            <a:chOff x="2689857" y="2031597"/>
            <a:chExt cx="1367548" cy="1344383"/>
          </a:xfrm>
        </p:grpSpPr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24744" r="16772" b="4684"/>
            <a:stretch/>
          </p:blipFill>
          <p:spPr>
            <a:xfrm>
              <a:off x="2689857" y="2031597"/>
              <a:ext cx="1367548" cy="1344383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58" name="Parallelogram 257"/>
            <p:cNvSpPr/>
            <p:nvPr/>
          </p:nvSpPr>
          <p:spPr>
            <a:xfrm rot="8601380" flipV="1">
              <a:off x="3009028" y="2343459"/>
              <a:ext cx="396278" cy="152578"/>
            </a:xfrm>
            <a:prstGeom prst="parallelogram">
              <a:avLst>
                <a:gd name="adj" fmla="val 28945"/>
              </a:avLst>
            </a:prstGeom>
            <a:noFill/>
            <a:ln w="12700">
              <a:solidFill>
                <a:srgbClr val="C495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Parallelogram 255"/>
            <p:cNvSpPr/>
            <p:nvPr/>
          </p:nvSpPr>
          <p:spPr>
            <a:xfrm rot="8890157" flipV="1">
              <a:off x="3265966" y="3073585"/>
              <a:ext cx="444230" cy="193816"/>
            </a:xfrm>
            <a:prstGeom prst="parallelogram">
              <a:avLst>
                <a:gd name="adj" fmla="val 52842"/>
              </a:avLst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Parallelogram 256"/>
            <p:cNvSpPr/>
            <p:nvPr/>
          </p:nvSpPr>
          <p:spPr>
            <a:xfrm rot="19331170">
              <a:off x="2815393" y="2607320"/>
              <a:ext cx="516680" cy="193816"/>
            </a:xfrm>
            <a:prstGeom prst="parallelogram">
              <a:avLst>
                <a:gd name="adj" fmla="val 96649"/>
              </a:avLst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2985319" y="2142799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07" y="1440491"/>
            <a:ext cx="4166270" cy="573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95417" y="2085337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001" y="2013687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3486357" y="2085337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1941" y="2013687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8140" y="998220"/>
            <a:ext cx="4152900" cy="1013460"/>
          </a:xfrm>
          <a:custGeom>
            <a:avLst/>
            <a:gdLst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717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0312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336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54380 h 754380"/>
              <a:gd name="connsiteX1" fmla="*/ 2118360 w 4152900"/>
              <a:gd name="connsiteY1" fmla="*/ 518160 h 754380"/>
              <a:gd name="connsiteX2" fmla="*/ 4152900 w 4152900"/>
              <a:gd name="connsiteY2" fmla="*/ 739140 h 754380"/>
              <a:gd name="connsiteX3" fmla="*/ 4152900 w 4152900"/>
              <a:gd name="connsiteY3" fmla="*/ 182880 h 754380"/>
              <a:gd name="connsiteX4" fmla="*/ 2125980 w 4152900"/>
              <a:gd name="connsiteY4" fmla="*/ 0 h 754380"/>
              <a:gd name="connsiteX5" fmla="*/ 0 w 4152900"/>
              <a:gd name="connsiteY5" fmla="*/ 182880 h 754380"/>
              <a:gd name="connsiteX6" fmla="*/ 0 w 4152900"/>
              <a:gd name="connsiteY6" fmla="*/ 754380 h 7543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1013460 h 1013460"/>
              <a:gd name="connsiteX1" fmla="*/ 2118360 w 4152900"/>
              <a:gd name="connsiteY1" fmla="*/ 7772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2578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2900" h="1013460">
                <a:moveTo>
                  <a:pt x="0" y="1013460"/>
                </a:moveTo>
                <a:cubicBezTo>
                  <a:pt x="388620" y="880110"/>
                  <a:pt x="1418590" y="528320"/>
                  <a:pt x="2110740" y="525780"/>
                </a:cubicBezTo>
                <a:cubicBezTo>
                  <a:pt x="2802890" y="523240"/>
                  <a:pt x="3651250" y="840740"/>
                  <a:pt x="4152900" y="998220"/>
                </a:cubicBezTo>
                <a:lnTo>
                  <a:pt x="4152900" y="441960"/>
                </a:lnTo>
                <a:cubicBezTo>
                  <a:pt x="3738880" y="299720"/>
                  <a:pt x="2802890" y="0"/>
                  <a:pt x="2110740" y="0"/>
                </a:cubicBezTo>
                <a:cubicBezTo>
                  <a:pt x="1418590" y="0"/>
                  <a:pt x="422910" y="281940"/>
                  <a:pt x="0" y="441960"/>
                </a:cubicBezTo>
                <a:lnTo>
                  <a:pt x="0" y="101346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" y="2948127"/>
            <a:ext cx="4166270" cy="573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701750" y="3592973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7334" y="3521323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492690" y="3592973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08274" y="3521323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4473" y="2682207"/>
            <a:ext cx="4152900" cy="1135608"/>
          </a:xfrm>
          <a:custGeom>
            <a:avLst/>
            <a:gdLst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717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0312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336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54380 h 754380"/>
              <a:gd name="connsiteX1" fmla="*/ 2118360 w 4152900"/>
              <a:gd name="connsiteY1" fmla="*/ 518160 h 754380"/>
              <a:gd name="connsiteX2" fmla="*/ 4152900 w 4152900"/>
              <a:gd name="connsiteY2" fmla="*/ 739140 h 754380"/>
              <a:gd name="connsiteX3" fmla="*/ 4152900 w 4152900"/>
              <a:gd name="connsiteY3" fmla="*/ 182880 h 754380"/>
              <a:gd name="connsiteX4" fmla="*/ 2125980 w 4152900"/>
              <a:gd name="connsiteY4" fmla="*/ 0 h 754380"/>
              <a:gd name="connsiteX5" fmla="*/ 0 w 4152900"/>
              <a:gd name="connsiteY5" fmla="*/ 182880 h 754380"/>
              <a:gd name="connsiteX6" fmla="*/ 0 w 4152900"/>
              <a:gd name="connsiteY6" fmla="*/ 754380 h 7543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1013460 h 1013460"/>
              <a:gd name="connsiteX1" fmla="*/ 2118360 w 4152900"/>
              <a:gd name="connsiteY1" fmla="*/ 7772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24913 h 1024913"/>
              <a:gd name="connsiteX1" fmla="*/ 2110740 w 4152900"/>
              <a:gd name="connsiteY1" fmla="*/ 598193 h 1024913"/>
              <a:gd name="connsiteX2" fmla="*/ 4152900 w 4152900"/>
              <a:gd name="connsiteY2" fmla="*/ 1009673 h 1024913"/>
              <a:gd name="connsiteX3" fmla="*/ 4152900 w 4152900"/>
              <a:gd name="connsiteY3" fmla="*/ 453413 h 1024913"/>
              <a:gd name="connsiteX4" fmla="*/ 2110740 w 4152900"/>
              <a:gd name="connsiteY4" fmla="*/ 11453 h 1024913"/>
              <a:gd name="connsiteX5" fmla="*/ 969027 w 4152900"/>
              <a:gd name="connsiteY5" fmla="*/ 157357 h 1024913"/>
              <a:gd name="connsiteX6" fmla="*/ 0 w 4152900"/>
              <a:gd name="connsiteY6" fmla="*/ 453413 h 1024913"/>
              <a:gd name="connsiteX7" fmla="*/ 0 w 4152900"/>
              <a:gd name="connsiteY7" fmla="*/ 1024913 h 1024913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4152900 w 4152900"/>
              <a:gd name="connsiteY3" fmla="*/ 1009673 h 1030119"/>
              <a:gd name="connsiteX4" fmla="*/ 4152900 w 4152900"/>
              <a:gd name="connsiteY4" fmla="*/ 453413 h 1030119"/>
              <a:gd name="connsiteX5" fmla="*/ 2110740 w 4152900"/>
              <a:gd name="connsiteY5" fmla="*/ 11453 h 1030119"/>
              <a:gd name="connsiteX6" fmla="*/ 969027 w 4152900"/>
              <a:gd name="connsiteY6" fmla="*/ 157357 h 1030119"/>
              <a:gd name="connsiteX7" fmla="*/ 0 w 4152900"/>
              <a:gd name="connsiteY7" fmla="*/ 453413 h 1030119"/>
              <a:gd name="connsiteX8" fmla="*/ 0 w 4152900"/>
              <a:gd name="connsiteY8" fmla="*/ 1024913 h 1030119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4152900 w 4152900"/>
              <a:gd name="connsiteY3" fmla="*/ 1009673 h 1030119"/>
              <a:gd name="connsiteX4" fmla="*/ 4152900 w 4152900"/>
              <a:gd name="connsiteY4" fmla="*/ 453413 h 1030119"/>
              <a:gd name="connsiteX5" fmla="*/ 3239787 w 4152900"/>
              <a:gd name="connsiteY5" fmla="*/ 172598 h 1030119"/>
              <a:gd name="connsiteX6" fmla="*/ 2110740 w 4152900"/>
              <a:gd name="connsiteY6" fmla="*/ 11453 h 1030119"/>
              <a:gd name="connsiteX7" fmla="*/ 969027 w 4152900"/>
              <a:gd name="connsiteY7" fmla="*/ 157357 h 1030119"/>
              <a:gd name="connsiteX8" fmla="*/ 0 w 4152900"/>
              <a:gd name="connsiteY8" fmla="*/ 453413 h 1030119"/>
              <a:gd name="connsiteX9" fmla="*/ 0 w 4152900"/>
              <a:gd name="connsiteY9" fmla="*/ 1024913 h 1030119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3194067 w 4152900"/>
              <a:gd name="connsiteY3" fmla="*/ 774578 h 1030119"/>
              <a:gd name="connsiteX4" fmla="*/ 4152900 w 4152900"/>
              <a:gd name="connsiteY4" fmla="*/ 1009673 h 1030119"/>
              <a:gd name="connsiteX5" fmla="*/ 4152900 w 4152900"/>
              <a:gd name="connsiteY5" fmla="*/ 453413 h 1030119"/>
              <a:gd name="connsiteX6" fmla="*/ 3239787 w 4152900"/>
              <a:gd name="connsiteY6" fmla="*/ 172598 h 1030119"/>
              <a:gd name="connsiteX7" fmla="*/ 2110740 w 4152900"/>
              <a:gd name="connsiteY7" fmla="*/ 11453 h 1030119"/>
              <a:gd name="connsiteX8" fmla="*/ 969027 w 4152900"/>
              <a:gd name="connsiteY8" fmla="*/ 157357 h 1030119"/>
              <a:gd name="connsiteX9" fmla="*/ 0 w 4152900"/>
              <a:gd name="connsiteY9" fmla="*/ 453413 h 1030119"/>
              <a:gd name="connsiteX10" fmla="*/ 0 w 4152900"/>
              <a:gd name="connsiteY10" fmla="*/ 1024913 h 1030119"/>
              <a:gd name="connsiteX0" fmla="*/ 0 w 4152900"/>
              <a:gd name="connsiteY0" fmla="*/ 1024913 h 1251422"/>
              <a:gd name="connsiteX1" fmla="*/ 1045227 w 4152900"/>
              <a:gd name="connsiteY1" fmla="*/ 728858 h 1251422"/>
              <a:gd name="connsiteX2" fmla="*/ 2110740 w 4152900"/>
              <a:gd name="connsiteY2" fmla="*/ 598193 h 1251422"/>
              <a:gd name="connsiteX3" fmla="*/ 3140727 w 4152900"/>
              <a:gd name="connsiteY3" fmla="*/ 1239398 h 1251422"/>
              <a:gd name="connsiteX4" fmla="*/ 4152900 w 4152900"/>
              <a:gd name="connsiteY4" fmla="*/ 1009673 h 1251422"/>
              <a:gd name="connsiteX5" fmla="*/ 4152900 w 4152900"/>
              <a:gd name="connsiteY5" fmla="*/ 453413 h 1251422"/>
              <a:gd name="connsiteX6" fmla="*/ 3239787 w 4152900"/>
              <a:gd name="connsiteY6" fmla="*/ 172598 h 1251422"/>
              <a:gd name="connsiteX7" fmla="*/ 2110740 w 4152900"/>
              <a:gd name="connsiteY7" fmla="*/ 11453 h 1251422"/>
              <a:gd name="connsiteX8" fmla="*/ 969027 w 4152900"/>
              <a:gd name="connsiteY8" fmla="*/ 157357 h 1251422"/>
              <a:gd name="connsiteX9" fmla="*/ 0 w 4152900"/>
              <a:gd name="connsiteY9" fmla="*/ 453413 h 1251422"/>
              <a:gd name="connsiteX10" fmla="*/ 0 w 4152900"/>
              <a:gd name="connsiteY10" fmla="*/ 1024913 h 1251422"/>
              <a:gd name="connsiteX0" fmla="*/ 0 w 4152900"/>
              <a:gd name="connsiteY0" fmla="*/ 1032719 h 1259228"/>
              <a:gd name="connsiteX1" fmla="*/ 1045227 w 4152900"/>
              <a:gd name="connsiteY1" fmla="*/ 736664 h 1259228"/>
              <a:gd name="connsiteX2" fmla="*/ 2110740 w 4152900"/>
              <a:gd name="connsiteY2" fmla="*/ 605999 h 1259228"/>
              <a:gd name="connsiteX3" fmla="*/ 3140727 w 4152900"/>
              <a:gd name="connsiteY3" fmla="*/ 1247204 h 1259228"/>
              <a:gd name="connsiteX4" fmla="*/ 4152900 w 4152900"/>
              <a:gd name="connsiteY4" fmla="*/ 1017479 h 1259228"/>
              <a:gd name="connsiteX5" fmla="*/ 4152900 w 4152900"/>
              <a:gd name="connsiteY5" fmla="*/ 461219 h 1259228"/>
              <a:gd name="connsiteX6" fmla="*/ 3232167 w 4152900"/>
              <a:gd name="connsiteY6" fmla="*/ 591884 h 1259228"/>
              <a:gd name="connsiteX7" fmla="*/ 2110740 w 4152900"/>
              <a:gd name="connsiteY7" fmla="*/ 19259 h 1259228"/>
              <a:gd name="connsiteX8" fmla="*/ 969027 w 4152900"/>
              <a:gd name="connsiteY8" fmla="*/ 165163 h 1259228"/>
              <a:gd name="connsiteX9" fmla="*/ 0 w 4152900"/>
              <a:gd name="connsiteY9" fmla="*/ 461219 h 1259228"/>
              <a:gd name="connsiteX10" fmla="*/ 0 w 4152900"/>
              <a:gd name="connsiteY10" fmla="*/ 1032719 h 1259228"/>
              <a:gd name="connsiteX0" fmla="*/ 0 w 4152900"/>
              <a:gd name="connsiteY0" fmla="*/ 1039703 h 1266212"/>
              <a:gd name="connsiteX1" fmla="*/ 1045227 w 4152900"/>
              <a:gd name="connsiteY1" fmla="*/ 743648 h 1266212"/>
              <a:gd name="connsiteX2" fmla="*/ 2110740 w 4152900"/>
              <a:gd name="connsiteY2" fmla="*/ 61298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110740 w 4152900"/>
              <a:gd name="connsiteY2" fmla="*/ 61298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080260 w 4152900"/>
              <a:gd name="connsiteY2" fmla="*/ 86444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080260 w 4152900"/>
              <a:gd name="connsiteY2" fmla="*/ 86444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156460 w 4152900"/>
              <a:gd name="connsiteY2" fmla="*/ 92540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84935 h 1311444"/>
              <a:gd name="connsiteX1" fmla="*/ 1052847 w 4152900"/>
              <a:gd name="connsiteY1" fmla="*/ 720300 h 1311444"/>
              <a:gd name="connsiteX2" fmla="*/ 2156460 w 4152900"/>
              <a:gd name="connsiteY2" fmla="*/ 970635 h 1311444"/>
              <a:gd name="connsiteX3" fmla="*/ 3140727 w 4152900"/>
              <a:gd name="connsiteY3" fmla="*/ 1299420 h 1311444"/>
              <a:gd name="connsiteX4" fmla="*/ 4152900 w 4152900"/>
              <a:gd name="connsiteY4" fmla="*/ 1069695 h 1311444"/>
              <a:gd name="connsiteX5" fmla="*/ 4152900 w 4152900"/>
              <a:gd name="connsiteY5" fmla="*/ 513435 h 1311444"/>
              <a:gd name="connsiteX6" fmla="*/ 3232167 w 4152900"/>
              <a:gd name="connsiteY6" fmla="*/ 644100 h 1311444"/>
              <a:gd name="connsiteX7" fmla="*/ 2110740 w 4152900"/>
              <a:gd name="connsiteY7" fmla="*/ 71475 h 1311444"/>
              <a:gd name="connsiteX8" fmla="*/ 969027 w 4152900"/>
              <a:gd name="connsiteY8" fmla="*/ 179279 h 1311444"/>
              <a:gd name="connsiteX9" fmla="*/ 0 w 4152900"/>
              <a:gd name="connsiteY9" fmla="*/ 513435 h 1311444"/>
              <a:gd name="connsiteX10" fmla="*/ 0 w 4152900"/>
              <a:gd name="connsiteY10" fmla="*/ 1084935 h 1311444"/>
              <a:gd name="connsiteX0" fmla="*/ 0 w 4152900"/>
              <a:gd name="connsiteY0" fmla="*/ 923138 h 1149647"/>
              <a:gd name="connsiteX1" fmla="*/ 1052847 w 4152900"/>
              <a:gd name="connsiteY1" fmla="*/ 558503 h 1149647"/>
              <a:gd name="connsiteX2" fmla="*/ 2156460 w 4152900"/>
              <a:gd name="connsiteY2" fmla="*/ 808838 h 1149647"/>
              <a:gd name="connsiteX3" fmla="*/ 3140727 w 4152900"/>
              <a:gd name="connsiteY3" fmla="*/ 1137623 h 1149647"/>
              <a:gd name="connsiteX4" fmla="*/ 4152900 w 4152900"/>
              <a:gd name="connsiteY4" fmla="*/ 907898 h 1149647"/>
              <a:gd name="connsiteX5" fmla="*/ 4152900 w 4152900"/>
              <a:gd name="connsiteY5" fmla="*/ 351638 h 1149647"/>
              <a:gd name="connsiteX6" fmla="*/ 3232167 w 4152900"/>
              <a:gd name="connsiteY6" fmla="*/ 482303 h 1149647"/>
              <a:gd name="connsiteX7" fmla="*/ 2301240 w 4152900"/>
              <a:gd name="connsiteY7" fmla="*/ 298298 h 1149647"/>
              <a:gd name="connsiteX8" fmla="*/ 969027 w 4152900"/>
              <a:gd name="connsiteY8" fmla="*/ 17482 h 1149647"/>
              <a:gd name="connsiteX9" fmla="*/ 0 w 4152900"/>
              <a:gd name="connsiteY9" fmla="*/ 351638 h 1149647"/>
              <a:gd name="connsiteX10" fmla="*/ 0 w 4152900"/>
              <a:gd name="connsiteY10" fmla="*/ 923138 h 1149647"/>
              <a:gd name="connsiteX0" fmla="*/ 0 w 4152900"/>
              <a:gd name="connsiteY0" fmla="*/ 923138 h 1149647"/>
              <a:gd name="connsiteX1" fmla="*/ 1052847 w 4152900"/>
              <a:gd name="connsiteY1" fmla="*/ 558503 h 1149647"/>
              <a:gd name="connsiteX2" fmla="*/ 2148840 w 4152900"/>
              <a:gd name="connsiteY2" fmla="*/ 915518 h 1149647"/>
              <a:gd name="connsiteX3" fmla="*/ 3140727 w 4152900"/>
              <a:gd name="connsiteY3" fmla="*/ 1137623 h 1149647"/>
              <a:gd name="connsiteX4" fmla="*/ 4152900 w 4152900"/>
              <a:gd name="connsiteY4" fmla="*/ 907898 h 1149647"/>
              <a:gd name="connsiteX5" fmla="*/ 4152900 w 4152900"/>
              <a:gd name="connsiteY5" fmla="*/ 351638 h 1149647"/>
              <a:gd name="connsiteX6" fmla="*/ 3232167 w 4152900"/>
              <a:gd name="connsiteY6" fmla="*/ 482303 h 1149647"/>
              <a:gd name="connsiteX7" fmla="*/ 2301240 w 4152900"/>
              <a:gd name="connsiteY7" fmla="*/ 298298 h 1149647"/>
              <a:gd name="connsiteX8" fmla="*/ 969027 w 4152900"/>
              <a:gd name="connsiteY8" fmla="*/ 17482 h 1149647"/>
              <a:gd name="connsiteX9" fmla="*/ 0 w 4152900"/>
              <a:gd name="connsiteY9" fmla="*/ 351638 h 1149647"/>
              <a:gd name="connsiteX10" fmla="*/ 0 w 4152900"/>
              <a:gd name="connsiteY10" fmla="*/ 923138 h 1149647"/>
              <a:gd name="connsiteX0" fmla="*/ 0 w 4152900"/>
              <a:gd name="connsiteY0" fmla="*/ 920001 h 1146510"/>
              <a:gd name="connsiteX1" fmla="*/ 1052847 w 4152900"/>
              <a:gd name="connsiteY1" fmla="*/ 555366 h 1146510"/>
              <a:gd name="connsiteX2" fmla="*/ 2148840 w 4152900"/>
              <a:gd name="connsiteY2" fmla="*/ 912381 h 1146510"/>
              <a:gd name="connsiteX3" fmla="*/ 3140727 w 4152900"/>
              <a:gd name="connsiteY3" fmla="*/ 1134486 h 1146510"/>
              <a:gd name="connsiteX4" fmla="*/ 4152900 w 4152900"/>
              <a:gd name="connsiteY4" fmla="*/ 904761 h 1146510"/>
              <a:gd name="connsiteX5" fmla="*/ 4152900 w 4152900"/>
              <a:gd name="connsiteY5" fmla="*/ 348501 h 1146510"/>
              <a:gd name="connsiteX6" fmla="*/ 3232167 w 4152900"/>
              <a:gd name="connsiteY6" fmla="*/ 479166 h 1146510"/>
              <a:gd name="connsiteX7" fmla="*/ 2202180 w 4152900"/>
              <a:gd name="connsiteY7" fmla="*/ 348501 h 1146510"/>
              <a:gd name="connsiteX8" fmla="*/ 969027 w 4152900"/>
              <a:gd name="connsiteY8" fmla="*/ 14345 h 1146510"/>
              <a:gd name="connsiteX9" fmla="*/ 0 w 4152900"/>
              <a:gd name="connsiteY9" fmla="*/ 348501 h 1146510"/>
              <a:gd name="connsiteX10" fmla="*/ 0 w 4152900"/>
              <a:gd name="connsiteY10" fmla="*/ 920001 h 1146510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32093"/>
              <a:gd name="connsiteX1" fmla="*/ 1052847 w 4152900"/>
              <a:gd name="connsiteY1" fmla="*/ 552113 h 1132093"/>
              <a:gd name="connsiteX2" fmla="*/ 2148840 w 4152900"/>
              <a:gd name="connsiteY2" fmla="*/ 909128 h 1132093"/>
              <a:gd name="connsiteX3" fmla="*/ 3140727 w 4152900"/>
              <a:gd name="connsiteY3" fmla="*/ 1131233 h 1132093"/>
              <a:gd name="connsiteX4" fmla="*/ 4152900 w 4152900"/>
              <a:gd name="connsiteY4" fmla="*/ 901508 h 1132093"/>
              <a:gd name="connsiteX5" fmla="*/ 4152900 w 4152900"/>
              <a:gd name="connsiteY5" fmla="*/ 345248 h 1132093"/>
              <a:gd name="connsiteX6" fmla="*/ 3232167 w 4152900"/>
              <a:gd name="connsiteY6" fmla="*/ 574973 h 1132093"/>
              <a:gd name="connsiteX7" fmla="*/ 2202180 w 4152900"/>
              <a:gd name="connsiteY7" fmla="*/ 345248 h 1132093"/>
              <a:gd name="connsiteX8" fmla="*/ 969027 w 4152900"/>
              <a:gd name="connsiteY8" fmla="*/ 11092 h 1132093"/>
              <a:gd name="connsiteX9" fmla="*/ 0 w 4152900"/>
              <a:gd name="connsiteY9" fmla="*/ 345248 h 1132093"/>
              <a:gd name="connsiteX10" fmla="*/ 0 w 4152900"/>
              <a:gd name="connsiteY10" fmla="*/ 916748 h 113209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321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233"/>
              <a:gd name="connsiteX1" fmla="*/ 1052847 w 4152900"/>
              <a:gd name="connsiteY1" fmla="*/ 552113 h 1131233"/>
              <a:gd name="connsiteX2" fmla="*/ 2148840 w 4152900"/>
              <a:gd name="connsiteY2" fmla="*/ 909128 h 1131233"/>
              <a:gd name="connsiteX3" fmla="*/ 3140727 w 4152900"/>
              <a:gd name="connsiteY3" fmla="*/ 1131233 h 1131233"/>
              <a:gd name="connsiteX4" fmla="*/ 4152900 w 4152900"/>
              <a:gd name="connsiteY4" fmla="*/ 901508 h 1131233"/>
              <a:gd name="connsiteX5" fmla="*/ 4152900 w 4152900"/>
              <a:gd name="connsiteY5" fmla="*/ 345248 h 1131233"/>
              <a:gd name="connsiteX6" fmla="*/ 3232167 w 4152900"/>
              <a:gd name="connsiteY6" fmla="*/ 574973 h 1131233"/>
              <a:gd name="connsiteX7" fmla="*/ 2202180 w 4152900"/>
              <a:gd name="connsiteY7" fmla="*/ 345248 h 1131233"/>
              <a:gd name="connsiteX8" fmla="*/ 969027 w 4152900"/>
              <a:gd name="connsiteY8" fmla="*/ 11092 h 1131233"/>
              <a:gd name="connsiteX9" fmla="*/ 0 w 4152900"/>
              <a:gd name="connsiteY9" fmla="*/ 345248 h 1131233"/>
              <a:gd name="connsiteX10" fmla="*/ 0 w 4152900"/>
              <a:gd name="connsiteY10" fmla="*/ 916748 h 113123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321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702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702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05679 h 1120394"/>
              <a:gd name="connsiteX1" fmla="*/ 1052847 w 4152900"/>
              <a:gd name="connsiteY1" fmla="*/ 541044 h 1120394"/>
              <a:gd name="connsiteX2" fmla="*/ 2148840 w 4152900"/>
              <a:gd name="connsiteY2" fmla="*/ 898059 h 1120394"/>
              <a:gd name="connsiteX3" fmla="*/ 3140727 w 4152900"/>
              <a:gd name="connsiteY3" fmla="*/ 1120164 h 1120394"/>
              <a:gd name="connsiteX4" fmla="*/ 4152900 w 4152900"/>
              <a:gd name="connsiteY4" fmla="*/ 890439 h 1120394"/>
              <a:gd name="connsiteX5" fmla="*/ 4152900 w 4152900"/>
              <a:gd name="connsiteY5" fmla="*/ 334179 h 1120394"/>
              <a:gd name="connsiteX6" fmla="*/ 3171207 w 4152900"/>
              <a:gd name="connsiteY6" fmla="*/ 556284 h 1120394"/>
              <a:gd name="connsiteX7" fmla="*/ 2202180 w 4152900"/>
              <a:gd name="connsiteY7" fmla="*/ 334179 h 1120394"/>
              <a:gd name="connsiteX8" fmla="*/ 969027 w 4152900"/>
              <a:gd name="connsiteY8" fmla="*/ 23 h 1120394"/>
              <a:gd name="connsiteX9" fmla="*/ 0 w 4152900"/>
              <a:gd name="connsiteY9" fmla="*/ 334179 h 1120394"/>
              <a:gd name="connsiteX10" fmla="*/ 0 w 4152900"/>
              <a:gd name="connsiteY10" fmla="*/ 905679 h 1120394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29987 w 4152900"/>
              <a:gd name="connsiteY1" fmla="*/ 60962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171207 w 4152900"/>
              <a:gd name="connsiteY6" fmla="*/ 48771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079767 w 4152900"/>
              <a:gd name="connsiteY6" fmla="*/ 55629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079767 w 4152900"/>
              <a:gd name="connsiteY6" fmla="*/ 55629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135576"/>
              <a:gd name="connsiteX1" fmla="*/ 1029987 w 4152900"/>
              <a:gd name="connsiteY1" fmla="*/ 571537 h 1135576"/>
              <a:gd name="connsiteX2" fmla="*/ 2148840 w 4152900"/>
              <a:gd name="connsiteY2" fmla="*/ 829492 h 1135576"/>
              <a:gd name="connsiteX3" fmla="*/ 3095007 w 4152900"/>
              <a:gd name="connsiteY3" fmla="*/ 1135417 h 1135576"/>
              <a:gd name="connsiteX4" fmla="*/ 4152900 w 4152900"/>
              <a:gd name="connsiteY4" fmla="*/ 821872 h 1135576"/>
              <a:gd name="connsiteX5" fmla="*/ 4152900 w 4152900"/>
              <a:gd name="connsiteY5" fmla="*/ 265612 h 1135576"/>
              <a:gd name="connsiteX6" fmla="*/ 3079767 w 4152900"/>
              <a:gd name="connsiteY6" fmla="*/ 556297 h 1135576"/>
              <a:gd name="connsiteX7" fmla="*/ 2202180 w 4152900"/>
              <a:gd name="connsiteY7" fmla="*/ 265612 h 1135576"/>
              <a:gd name="connsiteX8" fmla="*/ 1037607 w 4152900"/>
              <a:gd name="connsiteY8" fmla="*/ 36 h 1135576"/>
              <a:gd name="connsiteX9" fmla="*/ 0 w 4152900"/>
              <a:gd name="connsiteY9" fmla="*/ 265612 h 1135576"/>
              <a:gd name="connsiteX10" fmla="*/ 0 w 4152900"/>
              <a:gd name="connsiteY10" fmla="*/ 837112 h 1135576"/>
              <a:gd name="connsiteX0" fmla="*/ 0 w 4152900"/>
              <a:gd name="connsiteY0" fmla="*/ 837112 h 1135576"/>
              <a:gd name="connsiteX1" fmla="*/ 1029987 w 4152900"/>
              <a:gd name="connsiteY1" fmla="*/ 571537 h 1135576"/>
              <a:gd name="connsiteX2" fmla="*/ 2148840 w 4152900"/>
              <a:gd name="connsiteY2" fmla="*/ 829492 h 1135576"/>
              <a:gd name="connsiteX3" fmla="*/ 3095007 w 4152900"/>
              <a:gd name="connsiteY3" fmla="*/ 1135417 h 1135576"/>
              <a:gd name="connsiteX4" fmla="*/ 4152900 w 4152900"/>
              <a:gd name="connsiteY4" fmla="*/ 821872 h 1135576"/>
              <a:gd name="connsiteX5" fmla="*/ 4152900 w 4152900"/>
              <a:gd name="connsiteY5" fmla="*/ 265612 h 1135576"/>
              <a:gd name="connsiteX6" fmla="*/ 3079767 w 4152900"/>
              <a:gd name="connsiteY6" fmla="*/ 556297 h 1135576"/>
              <a:gd name="connsiteX7" fmla="*/ 2202180 w 4152900"/>
              <a:gd name="connsiteY7" fmla="*/ 265612 h 1135576"/>
              <a:gd name="connsiteX8" fmla="*/ 1037607 w 4152900"/>
              <a:gd name="connsiteY8" fmla="*/ 36 h 1135576"/>
              <a:gd name="connsiteX9" fmla="*/ 0 w 4152900"/>
              <a:gd name="connsiteY9" fmla="*/ 265612 h 1135576"/>
              <a:gd name="connsiteX10" fmla="*/ 0 w 4152900"/>
              <a:gd name="connsiteY10" fmla="*/ 837112 h 1135576"/>
              <a:gd name="connsiteX0" fmla="*/ 0 w 4152900"/>
              <a:gd name="connsiteY0" fmla="*/ 837112 h 1135608"/>
              <a:gd name="connsiteX1" fmla="*/ 1029987 w 4152900"/>
              <a:gd name="connsiteY1" fmla="*/ 571537 h 1135608"/>
              <a:gd name="connsiteX2" fmla="*/ 2148840 w 4152900"/>
              <a:gd name="connsiteY2" fmla="*/ 829492 h 1135608"/>
              <a:gd name="connsiteX3" fmla="*/ 3095007 w 4152900"/>
              <a:gd name="connsiteY3" fmla="*/ 1135417 h 1135608"/>
              <a:gd name="connsiteX4" fmla="*/ 4152900 w 4152900"/>
              <a:gd name="connsiteY4" fmla="*/ 821872 h 1135608"/>
              <a:gd name="connsiteX5" fmla="*/ 4152900 w 4152900"/>
              <a:gd name="connsiteY5" fmla="*/ 265612 h 1135608"/>
              <a:gd name="connsiteX6" fmla="*/ 3079767 w 4152900"/>
              <a:gd name="connsiteY6" fmla="*/ 556297 h 1135608"/>
              <a:gd name="connsiteX7" fmla="*/ 2202180 w 4152900"/>
              <a:gd name="connsiteY7" fmla="*/ 265612 h 1135608"/>
              <a:gd name="connsiteX8" fmla="*/ 1037607 w 4152900"/>
              <a:gd name="connsiteY8" fmla="*/ 36 h 1135608"/>
              <a:gd name="connsiteX9" fmla="*/ 0 w 4152900"/>
              <a:gd name="connsiteY9" fmla="*/ 265612 h 1135608"/>
              <a:gd name="connsiteX10" fmla="*/ 0 w 4152900"/>
              <a:gd name="connsiteY10" fmla="*/ 837112 h 1135608"/>
              <a:gd name="connsiteX0" fmla="*/ 0 w 4152900"/>
              <a:gd name="connsiteY0" fmla="*/ 837112 h 1135608"/>
              <a:gd name="connsiteX1" fmla="*/ 1029987 w 4152900"/>
              <a:gd name="connsiteY1" fmla="*/ 571537 h 1135608"/>
              <a:gd name="connsiteX2" fmla="*/ 2148840 w 4152900"/>
              <a:gd name="connsiteY2" fmla="*/ 829492 h 1135608"/>
              <a:gd name="connsiteX3" fmla="*/ 3095007 w 4152900"/>
              <a:gd name="connsiteY3" fmla="*/ 1135417 h 1135608"/>
              <a:gd name="connsiteX4" fmla="*/ 4152900 w 4152900"/>
              <a:gd name="connsiteY4" fmla="*/ 821872 h 1135608"/>
              <a:gd name="connsiteX5" fmla="*/ 4152900 w 4152900"/>
              <a:gd name="connsiteY5" fmla="*/ 265612 h 1135608"/>
              <a:gd name="connsiteX6" fmla="*/ 3079767 w 4152900"/>
              <a:gd name="connsiteY6" fmla="*/ 556297 h 1135608"/>
              <a:gd name="connsiteX7" fmla="*/ 2202180 w 4152900"/>
              <a:gd name="connsiteY7" fmla="*/ 265612 h 1135608"/>
              <a:gd name="connsiteX8" fmla="*/ 1037607 w 4152900"/>
              <a:gd name="connsiteY8" fmla="*/ 36 h 1135608"/>
              <a:gd name="connsiteX9" fmla="*/ 0 w 4152900"/>
              <a:gd name="connsiteY9" fmla="*/ 265612 h 1135608"/>
              <a:gd name="connsiteX10" fmla="*/ 0 w 4152900"/>
              <a:gd name="connsiteY10" fmla="*/ 837112 h 11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00" h="1135608">
                <a:moveTo>
                  <a:pt x="0" y="837112"/>
                </a:moveTo>
                <a:cubicBezTo>
                  <a:pt x="205955" y="688710"/>
                  <a:pt x="671878" y="566681"/>
                  <a:pt x="1029987" y="571537"/>
                </a:cubicBezTo>
                <a:cubicBezTo>
                  <a:pt x="1404637" y="576617"/>
                  <a:pt x="1816156" y="700626"/>
                  <a:pt x="2148840" y="829492"/>
                </a:cubicBezTo>
                <a:cubicBezTo>
                  <a:pt x="2470150" y="953952"/>
                  <a:pt x="2747898" y="1127468"/>
                  <a:pt x="3095007" y="1135417"/>
                </a:cubicBezTo>
                <a:cubicBezTo>
                  <a:pt x="3427747" y="1143037"/>
                  <a:pt x="3993095" y="921119"/>
                  <a:pt x="4152900" y="821872"/>
                </a:cubicBezTo>
                <a:lnTo>
                  <a:pt x="4152900" y="265612"/>
                </a:lnTo>
                <a:cubicBezTo>
                  <a:pt x="3915625" y="432170"/>
                  <a:pt x="3397531" y="556487"/>
                  <a:pt x="3079767" y="556297"/>
                </a:cubicBezTo>
                <a:cubicBezTo>
                  <a:pt x="2731528" y="556089"/>
                  <a:pt x="2542540" y="411662"/>
                  <a:pt x="2202180" y="265612"/>
                </a:cubicBezTo>
                <a:cubicBezTo>
                  <a:pt x="1878004" y="126507"/>
                  <a:pt x="1412257" y="2576"/>
                  <a:pt x="1037607" y="36"/>
                </a:cubicBezTo>
                <a:cubicBezTo>
                  <a:pt x="678196" y="-2401"/>
                  <a:pt x="230084" y="121019"/>
                  <a:pt x="0" y="265612"/>
                </a:cubicBezTo>
                <a:lnTo>
                  <a:pt x="0" y="837112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39908" y="864647"/>
            <a:ext cx="6264183" cy="5128705"/>
            <a:chOff x="1439908" y="864647"/>
            <a:chExt cx="6264183" cy="51287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08" y="864647"/>
              <a:ext cx="6264183" cy="512870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03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</a:t>
              </a:r>
              <a:endParaRPr lang="en-US" sz="9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</a:t>
              </a:r>
              <a:endParaRPr lang="en-US" sz="9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15906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4</a:t>
              </a:r>
              <a:endParaRPr lang="en-US" sz="9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003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5</a:t>
              </a:r>
              <a:endParaRPr lang="en-US" sz="9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03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8</a:t>
              </a:r>
              <a:endParaRPr lang="en-US" sz="9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9250" y="21408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28</a:t>
              </a:r>
              <a:endParaRPr lang="en-US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6</a:t>
              </a:r>
              <a:endParaRPr lang="en-US" sz="9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9</a:t>
              </a:r>
              <a:endParaRPr lang="en-US" sz="9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270286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11</a:t>
              </a:r>
              <a:endParaRPr lang="en-US" sz="9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7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10</a:t>
              </a:r>
              <a:endParaRPr 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03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12</a:t>
              </a:r>
              <a:endParaRPr lang="en-US" sz="9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4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13</a:t>
              </a:r>
              <a:endParaRPr 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14</a:t>
              </a:r>
              <a:endParaRPr lang="en-US" sz="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305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15</a:t>
              </a:r>
              <a:endParaRPr lang="en-US" sz="9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305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16</a:t>
              </a:r>
              <a:endParaRPr lang="en-US" sz="9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305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17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305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18</a:t>
              </a:r>
              <a:endParaRPr lang="en-US" sz="9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19</a:t>
              </a:r>
              <a:endParaRPr lang="en-US" sz="9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115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20</a:t>
              </a:r>
              <a:endParaRPr lang="en-US" sz="9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625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21</a:t>
              </a:r>
              <a:endParaRPr lang="en-US" sz="9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961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23</a:t>
              </a:r>
              <a:endParaRPr lang="en-US" sz="9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26</a:t>
              </a:r>
              <a:endParaRPr lang="en-US" sz="9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27</a:t>
              </a:r>
              <a:endParaRPr lang="en-US" sz="9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24</a:t>
              </a:r>
              <a:endParaRPr lang="en-US" sz="9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49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25</a:t>
              </a:r>
              <a:endParaRPr lang="en-US" sz="9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30</a:t>
              </a:r>
              <a:endParaRPr lang="en-US" sz="9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7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22</a:t>
              </a:r>
              <a:endParaRPr lang="en-US" sz="9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6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29</a:t>
              </a:r>
              <a:endParaRPr lang="en-US" sz="9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19800" y="11201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14227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2</a:t>
            </a:r>
            <a:endParaRPr 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19800" y="17275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3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202468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4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223804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5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19800" y="25352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6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28400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7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31394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8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216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0680"/>
              </p:ext>
            </p:extLst>
          </p:nvPr>
        </p:nvGraphicFramePr>
        <p:xfrm>
          <a:off x="232917" y="3804920"/>
          <a:ext cx="41177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PCB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Gauges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Geokon</a:t>
                      </a:r>
                      <a:r>
                        <a:rPr lang="en-US" baseline="0" dirty="0" smtClean="0"/>
                        <a:t> Cable (100’)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9517"/>
              </p:ext>
            </p:extLst>
          </p:nvPr>
        </p:nvGraphicFramePr>
        <p:xfrm>
          <a:off x="5643117" y="467360"/>
          <a:ext cx="334848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98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9234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Campbell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Glue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Relief</a:t>
                      </a:r>
                      <a:r>
                        <a:rPr lang="en-US" baseline="0" dirty="0" smtClean="0"/>
                        <a:t>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 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 (2oz)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Duct Tape (Rolls)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r>
                        <a:rPr lang="en-US" baseline="0" dirty="0" smtClean="0"/>
                        <a:t> Grinder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Grinding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3389"/>
              </p:ext>
            </p:extLst>
          </p:nvPr>
        </p:nvGraphicFramePr>
        <p:xfrm>
          <a:off x="232917" y="467360"/>
          <a:ext cx="526535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247"/>
                <a:gridCol w="95631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Thur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Attach </a:t>
                      </a:r>
                      <a:r>
                        <a:rPr lang="en-US" sz="1800" dirty="0" err="1">
                          <a:effectLst/>
                        </a:rPr>
                        <a:t>Accels</a:t>
                      </a:r>
                      <a:r>
                        <a:rPr lang="en-US" sz="1800" dirty="0">
                          <a:effectLst/>
                        </a:rPr>
                        <a:t> on Girders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Glue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Accels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on Piers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Cables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Breakdown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314</Words>
  <Application>Microsoft Office PowerPoint</Application>
  <PresentationFormat>On-screen Show 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Proposed Instrumentation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Instrumentation Plans</dc:title>
  <dc:creator>John Braley</dc:creator>
  <cp:lastModifiedBy>John Braley</cp:lastModifiedBy>
  <cp:revision>33</cp:revision>
  <dcterms:created xsi:type="dcterms:W3CDTF">2016-07-15T16:51:38Z</dcterms:created>
  <dcterms:modified xsi:type="dcterms:W3CDTF">2016-08-24T19:57:53Z</dcterms:modified>
</cp:coreProperties>
</file>