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7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5EE"/>
    <a:srgbClr val="EEECE1"/>
    <a:srgbClr val="736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2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58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2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3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4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82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5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2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3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7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63B0A-A052-41D6-B9C5-4B8A8974F401}" type="datetimeFigureOut">
              <a:rPr lang="en-US" smtClean="0"/>
              <a:t>7/27/2016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E23-C874-42BC-AFDB-206F9B3CA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1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1010" y="685800"/>
            <a:ext cx="8321040" cy="3347939"/>
          </a:xfrm>
          <a:prstGeom prst="rect">
            <a:avLst/>
          </a:prstGeom>
          <a:solidFill>
            <a:srgbClr val="F6F5EE"/>
          </a:solidFill>
          <a:ln w="12700">
            <a:solidFill>
              <a:srgbClr val="73614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66700" y="609600"/>
            <a:ext cx="381000" cy="3505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419600" y="609600"/>
            <a:ext cx="381000" cy="3505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34400" y="609600"/>
            <a:ext cx="381000" cy="35051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06730" y="762000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06730" y="3810000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5300" y="1224061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5300" y="2140366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5300" y="1681261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95300" y="2456596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95300" y="2913796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95300" y="3372901"/>
            <a:ext cx="8229600" cy="137160"/>
          </a:xfrm>
          <a:prstGeom prst="rect">
            <a:avLst/>
          </a:prstGeom>
          <a:solidFill>
            <a:schemeClr val="accent1">
              <a:lumMod val="60000"/>
              <a:lumOff val="40000"/>
              <a:alpha val="47000"/>
            </a:schemeClr>
          </a:solidFill>
          <a:ln w="127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342900" y="2252761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y 15"/>
          <p:cNvSpPr/>
          <p:nvPr/>
        </p:nvSpPr>
        <p:spPr>
          <a:xfrm>
            <a:off x="4495800" y="2252761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ultiply 17"/>
          <p:cNvSpPr/>
          <p:nvPr/>
        </p:nvSpPr>
        <p:spPr>
          <a:xfrm>
            <a:off x="2419350" y="71437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Multiply 18"/>
          <p:cNvSpPr/>
          <p:nvPr/>
        </p:nvSpPr>
        <p:spPr>
          <a:xfrm>
            <a:off x="2419350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Multiply 19"/>
          <p:cNvSpPr/>
          <p:nvPr/>
        </p:nvSpPr>
        <p:spPr>
          <a:xfrm>
            <a:off x="2419350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ultiply 20"/>
          <p:cNvSpPr/>
          <p:nvPr/>
        </p:nvSpPr>
        <p:spPr>
          <a:xfrm>
            <a:off x="2419350" y="376428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Multiply 25"/>
          <p:cNvSpPr/>
          <p:nvPr/>
        </p:nvSpPr>
        <p:spPr>
          <a:xfrm>
            <a:off x="1400175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3467100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Multiply 27"/>
          <p:cNvSpPr/>
          <p:nvPr/>
        </p:nvSpPr>
        <p:spPr>
          <a:xfrm>
            <a:off x="1400175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Multiply 28"/>
          <p:cNvSpPr/>
          <p:nvPr/>
        </p:nvSpPr>
        <p:spPr>
          <a:xfrm>
            <a:off x="3467100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5514975" y="72580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Multiply 31"/>
          <p:cNvSpPr/>
          <p:nvPr/>
        </p:nvSpPr>
        <p:spPr>
          <a:xfrm>
            <a:off x="2419350" y="14097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Multiply 32"/>
          <p:cNvSpPr/>
          <p:nvPr/>
        </p:nvSpPr>
        <p:spPr>
          <a:xfrm>
            <a:off x="2419350" y="30966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ultiply 34"/>
          <p:cNvSpPr/>
          <p:nvPr/>
        </p:nvSpPr>
        <p:spPr>
          <a:xfrm>
            <a:off x="5514975" y="376428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Multiply 35"/>
          <p:cNvSpPr/>
          <p:nvPr/>
        </p:nvSpPr>
        <p:spPr>
          <a:xfrm>
            <a:off x="5514975" y="209464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ultiply 37"/>
          <p:cNvSpPr/>
          <p:nvPr/>
        </p:nvSpPr>
        <p:spPr>
          <a:xfrm>
            <a:off x="5514975" y="241087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1400175" y="7239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Multiply 40"/>
          <p:cNvSpPr/>
          <p:nvPr/>
        </p:nvSpPr>
        <p:spPr>
          <a:xfrm>
            <a:off x="3467100" y="376428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Multiply 41"/>
          <p:cNvSpPr/>
          <p:nvPr/>
        </p:nvSpPr>
        <p:spPr>
          <a:xfrm>
            <a:off x="3467100" y="71247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Multiply 42"/>
          <p:cNvSpPr/>
          <p:nvPr/>
        </p:nvSpPr>
        <p:spPr>
          <a:xfrm>
            <a:off x="1400175" y="3762375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153400" cy="1524000"/>
          </a:xfrm>
          <a:prstGeom prst="rect">
            <a:avLst/>
          </a:prstGeom>
        </p:spPr>
      </p:pic>
      <p:sp>
        <p:nvSpPr>
          <p:cNvPr id="48" name="Oval 47"/>
          <p:cNvSpPr/>
          <p:nvPr/>
        </p:nvSpPr>
        <p:spPr>
          <a:xfrm>
            <a:off x="4876800" y="4343399"/>
            <a:ext cx="1666875" cy="83820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527114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3" name="Multiply 52"/>
          <p:cNvSpPr/>
          <p:nvPr/>
        </p:nvSpPr>
        <p:spPr>
          <a:xfrm>
            <a:off x="1400175" y="60198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1679514" y="595526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DOF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517332" y="604626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3812151" y="5955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Longitudinal DOF</a:t>
            </a:r>
            <a:endParaRPr lang="en-US" b="1" dirty="0"/>
          </a:p>
        </p:txBody>
      </p:sp>
      <p:sp>
        <p:nvSpPr>
          <p:cNvPr id="57" name="Isosceles Triangle 56"/>
          <p:cNvSpPr/>
          <p:nvPr/>
        </p:nvSpPr>
        <p:spPr>
          <a:xfrm rot="5400000" flipV="1">
            <a:off x="6172200" y="6063734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6477000" y="5955268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Transverse DOF</a:t>
            </a:r>
            <a:endParaRPr lang="en-US" b="1" dirty="0"/>
          </a:p>
        </p:txBody>
      </p:sp>
      <p:sp>
        <p:nvSpPr>
          <p:cNvPr id="59" name="Isosceles Triangle 58"/>
          <p:cNvSpPr/>
          <p:nvPr/>
        </p:nvSpPr>
        <p:spPr>
          <a:xfrm rot="10800000" flipV="1">
            <a:off x="4505787" y="457200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4519325" y="1176436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4528906" y="3510558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647950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92527" y="381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43101" y="381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15</a:t>
            </a:r>
            <a:endParaRPr lang="en-US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647950" y="13070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647950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6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647950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9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647950" y="30157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47950" y="3449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13</a:t>
            </a:r>
            <a:endParaRPr lang="en-US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661308" y="3449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14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1528671" y="34496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12</a:t>
            </a:r>
            <a:endParaRPr lang="en-US" b="1" dirty="0"/>
          </a:p>
        </p:txBody>
      </p:sp>
      <p:sp>
        <p:nvSpPr>
          <p:cNvPr id="74" name="TextBox 73"/>
          <p:cNvSpPr txBox="1"/>
          <p:nvPr/>
        </p:nvSpPr>
        <p:spPr>
          <a:xfrm>
            <a:off x="1628775" y="243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8</a:t>
            </a:r>
            <a:endParaRPr lang="en-US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3681951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3681951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10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4800600" y="217510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5754702" y="19812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16</a:t>
            </a:r>
            <a:endParaRPr lang="en-US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5754702" y="2438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17</a:t>
            </a:r>
            <a:endParaRPr lang="en-US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5643101" y="34424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18</a:t>
            </a:r>
            <a:endParaRPr lang="en-US" b="1" dirty="0"/>
          </a:p>
        </p:txBody>
      </p:sp>
      <p:sp>
        <p:nvSpPr>
          <p:cNvPr id="85" name="TextBox 84"/>
          <p:cNvSpPr txBox="1"/>
          <p:nvPr/>
        </p:nvSpPr>
        <p:spPr>
          <a:xfrm>
            <a:off x="4800600" y="34173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23</a:t>
            </a:r>
            <a:endParaRPr lang="en-US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4572000" y="304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19</a:t>
            </a:r>
            <a:endParaRPr lang="en-US" b="1" dirty="0"/>
          </a:p>
        </p:txBody>
      </p:sp>
      <p:sp>
        <p:nvSpPr>
          <p:cNvPr id="88" name="TextBox 87"/>
          <p:cNvSpPr txBox="1"/>
          <p:nvPr/>
        </p:nvSpPr>
        <p:spPr>
          <a:xfrm>
            <a:off x="4800600" y="1066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20</a:t>
            </a:r>
            <a:endParaRPr lang="en-US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571500" y="21775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90" name="TextBox 89"/>
          <p:cNvSpPr txBox="1"/>
          <p:nvPr/>
        </p:nvSpPr>
        <p:spPr>
          <a:xfrm>
            <a:off x="1628775" y="198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92" name="Oval 91"/>
          <p:cNvSpPr/>
          <p:nvPr/>
        </p:nvSpPr>
        <p:spPr>
          <a:xfrm>
            <a:off x="4519325" y="2026066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/>
          <p:cNvSpPr txBox="1"/>
          <p:nvPr/>
        </p:nvSpPr>
        <p:spPr>
          <a:xfrm>
            <a:off x="4800600" y="19164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672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153400" cy="152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914400"/>
            <a:ext cx="67056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16002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92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67818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08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724400" y="4772024"/>
            <a:ext cx="685800" cy="9429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362648" y="175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28</a:t>
            </a:r>
            <a:endParaRPr lang="en-US" b="1" dirty="0"/>
          </a:p>
        </p:txBody>
      </p:sp>
      <p:sp>
        <p:nvSpPr>
          <p:cNvPr id="20" name="Multiply 19"/>
          <p:cNvSpPr/>
          <p:nvPr/>
        </p:nvSpPr>
        <p:spPr>
          <a:xfrm>
            <a:off x="1400175" y="60198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679514" y="595526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DOF</a:t>
            </a:r>
            <a:endParaRPr lang="en-US" b="1" dirty="0"/>
          </a:p>
        </p:txBody>
      </p:sp>
      <p:sp>
        <p:nvSpPr>
          <p:cNvPr id="22" name="Oval 21"/>
          <p:cNvSpPr/>
          <p:nvPr/>
        </p:nvSpPr>
        <p:spPr>
          <a:xfrm>
            <a:off x="3517332" y="604626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812151" y="5955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Longitudinal DOF</a:t>
            </a:r>
            <a:endParaRPr lang="en-US" b="1" dirty="0"/>
          </a:p>
        </p:txBody>
      </p:sp>
      <p:sp>
        <p:nvSpPr>
          <p:cNvPr id="24" name="Isosceles Triangle 23"/>
          <p:cNvSpPr/>
          <p:nvPr/>
        </p:nvSpPr>
        <p:spPr>
          <a:xfrm rot="5400000" flipV="1">
            <a:off x="6172200" y="6063734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6477000" y="5955268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Transverse DOF</a:t>
            </a:r>
            <a:endParaRPr lang="en-US" b="1" dirty="0"/>
          </a:p>
        </p:txBody>
      </p:sp>
      <p:sp>
        <p:nvSpPr>
          <p:cNvPr id="26" name="Left Bracket 25"/>
          <p:cNvSpPr/>
          <p:nvPr/>
        </p:nvSpPr>
        <p:spPr>
          <a:xfrm>
            <a:off x="4648200" y="4343400"/>
            <a:ext cx="228600" cy="1524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Multiply 26"/>
          <p:cNvSpPr/>
          <p:nvPr/>
        </p:nvSpPr>
        <p:spPr>
          <a:xfrm>
            <a:off x="4457700" y="13716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" y="4191000"/>
            <a:ext cx="8153400" cy="1524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219200" y="914400"/>
            <a:ext cx="6705600" cy="6096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apezoid 3"/>
          <p:cNvSpPr/>
          <p:nvPr/>
        </p:nvSpPr>
        <p:spPr>
          <a:xfrm>
            <a:off x="16002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8392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apezoid 5"/>
          <p:cNvSpPr/>
          <p:nvPr/>
        </p:nvSpPr>
        <p:spPr>
          <a:xfrm>
            <a:off x="6781800" y="1600200"/>
            <a:ext cx="752406" cy="2486025"/>
          </a:xfrm>
          <a:prstGeom prst="trapezoid">
            <a:avLst>
              <a:gd name="adj" fmla="val 8543"/>
            </a:avLst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020843" y="1524000"/>
            <a:ext cx="274320" cy="762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862103" y="186742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043703" y="1867420"/>
            <a:ext cx="228600" cy="2286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19725" y="4772024"/>
            <a:ext cx="685800" cy="94297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/>
          <p:cNvSpPr/>
          <p:nvPr/>
        </p:nvSpPr>
        <p:spPr>
          <a:xfrm rot="16200000" flipV="1">
            <a:off x="2322713" y="1867421"/>
            <a:ext cx="288386" cy="228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/>
          <p:cNvSpPr/>
          <p:nvPr/>
        </p:nvSpPr>
        <p:spPr>
          <a:xfrm rot="5400000" flipV="1">
            <a:off x="6705600" y="1905520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362648" y="1752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4" name="Multiply 23"/>
          <p:cNvSpPr/>
          <p:nvPr/>
        </p:nvSpPr>
        <p:spPr>
          <a:xfrm>
            <a:off x="1400175" y="60198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679514" y="5955268"/>
            <a:ext cx="136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Vertical DOF</a:t>
            </a:r>
            <a:endParaRPr lang="en-US" b="1" dirty="0"/>
          </a:p>
        </p:txBody>
      </p:sp>
      <p:sp>
        <p:nvSpPr>
          <p:cNvPr id="26" name="Oval 25"/>
          <p:cNvSpPr/>
          <p:nvPr/>
        </p:nvSpPr>
        <p:spPr>
          <a:xfrm>
            <a:off x="3517332" y="6046264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3812151" y="59552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Longitudinal DOF</a:t>
            </a:r>
            <a:endParaRPr lang="en-US" b="1" dirty="0"/>
          </a:p>
        </p:txBody>
      </p:sp>
      <p:sp>
        <p:nvSpPr>
          <p:cNvPr id="28" name="Isosceles Triangle 27"/>
          <p:cNvSpPr/>
          <p:nvPr/>
        </p:nvSpPr>
        <p:spPr>
          <a:xfrm rot="5400000" flipV="1">
            <a:off x="6172200" y="6063734"/>
            <a:ext cx="1524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77000" y="5955268"/>
            <a:ext cx="165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Transverse DOF</a:t>
            </a:r>
            <a:endParaRPr lang="en-US" b="1" dirty="0"/>
          </a:p>
        </p:txBody>
      </p:sp>
      <p:sp>
        <p:nvSpPr>
          <p:cNvPr id="8" name="Left Bracket 7"/>
          <p:cNvSpPr/>
          <p:nvPr/>
        </p:nvSpPr>
        <p:spPr>
          <a:xfrm>
            <a:off x="5334000" y="4343400"/>
            <a:ext cx="228600" cy="1524000"/>
          </a:xfrm>
          <a:prstGeom prst="leftBracket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Multiply 29"/>
          <p:cNvSpPr/>
          <p:nvPr/>
        </p:nvSpPr>
        <p:spPr>
          <a:xfrm>
            <a:off x="4457700" y="1371600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80560" y="1143000"/>
            <a:ext cx="182880" cy="18288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62648" y="62069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767051" y="22098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628107" y="181309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24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48651" y="21522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6324600" y="2057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27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7506096" y="2121932"/>
            <a:ext cx="14013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(out of slide)</a:t>
            </a:r>
          </a:p>
          <a:p>
            <a:r>
              <a:rPr lang="en-US" b="1" dirty="0" smtClean="0"/>
              <a:t>(TYP)</a:t>
            </a:r>
            <a:endParaRPr lang="en-US" b="1" dirty="0"/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1219200" y="1979148"/>
            <a:ext cx="1247706" cy="5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400175" y="1543050"/>
            <a:ext cx="0" cy="422192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5850" y="1638300"/>
            <a:ext cx="485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3’</a:t>
            </a:r>
            <a:endParaRPr lang="en-US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3048000" y="17720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29</a:t>
            </a:r>
            <a:endParaRPr lang="en-US" b="1" dirty="0"/>
          </a:p>
        </p:txBody>
      </p:sp>
      <p:sp>
        <p:nvSpPr>
          <p:cNvPr id="36" name="Multiply 35"/>
          <p:cNvSpPr/>
          <p:nvPr/>
        </p:nvSpPr>
        <p:spPr>
          <a:xfrm>
            <a:off x="3143052" y="1391056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77296" y="17704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30</a:t>
            </a:r>
            <a:endParaRPr lang="en-US" b="1" dirty="0"/>
          </a:p>
        </p:txBody>
      </p:sp>
      <p:sp>
        <p:nvSpPr>
          <p:cNvPr id="41" name="Multiply 40"/>
          <p:cNvSpPr/>
          <p:nvPr/>
        </p:nvSpPr>
        <p:spPr>
          <a:xfrm>
            <a:off x="5772348" y="1389432"/>
            <a:ext cx="228600" cy="22860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</TotalTime>
  <Words>61</Words>
  <Application>Microsoft Office PowerPoint</Application>
  <PresentationFormat>On-screen Show (4:3)</PresentationFormat>
  <Paragraphs>45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Drexel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Braley</dc:creator>
  <cp:lastModifiedBy>John</cp:lastModifiedBy>
  <cp:revision>38</cp:revision>
  <dcterms:created xsi:type="dcterms:W3CDTF">2016-04-26T17:32:51Z</dcterms:created>
  <dcterms:modified xsi:type="dcterms:W3CDTF">2016-07-28T03:28:36Z</dcterms:modified>
</cp:coreProperties>
</file>