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21617" y="2252658"/>
            <a:ext cx="3222392" cy="1938342"/>
            <a:chOff x="1521617" y="2252658"/>
            <a:chExt cx="3222392" cy="1938342"/>
          </a:xfrm>
        </p:grpSpPr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>
              <a:off x="1844675" y="3260727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846938" y="2545080"/>
              <a:ext cx="0" cy="713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421071" y="318770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>
              <a:off x="4422424" y="3902867"/>
              <a:ext cx="320040" cy="103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 noChangeAspect="1"/>
            </p:cNvCxnSpPr>
            <p:nvPr/>
          </p:nvCxnSpPr>
          <p:spPr>
            <a:xfrm flipV="1">
              <a:off x="4098133" y="4005258"/>
              <a:ext cx="645876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 noChangeAspect="1"/>
            </p:cNvCxnSpPr>
            <p:nvPr/>
          </p:nvCxnSpPr>
          <p:spPr>
            <a:xfrm>
              <a:off x="1526175" y="3352800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>
            <a:xfrm flipV="1">
              <a:off x="4095750" y="3090858"/>
              <a:ext cx="645876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 noChangeAspect="1"/>
            </p:cNvCxnSpPr>
            <p:nvPr/>
          </p:nvCxnSpPr>
          <p:spPr>
            <a:xfrm flipV="1">
              <a:off x="1521617" y="2252658"/>
              <a:ext cx="645876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 noChangeAspect="1"/>
            </p:cNvCxnSpPr>
            <p:nvPr/>
          </p:nvCxnSpPr>
          <p:spPr>
            <a:xfrm>
              <a:off x="1523792" y="2438400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>
              <a:off x="2167493" y="2252658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20635912">
            <a:off x="1499818" y="1946064"/>
            <a:ext cx="2880360" cy="5668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ChangeAspect="1"/>
          </p:cNvCxnSpPr>
          <p:nvPr/>
        </p:nvCxnSpPr>
        <p:spPr>
          <a:xfrm flipV="1">
            <a:off x="1524000" y="3260727"/>
            <a:ext cx="320163" cy="92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356674" y="1561571"/>
            <a:ext cx="3017520" cy="1340125"/>
            <a:chOff x="1356674" y="1561571"/>
            <a:chExt cx="3017520" cy="1340125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1493834" y="2397252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 noChangeAspect="1"/>
            </p:cNvCxnSpPr>
            <p:nvPr/>
          </p:nvCxnSpPr>
          <p:spPr>
            <a:xfrm flipV="1">
              <a:off x="1493834" y="2065558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V="1">
              <a:off x="1630994" y="1651736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>
              <a:off x="1356674" y="2810076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>
              <a:off x="1356674" y="2351879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 noChangeAspect="1"/>
            </p:cNvCxnSpPr>
            <p:nvPr/>
          </p:nvCxnSpPr>
          <p:spPr>
            <a:xfrm flipV="1">
              <a:off x="1630994" y="2112802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1362477" y="2773500"/>
              <a:ext cx="127183" cy="36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 noChangeAspect="1"/>
            </p:cNvCxnSpPr>
            <p:nvPr/>
          </p:nvCxnSpPr>
          <p:spPr>
            <a:xfrm flipV="1">
              <a:off x="1362477" y="1561571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20635912">
            <a:off x="2955955" y="2390280"/>
            <a:ext cx="2880360" cy="5943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r>
              <a:rPr lang="en-US" sz="1400" dirty="0" smtClean="0">
                <a:solidFill>
                  <a:schemeClr val="tx1"/>
                </a:solidFill>
              </a:rPr>
              <a:t>Stringer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821708" y="2031725"/>
            <a:ext cx="3017520" cy="1340125"/>
            <a:chOff x="1356674" y="1561571"/>
            <a:chExt cx="3017520" cy="1340125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1493834" y="2397252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 noChangeAspect="1"/>
            </p:cNvCxnSpPr>
            <p:nvPr/>
          </p:nvCxnSpPr>
          <p:spPr>
            <a:xfrm flipV="1">
              <a:off x="1493834" y="2065558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 noChangeAspect="1"/>
            </p:cNvCxnSpPr>
            <p:nvPr/>
          </p:nvCxnSpPr>
          <p:spPr>
            <a:xfrm flipV="1">
              <a:off x="1630994" y="1651736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 noChangeAspect="1"/>
            </p:cNvCxnSpPr>
            <p:nvPr/>
          </p:nvCxnSpPr>
          <p:spPr>
            <a:xfrm>
              <a:off x="1356674" y="2810076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 noChangeAspect="1"/>
            </p:cNvCxnSpPr>
            <p:nvPr/>
          </p:nvCxnSpPr>
          <p:spPr>
            <a:xfrm>
              <a:off x="1356674" y="2351879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 noChangeAspect="1"/>
            </p:cNvCxnSpPr>
            <p:nvPr/>
          </p:nvCxnSpPr>
          <p:spPr>
            <a:xfrm flipV="1">
              <a:off x="1630994" y="2112802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 noChangeAspect="1"/>
            </p:cNvCxnSpPr>
            <p:nvPr/>
          </p:nvCxnSpPr>
          <p:spPr>
            <a:xfrm flipV="1">
              <a:off x="1362477" y="2773500"/>
              <a:ext cx="127183" cy="36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1362477" y="1561571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02249" y="1364473"/>
            <a:ext cx="4846320" cy="1835927"/>
            <a:chOff x="762000" y="1489934"/>
            <a:chExt cx="4846320" cy="1835927"/>
          </a:xfrm>
        </p:grpSpPr>
        <p:sp>
          <p:nvSpPr>
            <p:cNvPr id="86" name="Rectangle 85"/>
            <p:cNvSpPr/>
            <p:nvPr/>
          </p:nvSpPr>
          <p:spPr>
            <a:xfrm rot="1080000">
              <a:off x="848908" y="2185280"/>
              <a:ext cx="4581123" cy="42062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Crosstie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>
              <a:cxnSpLocks noChangeAspect="1"/>
            </p:cNvCxnSpPr>
            <p:nvPr/>
          </p:nvCxnSpPr>
          <p:spPr>
            <a:xfrm flipV="1">
              <a:off x="5334000" y="2969111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334000" y="3051541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 noChangeAspect="1"/>
            </p:cNvCxnSpPr>
            <p:nvPr/>
          </p:nvCxnSpPr>
          <p:spPr>
            <a:xfrm flipV="1">
              <a:off x="5334000" y="3246972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8320" y="2977403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>
              <a:off x="762000" y="184668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>
              <a:off x="762000" y="1567485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 noChangeAspect="1"/>
            </p:cNvCxnSpPr>
            <p:nvPr/>
          </p:nvCxnSpPr>
          <p:spPr>
            <a:xfrm>
              <a:off x="1036320" y="148993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630680" y="1100089"/>
            <a:ext cx="4846320" cy="1835927"/>
            <a:chOff x="762000" y="1489934"/>
            <a:chExt cx="4846320" cy="1835927"/>
          </a:xfrm>
        </p:grpSpPr>
        <p:sp>
          <p:nvSpPr>
            <p:cNvPr id="89" name="Rectangle 88"/>
            <p:cNvSpPr/>
            <p:nvPr/>
          </p:nvSpPr>
          <p:spPr>
            <a:xfrm rot="1080000">
              <a:off x="848908" y="2185280"/>
              <a:ext cx="4581123" cy="42062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Crosstie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cxnSpLocks noChangeAspect="1"/>
            </p:cNvCxnSpPr>
            <p:nvPr/>
          </p:nvCxnSpPr>
          <p:spPr>
            <a:xfrm flipV="1">
              <a:off x="5334000" y="2969111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334000" y="3051541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cxnSpLocks noChangeAspect="1"/>
            </p:cNvCxnSpPr>
            <p:nvPr/>
          </p:nvCxnSpPr>
          <p:spPr>
            <a:xfrm flipV="1">
              <a:off x="5334000" y="3246972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608320" y="2977403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 noChangeAspect="1"/>
            </p:cNvCxnSpPr>
            <p:nvPr/>
          </p:nvCxnSpPr>
          <p:spPr>
            <a:xfrm>
              <a:off x="762000" y="184668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 noChangeAspect="1"/>
            </p:cNvCxnSpPr>
            <p:nvPr/>
          </p:nvCxnSpPr>
          <p:spPr>
            <a:xfrm>
              <a:off x="762000" y="1567485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 noChangeAspect="1"/>
            </p:cNvCxnSpPr>
            <p:nvPr/>
          </p:nvCxnSpPr>
          <p:spPr>
            <a:xfrm>
              <a:off x="1036320" y="148993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/>
          <p:cNvGrpSpPr/>
          <p:nvPr/>
        </p:nvGrpSpPr>
        <p:grpSpPr>
          <a:xfrm>
            <a:off x="2194083" y="1521534"/>
            <a:ext cx="2835117" cy="916866"/>
            <a:chOff x="1947642" y="4968213"/>
            <a:chExt cx="2835117" cy="916866"/>
          </a:xfrm>
        </p:grpSpPr>
        <p:sp>
          <p:nvSpPr>
            <p:cNvPr id="1035" name="Rectangle 1034"/>
            <p:cNvSpPr/>
            <p:nvPr/>
          </p:nvSpPr>
          <p:spPr>
            <a:xfrm rot="20631242">
              <a:off x="1970448" y="5366054"/>
              <a:ext cx="2801201" cy="13013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4" name="Group 1033"/>
            <p:cNvGrpSpPr/>
            <p:nvPr/>
          </p:nvGrpSpPr>
          <p:grpSpPr>
            <a:xfrm>
              <a:off x="1947642" y="4968213"/>
              <a:ext cx="2835117" cy="916866"/>
              <a:chOff x="1947642" y="4968213"/>
              <a:chExt cx="2835117" cy="916866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V="1">
                <a:off x="1993839" y="5791200"/>
                <a:ext cx="0" cy="82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 noChangeAspect="1"/>
              </p:cNvCxnSpPr>
              <p:nvPr/>
            </p:nvCxnSpPr>
            <p:spPr>
              <a:xfrm flipV="1">
                <a:off x="1999399" y="5084406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cxnSpLocks noChangeAspect="1"/>
              </p:cNvCxnSpPr>
              <p:nvPr/>
            </p:nvCxnSpPr>
            <p:spPr>
              <a:xfrm>
                <a:off x="1948119" y="5855495"/>
                <a:ext cx="91440" cy="295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cxnSpLocks noChangeAspect="1"/>
              </p:cNvCxnSpPr>
              <p:nvPr/>
            </p:nvCxnSpPr>
            <p:spPr>
              <a:xfrm flipV="1">
                <a:off x="2039559" y="5096185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cxnSpLocks noChangeAspect="1"/>
              </p:cNvCxnSpPr>
              <p:nvPr/>
            </p:nvCxnSpPr>
            <p:spPr>
              <a:xfrm flipV="1">
                <a:off x="1947642" y="5842641"/>
                <a:ext cx="46197" cy="13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1" name="Group 1030"/>
              <p:cNvGrpSpPr/>
              <p:nvPr/>
            </p:nvGrpSpPr>
            <p:grpSpPr>
              <a:xfrm>
                <a:off x="1970979" y="5757107"/>
                <a:ext cx="45720" cy="27432"/>
                <a:chOff x="1970979" y="5757107"/>
                <a:chExt cx="45720" cy="27432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970979" y="5757107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cxnSpLocks noChangeAspect="1"/>
                </p:cNvCxnSpPr>
                <p:nvPr/>
              </p:nvCxnSpPr>
              <p:spPr>
                <a:xfrm>
                  <a:off x="1970979" y="5757107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2" name="Group 1031"/>
              <p:cNvGrpSpPr/>
              <p:nvPr/>
            </p:nvGrpSpPr>
            <p:grpSpPr>
              <a:xfrm>
                <a:off x="1970979" y="5774533"/>
                <a:ext cx="45720" cy="27432"/>
                <a:chOff x="1973584" y="5774533"/>
                <a:chExt cx="45720" cy="27432"/>
              </a:xfrm>
            </p:grpSpPr>
            <p:cxnSp>
              <p:nvCxnSpPr>
                <p:cNvPr id="136" name="Straight Connector 135"/>
                <p:cNvCxnSpPr>
                  <a:cxnSpLocks noChangeAspect="1"/>
                </p:cNvCxnSpPr>
                <p:nvPr/>
              </p:nvCxnSpPr>
              <p:spPr>
                <a:xfrm>
                  <a:off x="1973584" y="5787173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019304" y="5774533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Connector 142"/>
              <p:cNvCxnSpPr>
                <a:cxnSpLocks noChangeAspect="1"/>
              </p:cNvCxnSpPr>
              <p:nvPr/>
            </p:nvCxnSpPr>
            <p:spPr>
              <a:xfrm flipV="1">
                <a:off x="1978599" y="4968213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cxnSpLocks noChangeAspect="1"/>
              </p:cNvCxnSpPr>
              <p:nvPr/>
            </p:nvCxnSpPr>
            <p:spPr>
              <a:xfrm flipV="1">
                <a:off x="2016699" y="4985639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cxnSpLocks noChangeAspect="1"/>
              </p:cNvCxnSpPr>
              <p:nvPr/>
            </p:nvCxnSpPr>
            <p:spPr>
              <a:xfrm flipV="1">
                <a:off x="2016699" y="5013071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2808461" y="1717271"/>
            <a:ext cx="2835117" cy="916866"/>
            <a:chOff x="1947642" y="4968213"/>
            <a:chExt cx="2835117" cy="916866"/>
          </a:xfrm>
        </p:grpSpPr>
        <p:sp>
          <p:nvSpPr>
            <p:cNvPr id="150" name="Rectangle 149"/>
            <p:cNvSpPr/>
            <p:nvPr/>
          </p:nvSpPr>
          <p:spPr>
            <a:xfrm rot="20631242">
              <a:off x="1970448" y="5366054"/>
              <a:ext cx="2801201" cy="13013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947642" y="4968213"/>
              <a:ext cx="2835117" cy="916866"/>
              <a:chOff x="1947642" y="4968213"/>
              <a:chExt cx="2835117" cy="916866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V="1">
                <a:off x="1993839" y="5791200"/>
                <a:ext cx="0" cy="82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cxnSpLocks noChangeAspect="1"/>
              </p:cNvCxnSpPr>
              <p:nvPr/>
            </p:nvCxnSpPr>
            <p:spPr>
              <a:xfrm flipV="1">
                <a:off x="1999399" y="5084406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cxnSpLocks noChangeAspect="1"/>
              </p:cNvCxnSpPr>
              <p:nvPr/>
            </p:nvCxnSpPr>
            <p:spPr>
              <a:xfrm>
                <a:off x="1948119" y="5855495"/>
                <a:ext cx="91440" cy="295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cxnSpLocks noChangeAspect="1"/>
              </p:cNvCxnSpPr>
              <p:nvPr/>
            </p:nvCxnSpPr>
            <p:spPr>
              <a:xfrm flipV="1">
                <a:off x="2039559" y="5096185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cxnSpLocks noChangeAspect="1"/>
              </p:cNvCxnSpPr>
              <p:nvPr/>
            </p:nvCxnSpPr>
            <p:spPr>
              <a:xfrm flipV="1">
                <a:off x="1947642" y="5842641"/>
                <a:ext cx="46197" cy="13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/>
              <p:cNvGrpSpPr/>
              <p:nvPr/>
            </p:nvGrpSpPr>
            <p:grpSpPr>
              <a:xfrm>
                <a:off x="1970979" y="5757107"/>
                <a:ext cx="45720" cy="27432"/>
                <a:chOff x="1970979" y="5757107"/>
                <a:chExt cx="45720" cy="27432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1970979" y="5757107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cxnSpLocks noChangeAspect="1"/>
                </p:cNvCxnSpPr>
                <p:nvPr/>
              </p:nvCxnSpPr>
              <p:spPr>
                <a:xfrm>
                  <a:off x="1970979" y="5757107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1970979" y="5774533"/>
                <a:ext cx="45720" cy="27432"/>
                <a:chOff x="1973584" y="5774533"/>
                <a:chExt cx="45720" cy="27432"/>
              </a:xfrm>
            </p:grpSpPr>
            <p:cxnSp>
              <p:nvCxnSpPr>
                <p:cNvPr id="162" name="Straight Connector 161"/>
                <p:cNvCxnSpPr>
                  <a:cxnSpLocks noChangeAspect="1"/>
                </p:cNvCxnSpPr>
                <p:nvPr/>
              </p:nvCxnSpPr>
              <p:spPr>
                <a:xfrm>
                  <a:off x="1973584" y="5787173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2019304" y="5774533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Connector 158"/>
              <p:cNvCxnSpPr>
                <a:cxnSpLocks noChangeAspect="1"/>
              </p:cNvCxnSpPr>
              <p:nvPr/>
            </p:nvCxnSpPr>
            <p:spPr>
              <a:xfrm flipV="1">
                <a:off x="1978599" y="4968213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cxnSpLocks noChangeAspect="1"/>
              </p:cNvCxnSpPr>
              <p:nvPr/>
            </p:nvCxnSpPr>
            <p:spPr>
              <a:xfrm flipV="1">
                <a:off x="2016699" y="4985639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cxnSpLocks noChangeAspect="1"/>
              </p:cNvCxnSpPr>
              <p:nvPr/>
            </p:nvCxnSpPr>
            <p:spPr>
              <a:xfrm flipV="1">
                <a:off x="2016699" y="5013071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7" name="TextBox 1036"/>
          <p:cNvSpPr txBox="1"/>
          <p:nvPr/>
        </p:nvSpPr>
        <p:spPr>
          <a:xfrm rot="1048366">
            <a:off x="2939998" y="3535977"/>
            <a:ext cx="145613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Floor Beam</a:t>
            </a:r>
            <a:endParaRPr lang="en-US" sz="1400" dirty="0"/>
          </a:p>
        </p:txBody>
      </p:sp>
      <p:sp>
        <p:nvSpPr>
          <p:cNvPr id="1038" name="Multiply 1037"/>
          <p:cNvSpPr/>
          <p:nvPr/>
        </p:nvSpPr>
        <p:spPr>
          <a:xfrm>
            <a:off x="2137410" y="3381375"/>
            <a:ext cx="205740" cy="209550"/>
          </a:xfrm>
          <a:prstGeom prst="mathMultiply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Multiply 168"/>
          <p:cNvSpPr/>
          <p:nvPr/>
        </p:nvSpPr>
        <p:spPr>
          <a:xfrm>
            <a:off x="3048000" y="3676650"/>
            <a:ext cx="205740" cy="209550"/>
          </a:xfrm>
          <a:prstGeom prst="mathMultiply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/>
          <p:cNvSpPr txBox="1"/>
          <p:nvPr/>
        </p:nvSpPr>
        <p:spPr>
          <a:xfrm>
            <a:off x="762000" y="3505200"/>
            <a:ext cx="1244129" cy="523220"/>
          </a:xfrm>
          <a:prstGeom prst="rect">
            <a:avLst/>
          </a:prstGeom>
          <a:noFill/>
        </p:spPr>
        <p:txBody>
          <a:bodyPr wrap="square" rIns="27432" rtlCol="0">
            <a:spAutoFit/>
          </a:bodyPr>
          <a:lstStyle/>
          <a:p>
            <a:pPr algn="r"/>
            <a:r>
              <a:rPr lang="en-US" sz="1400" dirty="0" smtClean="0"/>
              <a:t>Typical Sensor Locations</a:t>
            </a:r>
            <a:endParaRPr lang="en-US" sz="1400" dirty="0"/>
          </a:p>
        </p:txBody>
      </p:sp>
      <p:cxnSp>
        <p:nvCxnSpPr>
          <p:cNvPr id="1041" name="Straight Arrow Connector 1040"/>
          <p:cNvCxnSpPr>
            <a:stCxn id="1039" idx="3"/>
          </p:cNvCxnSpPr>
          <p:nvPr/>
        </p:nvCxnSpPr>
        <p:spPr>
          <a:xfrm flipV="1">
            <a:off x="2006129" y="3581400"/>
            <a:ext cx="161364" cy="18541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1039" idx="3"/>
          </p:cNvCxnSpPr>
          <p:nvPr/>
        </p:nvCxnSpPr>
        <p:spPr>
          <a:xfrm>
            <a:off x="2006129" y="3766810"/>
            <a:ext cx="1041871" cy="1461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66800" y="2740223"/>
            <a:ext cx="1244129" cy="307777"/>
          </a:xfrm>
          <a:prstGeom prst="rect">
            <a:avLst/>
          </a:prstGeom>
          <a:noFill/>
        </p:spPr>
        <p:txBody>
          <a:bodyPr wrap="square" rIns="27432" rtlCol="0">
            <a:spAutoFit/>
          </a:bodyPr>
          <a:lstStyle/>
          <a:p>
            <a:pPr algn="r"/>
            <a:r>
              <a:rPr lang="en-US" sz="1400" dirty="0" smtClean="0"/>
              <a:t>Rails</a:t>
            </a:r>
            <a:endParaRPr lang="en-US" sz="1400" dirty="0"/>
          </a:p>
        </p:txBody>
      </p:sp>
      <p:cxnSp>
        <p:nvCxnSpPr>
          <p:cNvPr id="180" name="Straight Arrow Connector 179"/>
          <p:cNvCxnSpPr>
            <a:stCxn id="179" idx="3"/>
          </p:cNvCxnSpPr>
          <p:nvPr/>
        </p:nvCxnSpPr>
        <p:spPr>
          <a:xfrm flipH="1" flipV="1">
            <a:off x="2286000" y="2460005"/>
            <a:ext cx="24929" cy="4341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9" idx="3"/>
          </p:cNvCxnSpPr>
          <p:nvPr/>
        </p:nvCxnSpPr>
        <p:spPr>
          <a:xfrm flipV="1">
            <a:off x="2310929" y="2622177"/>
            <a:ext cx="508471" cy="2719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 Braley</cp:lastModifiedBy>
  <cp:revision>9</cp:revision>
  <dcterms:created xsi:type="dcterms:W3CDTF">2006-08-16T00:00:00Z</dcterms:created>
  <dcterms:modified xsi:type="dcterms:W3CDTF">2018-10-09T19:11:26Z</dcterms:modified>
</cp:coreProperties>
</file>