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F2A1-4CA9-4C93-ACE6-F5987650745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EA5D-D309-40DC-A358-C404BF8AE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2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F2A1-4CA9-4C93-ACE6-F5987650745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EA5D-D309-40DC-A358-C404BF8AE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5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F2A1-4CA9-4C93-ACE6-F5987650745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EA5D-D309-40DC-A358-C404BF8AE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8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F2A1-4CA9-4C93-ACE6-F5987650745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EA5D-D309-40DC-A358-C404BF8AE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5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F2A1-4CA9-4C93-ACE6-F5987650745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EA5D-D309-40DC-A358-C404BF8AE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4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F2A1-4CA9-4C93-ACE6-F5987650745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EA5D-D309-40DC-A358-C404BF8AE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8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F2A1-4CA9-4C93-ACE6-F5987650745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EA5D-D309-40DC-A358-C404BF8AE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7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F2A1-4CA9-4C93-ACE6-F5987650745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EA5D-D309-40DC-A358-C404BF8AE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6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F2A1-4CA9-4C93-ACE6-F5987650745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EA5D-D309-40DC-A358-C404BF8AE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0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F2A1-4CA9-4C93-ACE6-F5987650745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EA5D-D309-40DC-A358-C404BF8AE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5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F2A1-4CA9-4C93-ACE6-F5987650745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EA5D-D309-40DC-A358-C404BF8AE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9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8F2A1-4CA9-4C93-ACE6-F59876507458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EA5D-D309-40DC-A358-C404BF8AE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7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990600" y="2209800"/>
            <a:ext cx="70104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648200" y="11430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447800" y="4686300"/>
            <a:ext cx="70104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14600" y="1143000"/>
            <a:ext cx="365760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77000" y="647700"/>
            <a:ext cx="365760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028700" y="4171950"/>
            <a:ext cx="70104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409575" y="1828800"/>
            <a:ext cx="365760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028700" y="4000500"/>
            <a:ext cx="70104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028700" y="2362200"/>
            <a:ext cx="70104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00375" y="647700"/>
            <a:ext cx="365760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57488" y="647700"/>
            <a:ext cx="365760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00375" y="1143000"/>
            <a:ext cx="365760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Aspect="1"/>
          </p:cNvCxnSpPr>
          <p:nvPr/>
        </p:nvCxnSpPr>
        <p:spPr>
          <a:xfrm>
            <a:off x="3490198" y="1888269"/>
            <a:ext cx="2072105" cy="609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eeform 75"/>
          <p:cNvSpPr/>
          <p:nvPr/>
        </p:nvSpPr>
        <p:spPr>
          <a:xfrm>
            <a:off x="4384633" y="1028196"/>
            <a:ext cx="2546529" cy="1277974"/>
          </a:xfrm>
          <a:custGeom>
            <a:avLst/>
            <a:gdLst>
              <a:gd name="connsiteX0" fmla="*/ 7620 w 3310890"/>
              <a:gd name="connsiteY0" fmla="*/ 781050 h 1695450"/>
              <a:gd name="connsiteX1" fmla="*/ 3017520 w 3310890"/>
              <a:gd name="connsiteY1" fmla="*/ 0 h 1695450"/>
              <a:gd name="connsiteX2" fmla="*/ 3310890 w 3310890"/>
              <a:gd name="connsiteY2" fmla="*/ 83820 h 1695450"/>
              <a:gd name="connsiteX3" fmla="*/ 3131820 w 3310890"/>
              <a:gd name="connsiteY3" fmla="*/ 133350 h 1695450"/>
              <a:gd name="connsiteX4" fmla="*/ 3131820 w 3310890"/>
              <a:gd name="connsiteY4" fmla="*/ 563880 h 1695450"/>
              <a:gd name="connsiteX5" fmla="*/ 2693670 w 3310890"/>
              <a:gd name="connsiteY5" fmla="*/ 685800 h 1695450"/>
              <a:gd name="connsiteX6" fmla="*/ 3009900 w 3310890"/>
              <a:gd name="connsiteY6" fmla="*/ 754380 h 1695450"/>
              <a:gd name="connsiteX7" fmla="*/ 3017520 w 3310890"/>
              <a:gd name="connsiteY7" fmla="*/ 925830 h 1695450"/>
              <a:gd name="connsiteX8" fmla="*/ 2960370 w 3310890"/>
              <a:gd name="connsiteY8" fmla="*/ 941070 h 1695450"/>
              <a:gd name="connsiteX9" fmla="*/ 3112770 w 3310890"/>
              <a:gd name="connsiteY9" fmla="*/ 971550 h 1695450"/>
              <a:gd name="connsiteX10" fmla="*/ 323850 w 3310890"/>
              <a:gd name="connsiteY10" fmla="*/ 1695450 h 1695450"/>
              <a:gd name="connsiteX11" fmla="*/ 0 w 3310890"/>
              <a:gd name="connsiteY11" fmla="*/ 1611630 h 1695450"/>
              <a:gd name="connsiteX12" fmla="*/ 148590 w 3310890"/>
              <a:gd name="connsiteY12" fmla="*/ 1573530 h 1695450"/>
              <a:gd name="connsiteX13" fmla="*/ 171450 w 3310890"/>
              <a:gd name="connsiteY13" fmla="*/ 849630 h 1695450"/>
              <a:gd name="connsiteX14" fmla="*/ 7620 w 3310890"/>
              <a:gd name="connsiteY14" fmla="*/ 781050 h 1695450"/>
              <a:gd name="connsiteX0" fmla="*/ 7620 w 3310890"/>
              <a:gd name="connsiteY0" fmla="*/ 781050 h 1695450"/>
              <a:gd name="connsiteX1" fmla="*/ 3017520 w 3310890"/>
              <a:gd name="connsiteY1" fmla="*/ 0 h 1695450"/>
              <a:gd name="connsiteX2" fmla="*/ 3310890 w 3310890"/>
              <a:gd name="connsiteY2" fmla="*/ 83820 h 1695450"/>
              <a:gd name="connsiteX3" fmla="*/ 3131820 w 3310890"/>
              <a:gd name="connsiteY3" fmla="*/ 133350 h 1695450"/>
              <a:gd name="connsiteX4" fmla="*/ 3131820 w 3310890"/>
              <a:gd name="connsiteY4" fmla="*/ 563880 h 1695450"/>
              <a:gd name="connsiteX5" fmla="*/ 2693670 w 3310890"/>
              <a:gd name="connsiteY5" fmla="*/ 685800 h 1695450"/>
              <a:gd name="connsiteX6" fmla="*/ 3013710 w 3310890"/>
              <a:gd name="connsiteY6" fmla="*/ 782955 h 1695450"/>
              <a:gd name="connsiteX7" fmla="*/ 3017520 w 3310890"/>
              <a:gd name="connsiteY7" fmla="*/ 925830 h 1695450"/>
              <a:gd name="connsiteX8" fmla="*/ 2960370 w 3310890"/>
              <a:gd name="connsiteY8" fmla="*/ 941070 h 1695450"/>
              <a:gd name="connsiteX9" fmla="*/ 3112770 w 3310890"/>
              <a:gd name="connsiteY9" fmla="*/ 971550 h 1695450"/>
              <a:gd name="connsiteX10" fmla="*/ 323850 w 3310890"/>
              <a:gd name="connsiteY10" fmla="*/ 1695450 h 1695450"/>
              <a:gd name="connsiteX11" fmla="*/ 0 w 3310890"/>
              <a:gd name="connsiteY11" fmla="*/ 1611630 h 1695450"/>
              <a:gd name="connsiteX12" fmla="*/ 148590 w 3310890"/>
              <a:gd name="connsiteY12" fmla="*/ 1573530 h 1695450"/>
              <a:gd name="connsiteX13" fmla="*/ 171450 w 3310890"/>
              <a:gd name="connsiteY13" fmla="*/ 849630 h 1695450"/>
              <a:gd name="connsiteX14" fmla="*/ 7620 w 3310890"/>
              <a:gd name="connsiteY14" fmla="*/ 781050 h 1695450"/>
              <a:gd name="connsiteX0" fmla="*/ 7620 w 3310890"/>
              <a:gd name="connsiteY0" fmla="*/ 781050 h 1695450"/>
              <a:gd name="connsiteX1" fmla="*/ 3017520 w 3310890"/>
              <a:gd name="connsiteY1" fmla="*/ 0 h 1695450"/>
              <a:gd name="connsiteX2" fmla="*/ 3310890 w 3310890"/>
              <a:gd name="connsiteY2" fmla="*/ 83820 h 1695450"/>
              <a:gd name="connsiteX3" fmla="*/ 3131820 w 3310890"/>
              <a:gd name="connsiteY3" fmla="*/ 133350 h 1695450"/>
              <a:gd name="connsiteX4" fmla="*/ 3131820 w 3310890"/>
              <a:gd name="connsiteY4" fmla="*/ 563880 h 1695450"/>
              <a:gd name="connsiteX5" fmla="*/ 2678430 w 3310890"/>
              <a:gd name="connsiteY5" fmla="*/ 672465 h 1695450"/>
              <a:gd name="connsiteX6" fmla="*/ 3013710 w 3310890"/>
              <a:gd name="connsiteY6" fmla="*/ 782955 h 1695450"/>
              <a:gd name="connsiteX7" fmla="*/ 3017520 w 3310890"/>
              <a:gd name="connsiteY7" fmla="*/ 925830 h 1695450"/>
              <a:gd name="connsiteX8" fmla="*/ 2960370 w 3310890"/>
              <a:gd name="connsiteY8" fmla="*/ 941070 h 1695450"/>
              <a:gd name="connsiteX9" fmla="*/ 3112770 w 3310890"/>
              <a:gd name="connsiteY9" fmla="*/ 971550 h 1695450"/>
              <a:gd name="connsiteX10" fmla="*/ 323850 w 3310890"/>
              <a:gd name="connsiteY10" fmla="*/ 1695450 h 1695450"/>
              <a:gd name="connsiteX11" fmla="*/ 0 w 3310890"/>
              <a:gd name="connsiteY11" fmla="*/ 1611630 h 1695450"/>
              <a:gd name="connsiteX12" fmla="*/ 148590 w 3310890"/>
              <a:gd name="connsiteY12" fmla="*/ 1573530 h 1695450"/>
              <a:gd name="connsiteX13" fmla="*/ 171450 w 3310890"/>
              <a:gd name="connsiteY13" fmla="*/ 849630 h 1695450"/>
              <a:gd name="connsiteX14" fmla="*/ 7620 w 3310890"/>
              <a:gd name="connsiteY14" fmla="*/ 781050 h 1695450"/>
              <a:gd name="connsiteX0" fmla="*/ 7620 w 3310890"/>
              <a:gd name="connsiteY0" fmla="*/ 781050 h 1695450"/>
              <a:gd name="connsiteX1" fmla="*/ 3017520 w 3310890"/>
              <a:gd name="connsiteY1" fmla="*/ 0 h 1695450"/>
              <a:gd name="connsiteX2" fmla="*/ 3310890 w 3310890"/>
              <a:gd name="connsiteY2" fmla="*/ 83820 h 1695450"/>
              <a:gd name="connsiteX3" fmla="*/ 3131820 w 3310890"/>
              <a:gd name="connsiteY3" fmla="*/ 133350 h 1695450"/>
              <a:gd name="connsiteX4" fmla="*/ 3131820 w 3310890"/>
              <a:gd name="connsiteY4" fmla="*/ 563880 h 1695450"/>
              <a:gd name="connsiteX5" fmla="*/ 2678430 w 3310890"/>
              <a:gd name="connsiteY5" fmla="*/ 672465 h 1695450"/>
              <a:gd name="connsiteX6" fmla="*/ 3017520 w 3310890"/>
              <a:gd name="connsiteY6" fmla="*/ 925830 h 1695450"/>
              <a:gd name="connsiteX7" fmla="*/ 2960370 w 3310890"/>
              <a:gd name="connsiteY7" fmla="*/ 941070 h 1695450"/>
              <a:gd name="connsiteX8" fmla="*/ 3112770 w 3310890"/>
              <a:gd name="connsiteY8" fmla="*/ 971550 h 1695450"/>
              <a:gd name="connsiteX9" fmla="*/ 323850 w 3310890"/>
              <a:gd name="connsiteY9" fmla="*/ 1695450 h 1695450"/>
              <a:gd name="connsiteX10" fmla="*/ 0 w 3310890"/>
              <a:gd name="connsiteY10" fmla="*/ 1611630 h 1695450"/>
              <a:gd name="connsiteX11" fmla="*/ 148590 w 3310890"/>
              <a:gd name="connsiteY11" fmla="*/ 1573530 h 1695450"/>
              <a:gd name="connsiteX12" fmla="*/ 171450 w 3310890"/>
              <a:gd name="connsiteY12" fmla="*/ 849630 h 1695450"/>
              <a:gd name="connsiteX13" fmla="*/ 7620 w 3310890"/>
              <a:gd name="connsiteY13" fmla="*/ 781050 h 1695450"/>
              <a:gd name="connsiteX0" fmla="*/ 7620 w 3649980"/>
              <a:gd name="connsiteY0" fmla="*/ 781050 h 1695450"/>
              <a:gd name="connsiteX1" fmla="*/ 3017520 w 3649980"/>
              <a:gd name="connsiteY1" fmla="*/ 0 h 1695450"/>
              <a:gd name="connsiteX2" fmla="*/ 3310890 w 3649980"/>
              <a:gd name="connsiteY2" fmla="*/ 83820 h 1695450"/>
              <a:gd name="connsiteX3" fmla="*/ 3131820 w 3649980"/>
              <a:gd name="connsiteY3" fmla="*/ 133350 h 1695450"/>
              <a:gd name="connsiteX4" fmla="*/ 3131820 w 3649980"/>
              <a:gd name="connsiteY4" fmla="*/ 563880 h 1695450"/>
              <a:gd name="connsiteX5" fmla="*/ 3649980 w 3649980"/>
              <a:gd name="connsiteY5" fmla="*/ 756285 h 1695450"/>
              <a:gd name="connsiteX6" fmla="*/ 3017520 w 3649980"/>
              <a:gd name="connsiteY6" fmla="*/ 925830 h 1695450"/>
              <a:gd name="connsiteX7" fmla="*/ 2960370 w 3649980"/>
              <a:gd name="connsiteY7" fmla="*/ 941070 h 1695450"/>
              <a:gd name="connsiteX8" fmla="*/ 3112770 w 3649980"/>
              <a:gd name="connsiteY8" fmla="*/ 971550 h 1695450"/>
              <a:gd name="connsiteX9" fmla="*/ 323850 w 3649980"/>
              <a:gd name="connsiteY9" fmla="*/ 1695450 h 1695450"/>
              <a:gd name="connsiteX10" fmla="*/ 0 w 3649980"/>
              <a:gd name="connsiteY10" fmla="*/ 1611630 h 1695450"/>
              <a:gd name="connsiteX11" fmla="*/ 148590 w 3649980"/>
              <a:gd name="connsiteY11" fmla="*/ 1573530 h 1695450"/>
              <a:gd name="connsiteX12" fmla="*/ 171450 w 3649980"/>
              <a:gd name="connsiteY12" fmla="*/ 849630 h 1695450"/>
              <a:gd name="connsiteX13" fmla="*/ 7620 w 3649980"/>
              <a:gd name="connsiteY13" fmla="*/ 781050 h 1695450"/>
              <a:gd name="connsiteX0" fmla="*/ 7620 w 3649980"/>
              <a:gd name="connsiteY0" fmla="*/ 781050 h 1695450"/>
              <a:gd name="connsiteX1" fmla="*/ 3017520 w 3649980"/>
              <a:gd name="connsiteY1" fmla="*/ 0 h 1695450"/>
              <a:gd name="connsiteX2" fmla="*/ 3310890 w 3649980"/>
              <a:gd name="connsiteY2" fmla="*/ 83820 h 1695450"/>
              <a:gd name="connsiteX3" fmla="*/ 3131820 w 3649980"/>
              <a:gd name="connsiteY3" fmla="*/ 133350 h 1695450"/>
              <a:gd name="connsiteX4" fmla="*/ 3634740 w 3649980"/>
              <a:gd name="connsiteY4" fmla="*/ 11430 h 1695450"/>
              <a:gd name="connsiteX5" fmla="*/ 3649980 w 3649980"/>
              <a:gd name="connsiteY5" fmla="*/ 756285 h 1695450"/>
              <a:gd name="connsiteX6" fmla="*/ 3017520 w 3649980"/>
              <a:gd name="connsiteY6" fmla="*/ 925830 h 1695450"/>
              <a:gd name="connsiteX7" fmla="*/ 2960370 w 3649980"/>
              <a:gd name="connsiteY7" fmla="*/ 941070 h 1695450"/>
              <a:gd name="connsiteX8" fmla="*/ 3112770 w 3649980"/>
              <a:gd name="connsiteY8" fmla="*/ 971550 h 1695450"/>
              <a:gd name="connsiteX9" fmla="*/ 323850 w 3649980"/>
              <a:gd name="connsiteY9" fmla="*/ 1695450 h 1695450"/>
              <a:gd name="connsiteX10" fmla="*/ 0 w 3649980"/>
              <a:gd name="connsiteY10" fmla="*/ 1611630 h 1695450"/>
              <a:gd name="connsiteX11" fmla="*/ 148590 w 3649980"/>
              <a:gd name="connsiteY11" fmla="*/ 1573530 h 1695450"/>
              <a:gd name="connsiteX12" fmla="*/ 171450 w 3649980"/>
              <a:gd name="connsiteY12" fmla="*/ 849630 h 1695450"/>
              <a:gd name="connsiteX13" fmla="*/ 7620 w 3649980"/>
              <a:gd name="connsiteY13" fmla="*/ 781050 h 1695450"/>
              <a:gd name="connsiteX0" fmla="*/ 7620 w 3798570"/>
              <a:gd name="connsiteY0" fmla="*/ 826770 h 1741170"/>
              <a:gd name="connsiteX1" fmla="*/ 3017520 w 3798570"/>
              <a:gd name="connsiteY1" fmla="*/ 45720 h 1741170"/>
              <a:gd name="connsiteX2" fmla="*/ 3310890 w 3798570"/>
              <a:gd name="connsiteY2" fmla="*/ 129540 h 1741170"/>
              <a:gd name="connsiteX3" fmla="*/ 3798570 w 3798570"/>
              <a:gd name="connsiteY3" fmla="*/ 0 h 1741170"/>
              <a:gd name="connsiteX4" fmla="*/ 3634740 w 3798570"/>
              <a:gd name="connsiteY4" fmla="*/ 57150 h 1741170"/>
              <a:gd name="connsiteX5" fmla="*/ 3649980 w 3798570"/>
              <a:gd name="connsiteY5" fmla="*/ 802005 h 1741170"/>
              <a:gd name="connsiteX6" fmla="*/ 3017520 w 3798570"/>
              <a:gd name="connsiteY6" fmla="*/ 971550 h 1741170"/>
              <a:gd name="connsiteX7" fmla="*/ 2960370 w 3798570"/>
              <a:gd name="connsiteY7" fmla="*/ 986790 h 1741170"/>
              <a:gd name="connsiteX8" fmla="*/ 3112770 w 3798570"/>
              <a:gd name="connsiteY8" fmla="*/ 1017270 h 1741170"/>
              <a:gd name="connsiteX9" fmla="*/ 323850 w 3798570"/>
              <a:gd name="connsiteY9" fmla="*/ 1741170 h 1741170"/>
              <a:gd name="connsiteX10" fmla="*/ 0 w 3798570"/>
              <a:gd name="connsiteY10" fmla="*/ 1657350 h 1741170"/>
              <a:gd name="connsiteX11" fmla="*/ 148590 w 3798570"/>
              <a:gd name="connsiteY11" fmla="*/ 1619250 h 1741170"/>
              <a:gd name="connsiteX12" fmla="*/ 171450 w 3798570"/>
              <a:gd name="connsiteY12" fmla="*/ 895350 h 1741170"/>
              <a:gd name="connsiteX13" fmla="*/ 7620 w 3798570"/>
              <a:gd name="connsiteY13" fmla="*/ 826770 h 1741170"/>
              <a:gd name="connsiteX0" fmla="*/ 7620 w 3798570"/>
              <a:gd name="connsiteY0" fmla="*/ 906780 h 1821180"/>
              <a:gd name="connsiteX1" fmla="*/ 3017520 w 3798570"/>
              <a:gd name="connsiteY1" fmla="*/ 125730 h 1821180"/>
              <a:gd name="connsiteX2" fmla="*/ 3482340 w 3798570"/>
              <a:gd name="connsiteY2" fmla="*/ 0 h 1821180"/>
              <a:gd name="connsiteX3" fmla="*/ 3798570 w 3798570"/>
              <a:gd name="connsiteY3" fmla="*/ 80010 h 1821180"/>
              <a:gd name="connsiteX4" fmla="*/ 3634740 w 3798570"/>
              <a:gd name="connsiteY4" fmla="*/ 137160 h 1821180"/>
              <a:gd name="connsiteX5" fmla="*/ 3649980 w 3798570"/>
              <a:gd name="connsiteY5" fmla="*/ 882015 h 1821180"/>
              <a:gd name="connsiteX6" fmla="*/ 3017520 w 3798570"/>
              <a:gd name="connsiteY6" fmla="*/ 1051560 h 1821180"/>
              <a:gd name="connsiteX7" fmla="*/ 2960370 w 3798570"/>
              <a:gd name="connsiteY7" fmla="*/ 1066800 h 1821180"/>
              <a:gd name="connsiteX8" fmla="*/ 3112770 w 3798570"/>
              <a:gd name="connsiteY8" fmla="*/ 1097280 h 1821180"/>
              <a:gd name="connsiteX9" fmla="*/ 323850 w 3798570"/>
              <a:gd name="connsiteY9" fmla="*/ 1821180 h 1821180"/>
              <a:gd name="connsiteX10" fmla="*/ 0 w 3798570"/>
              <a:gd name="connsiteY10" fmla="*/ 1737360 h 1821180"/>
              <a:gd name="connsiteX11" fmla="*/ 148590 w 3798570"/>
              <a:gd name="connsiteY11" fmla="*/ 1699260 h 1821180"/>
              <a:gd name="connsiteX12" fmla="*/ 171450 w 3798570"/>
              <a:gd name="connsiteY12" fmla="*/ 975360 h 1821180"/>
              <a:gd name="connsiteX13" fmla="*/ 7620 w 3798570"/>
              <a:gd name="connsiteY13" fmla="*/ 906780 h 1821180"/>
              <a:gd name="connsiteX0" fmla="*/ 7620 w 3798570"/>
              <a:gd name="connsiteY0" fmla="*/ 906780 h 1821180"/>
              <a:gd name="connsiteX1" fmla="*/ 3017520 w 3798570"/>
              <a:gd name="connsiteY1" fmla="*/ 125730 h 1821180"/>
              <a:gd name="connsiteX2" fmla="*/ 3482340 w 3798570"/>
              <a:gd name="connsiteY2" fmla="*/ 0 h 1821180"/>
              <a:gd name="connsiteX3" fmla="*/ 3798570 w 3798570"/>
              <a:gd name="connsiteY3" fmla="*/ 80010 h 1821180"/>
              <a:gd name="connsiteX4" fmla="*/ 3634740 w 3798570"/>
              <a:gd name="connsiteY4" fmla="*/ 137160 h 1821180"/>
              <a:gd name="connsiteX5" fmla="*/ 3623310 w 3798570"/>
              <a:gd name="connsiteY5" fmla="*/ 878205 h 1821180"/>
              <a:gd name="connsiteX6" fmla="*/ 3017520 w 3798570"/>
              <a:gd name="connsiteY6" fmla="*/ 1051560 h 1821180"/>
              <a:gd name="connsiteX7" fmla="*/ 2960370 w 3798570"/>
              <a:gd name="connsiteY7" fmla="*/ 1066800 h 1821180"/>
              <a:gd name="connsiteX8" fmla="*/ 3112770 w 3798570"/>
              <a:gd name="connsiteY8" fmla="*/ 1097280 h 1821180"/>
              <a:gd name="connsiteX9" fmla="*/ 323850 w 3798570"/>
              <a:gd name="connsiteY9" fmla="*/ 1821180 h 1821180"/>
              <a:gd name="connsiteX10" fmla="*/ 0 w 3798570"/>
              <a:gd name="connsiteY10" fmla="*/ 1737360 h 1821180"/>
              <a:gd name="connsiteX11" fmla="*/ 148590 w 3798570"/>
              <a:gd name="connsiteY11" fmla="*/ 1699260 h 1821180"/>
              <a:gd name="connsiteX12" fmla="*/ 171450 w 3798570"/>
              <a:gd name="connsiteY12" fmla="*/ 975360 h 1821180"/>
              <a:gd name="connsiteX13" fmla="*/ 7620 w 3798570"/>
              <a:gd name="connsiteY13" fmla="*/ 906780 h 1821180"/>
              <a:gd name="connsiteX0" fmla="*/ 7620 w 3798570"/>
              <a:gd name="connsiteY0" fmla="*/ 906780 h 1821180"/>
              <a:gd name="connsiteX1" fmla="*/ 3017520 w 3798570"/>
              <a:gd name="connsiteY1" fmla="*/ 125730 h 1821180"/>
              <a:gd name="connsiteX2" fmla="*/ 3482340 w 3798570"/>
              <a:gd name="connsiteY2" fmla="*/ 0 h 1821180"/>
              <a:gd name="connsiteX3" fmla="*/ 3798570 w 3798570"/>
              <a:gd name="connsiteY3" fmla="*/ 80010 h 1821180"/>
              <a:gd name="connsiteX4" fmla="*/ 3634740 w 3798570"/>
              <a:gd name="connsiteY4" fmla="*/ 137160 h 1821180"/>
              <a:gd name="connsiteX5" fmla="*/ 3623310 w 3798570"/>
              <a:gd name="connsiteY5" fmla="*/ 878205 h 1821180"/>
              <a:gd name="connsiteX6" fmla="*/ 3017520 w 3798570"/>
              <a:gd name="connsiteY6" fmla="*/ 1051560 h 1821180"/>
              <a:gd name="connsiteX7" fmla="*/ 2960370 w 3798570"/>
              <a:gd name="connsiteY7" fmla="*/ 1066800 h 1821180"/>
              <a:gd name="connsiteX8" fmla="*/ 3476909 w 3798570"/>
              <a:gd name="connsiteY8" fmla="*/ 1003644 h 1821180"/>
              <a:gd name="connsiteX9" fmla="*/ 323850 w 3798570"/>
              <a:gd name="connsiteY9" fmla="*/ 1821180 h 1821180"/>
              <a:gd name="connsiteX10" fmla="*/ 0 w 3798570"/>
              <a:gd name="connsiteY10" fmla="*/ 1737360 h 1821180"/>
              <a:gd name="connsiteX11" fmla="*/ 148590 w 3798570"/>
              <a:gd name="connsiteY11" fmla="*/ 1699260 h 1821180"/>
              <a:gd name="connsiteX12" fmla="*/ 171450 w 3798570"/>
              <a:gd name="connsiteY12" fmla="*/ 975360 h 1821180"/>
              <a:gd name="connsiteX13" fmla="*/ 7620 w 3798570"/>
              <a:gd name="connsiteY13" fmla="*/ 906780 h 1821180"/>
              <a:gd name="connsiteX0" fmla="*/ 7620 w 3798570"/>
              <a:gd name="connsiteY0" fmla="*/ 906780 h 1821180"/>
              <a:gd name="connsiteX1" fmla="*/ 3017520 w 3798570"/>
              <a:gd name="connsiteY1" fmla="*/ 125730 h 1821180"/>
              <a:gd name="connsiteX2" fmla="*/ 3482340 w 3798570"/>
              <a:gd name="connsiteY2" fmla="*/ 0 h 1821180"/>
              <a:gd name="connsiteX3" fmla="*/ 3798570 w 3798570"/>
              <a:gd name="connsiteY3" fmla="*/ 80010 h 1821180"/>
              <a:gd name="connsiteX4" fmla="*/ 3634740 w 3798570"/>
              <a:gd name="connsiteY4" fmla="*/ 137160 h 1821180"/>
              <a:gd name="connsiteX5" fmla="*/ 3623310 w 3798570"/>
              <a:gd name="connsiteY5" fmla="*/ 878205 h 1821180"/>
              <a:gd name="connsiteX6" fmla="*/ 3277620 w 3798570"/>
              <a:gd name="connsiteY6" fmla="*/ 964860 h 1821180"/>
              <a:gd name="connsiteX7" fmla="*/ 2960370 w 3798570"/>
              <a:gd name="connsiteY7" fmla="*/ 1066800 h 1821180"/>
              <a:gd name="connsiteX8" fmla="*/ 3476909 w 3798570"/>
              <a:gd name="connsiteY8" fmla="*/ 1003644 h 1821180"/>
              <a:gd name="connsiteX9" fmla="*/ 323850 w 3798570"/>
              <a:gd name="connsiteY9" fmla="*/ 1821180 h 1821180"/>
              <a:gd name="connsiteX10" fmla="*/ 0 w 3798570"/>
              <a:gd name="connsiteY10" fmla="*/ 1737360 h 1821180"/>
              <a:gd name="connsiteX11" fmla="*/ 148590 w 3798570"/>
              <a:gd name="connsiteY11" fmla="*/ 1699260 h 1821180"/>
              <a:gd name="connsiteX12" fmla="*/ 171450 w 3798570"/>
              <a:gd name="connsiteY12" fmla="*/ 975360 h 1821180"/>
              <a:gd name="connsiteX13" fmla="*/ 7620 w 3798570"/>
              <a:gd name="connsiteY13" fmla="*/ 906780 h 1821180"/>
              <a:gd name="connsiteX0" fmla="*/ 7620 w 3798570"/>
              <a:gd name="connsiteY0" fmla="*/ 906780 h 1821180"/>
              <a:gd name="connsiteX1" fmla="*/ 3017520 w 3798570"/>
              <a:gd name="connsiteY1" fmla="*/ 125730 h 1821180"/>
              <a:gd name="connsiteX2" fmla="*/ 3482340 w 3798570"/>
              <a:gd name="connsiteY2" fmla="*/ 0 h 1821180"/>
              <a:gd name="connsiteX3" fmla="*/ 3798570 w 3798570"/>
              <a:gd name="connsiteY3" fmla="*/ 80010 h 1821180"/>
              <a:gd name="connsiteX4" fmla="*/ 3634740 w 3798570"/>
              <a:gd name="connsiteY4" fmla="*/ 137160 h 1821180"/>
              <a:gd name="connsiteX5" fmla="*/ 3623310 w 3798570"/>
              <a:gd name="connsiteY5" fmla="*/ 878205 h 1821180"/>
              <a:gd name="connsiteX6" fmla="*/ 3277620 w 3798570"/>
              <a:gd name="connsiteY6" fmla="*/ 964860 h 1821180"/>
              <a:gd name="connsiteX7" fmla="*/ 3324510 w 3798570"/>
              <a:gd name="connsiteY7" fmla="*/ 948888 h 1821180"/>
              <a:gd name="connsiteX8" fmla="*/ 3476909 w 3798570"/>
              <a:gd name="connsiteY8" fmla="*/ 1003644 h 1821180"/>
              <a:gd name="connsiteX9" fmla="*/ 323850 w 3798570"/>
              <a:gd name="connsiteY9" fmla="*/ 1821180 h 1821180"/>
              <a:gd name="connsiteX10" fmla="*/ 0 w 3798570"/>
              <a:gd name="connsiteY10" fmla="*/ 1737360 h 1821180"/>
              <a:gd name="connsiteX11" fmla="*/ 148590 w 3798570"/>
              <a:gd name="connsiteY11" fmla="*/ 1699260 h 1821180"/>
              <a:gd name="connsiteX12" fmla="*/ 171450 w 3798570"/>
              <a:gd name="connsiteY12" fmla="*/ 975360 h 1821180"/>
              <a:gd name="connsiteX13" fmla="*/ 7620 w 3798570"/>
              <a:gd name="connsiteY13" fmla="*/ 906780 h 1821180"/>
              <a:gd name="connsiteX0" fmla="*/ 7620 w 3798570"/>
              <a:gd name="connsiteY0" fmla="*/ 906780 h 1821180"/>
              <a:gd name="connsiteX1" fmla="*/ 3017520 w 3798570"/>
              <a:gd name="connsiteY1" fmla="*/ 125730 h 1821180"/>
              <a:gd name="connsiteX2" fmla="*/ 3482340 w 3798570"/>
              <a:gd name="connsiteY2" fmla="*/ 0 h 1821180"/>
              <a:gd name="connsiteX3" fmla="*/ 3798570 w 3798570"/>
              <a:gd name="connsiteY3" fmla="*/ 80010 h 1821180"/>
              <a:gd name="connsiteX4" fmla="*/ 3634740 w 3798570"/>
              <a:gd name="connsiteY4" fmla="*/ 137160 h 1821180"/>
              <a:gd name="connsiteX5" fmla="*/ 3356275 w 3798570"/>
              <a:gd name="connsiteY5" fmla="*/ 930225 h 1821180"/>
              <a:gd name="connsiteX6" fmla="*/ 3277620 w 3798570"/>
              <a:gd name="connsiteY6" fmla="*/ 964860 h 1821180"/>
              <a:gd name="connsiteX7" fmla="*/ 3324510 w 3798570"/>
              <a:gd name="connsiteY7" fmla="*/ 948888 h 1821180"/>
              <a:gd name="connsiteX8" fmla="*/ 3476909 w 3798570"/>
              <a:gd name="connsiteY8" fmla="*/ 1003644 h 1821180"/>
              <a:gd name="connsiteX9" fmla="*/ 323850 w 3798570"/>
              <a:gd name="connsiteY9" fmla="*/ 1821180 h 1821180"/>
              <a:gd name="connsiteX10" fmla="*/ 0 w 3798570"/>
              <a:gd name="connsiteY10" fmla="*/ 1737360 h 1821180"/>
              <a:gd name="connsiteX11" fmla="*/ 148590 w 3798570"/>
              <a:gd name="connsiteY11" fmla="*/ 1699260 h 1821180"/>
              <a:gd name="connsiteX12" fmla="*/ 171450 w 3798570"/>
              <a:gd name="connsiteY12" fmla="*/ 975360 h 1821180"/>
              <a:gd name="connsiteX13" fmla="*/ 7620 w 3798570"/>
              <a:gd name="connsiteY13" fmla="*/ 906780 h 1821180"/>
              <a:gd name="connsiteX0" fmla="*/ 7620 w 3798570"/>
              <a:gd name="connsiteY0" fmla="*/ 906780 h 1821180"/>
              <a:gd name="connsiteX1" fmla="*/ 3017520 w 3798570"/>
              <a:gd name="connsiteY1" fmla="*/ 125730 h 1821180"/>
              <a:gd name="connsiteX2" fmla="*/ 3482340 w 3798570"/>
              <a:gd name="connsiteY2" fmla="*/ 0 h 1821180"/>
              <a:gd name="connsiteX3" fmla="*/ 3798570 w 3798570"/>
              <a:gd name="connsiteY3" fmla="*/ 80010 h 1821180"/>
              <a:gd name="connsiteX4" fmla="*/ 3350364 w 3798570"/>
              <a:gd name="connsiteY4" fmla="*/ 206520 h 1821180"/>
              <a:gd name="connsiteX5" fmla="*/ 3356275 w 3798570"/>
              <a:gd name="connsiteY5" fmla="*/ 930225 h 1821180"/>
              <a:gd name="connsiteX6" fmla="*/ 3277620 w 3798570"/>
              <a:gd name="connsiteY6" fmla="*/ 964860 h 1821180"/>
              <a:gd name="connsiteX7" fmla="*/ 3324510 w 3798570"/>
              <a:gd name="connsiteY7" fmla="*/ 948888 h 1821180"/>
              <a:gd name="connsiteX8" fmla="*/ 3476909 w 3798570"/>
              <a:gd name="connsiteY8" fmla="*/ 1003644 h 1821180"/>
              <a:gd name="connsiteX9" fmla="*/ 323850 w 3798570"/>
              <a:gd name="connsiteY9" fmla="*/ 1821180 h 1821180"/>
              <a:gd name="connsiteX10" fmla="*/ 0 w 3798570"/>
              <a:gd name="connsiteY10" fmla="*/ 1737360 h 1821180"/>
              <a:gd name="connsiteX11" fmla="*/ 148590 w 3798570"/>
              <a:gd name="connsiteY11" fmla="*/ 1699260 h 1821180"/>
              <a:gd name="connsiteX12" fmla="*/ 171450 w 3798570"/>
              <a:gd name="connsiteY12" fmla="*/ 975360 h 1821180"/>
              <a:gd name="connsiteX13" fmla="*/ 7620 w 3798570"/>
              <a:gd name="connsiteY13" fmla="*/ 906780 h 1821180"/>
              <a:gd name="connsiteX0" fmla="*/ 7620 w 3482339"/>
              <a:gd name="connsiteY0" fmla="*/ 906780 h 1821180"/>
              <a:gd name="connsiteX1" fmla="*/ 3017520 w 3482339"/>
              <a:gd name="connsiteY1" fmla="*/ 125730 h 1821180"/>
              <a:gd name="connsiteX2" fmla="*/ 3482340 w 3482339"/>
              <a:gd name="connsiteY2" fmla="*/ 0 h 1821180"/>
              <a:gd name="connsiteX3" fmla="*/ 3472578 w 3482339"/>
              <a:gd name="connsiteY3" fmla="*/ 156305 h 1821180"/>
              <a:gd name="connsiteX4" fmla="*/ 3350364 w 3482339"/>
              <a:gd name="connsiteY4" fmla="*/ 206520 h 1821180"/>
              <a:gd name="connsiteX5" fmla="*/ 3356275 w 3482339"/>
              <a:gd name="connsiteY5" fmla="*/ 930225 h 1821180"/>
              <a:gd name="connsiteX6" fmla="*/ 3277620 w 3482339"/>
              <a:gd name="connsiteY6" fmla="*/ 964860 h 1821180"/>
              <a:gd name="connsiteX7" fmla="*/ 3324510 w 3482339"/>
              <a:gd name="connsiteY7" fmla="*/ 948888 h 1821180"/>
              <a:gd name="connsiteX8" fmla="*/ 3476909 w 3482339"/>
              <a:gd name="connsiteY8" fmla="*/ 1003644 h 1821180"/>
              <a:gd name="connsiteX9" fmla="*/ 323850 w 3482339"/>
              <a:gd name="connsiteY9" fmla="*/ 1821180 h 1821180"/>
              <a:gd name="connsiteX10" fmla="*/ 0 w 3482339"/>
              <a:gd name="connsiteY10" fmla="*/ 1737360 h 1821180"/>
              <a:gd name="connsiteX11" fmla="*/ 148590 w 3482339"/>
              <a:gd name="connsiteY11" fmla="*/ 1699260 h 1821180"/>
              <a:gd name="connsiteX12" fmla="*/ 171450 w 3482339"/>
              <a:gd name="connsiteY12" fmla="*/ 975360 h 1821180"/>
              <a:gd name="connsiteX13" fmla="*/ 7620 w 3482339"/>
              <a:gd name="connsiteY13" fmla="*/ 906780 h 1821180"/>
              <a:gd name="connsiteX0" fmla="*/ 7620 w 3476909"/>
              <a:gd name="connsiteY0" fmla="*/ 830484 h 1744884"/>
              <a:gd name="connsiteX1" fmla="*/ 3017520 w 3476909"/>
              <a:gd name="connsiteY1" fmla="*/ 49434 h 1744884"/>
              <a:gd name="connsiteX2" fmla="*/ 3208369 w 3476909"/>
              <a:gd name="connsiteY2" fmla="*/ 0 h 1744884"/>
              <a:gd name="connsiteX3" fmla="*/ 3472578 w 3476909"/>
              <a:gd name="connsiteY3" fmla="*/ 80009 h 1744884"/>
              <a:gd name="connsiteX4" fmla="*/ 3350364 w 3476909"/>
              <a:gd name="connsiteY4" fmla="*/ 130224 h 1744884"/>
              <a:gd name="connsiteX5" fmla="*/ 3356275 w 3476909"/>
              <a:gd name="connsiteY5" fmla="*/ 853929 h 1744884"/>
              <a:gd name="connsiteX6" fmla="*/ 3277620 w 3476909"/>
              <a:gd name="connsiteY6" fmla="*/ 888564 h 1744884"/>
              <a:gd name="connsiteX7" fmla="*/ 3324510 w 3476909"/>
              <a:gd name="connsiteY7" fmla="*/ 872592 h 1744884"/>
              <a:gd name="connsiteX8" fmla="*/ 3476909 w 3476909"/>
              <a:gd name="connsiteY8" fmla="*/ 927348 h 1744884"/>
              <a:gd name="connsiteX9" fmla="*/ 323850 w 3476909"/>
              <a:gd name="connsiteY9" fmla="*/ 1744884 h 1744884"/>
              <a:gd name="connsiteX10" fmla="*/ 0 w 3476909"/>
              <a:gd name="connsiteY10" fmla="*/ 1661064 h 1744884"/>
              <a:gd name="connsiteX11" fmla="*/ 148590 w 3476909"/>
              <a:gd name="connsiteY11" fmla="*/ 1622964 h 1744884"/>
              <a:gd name="connsiteX12" fmla="*/ 171450 w 3476909"/>
              <a:gd name="connsiteY12" fmla="*/ 899064 h 1744884"/>
              <a:gd name="connsiteX13" fmla="*/ 7620 w 3476909"/>
              <a:gd name="connsiteY13" fmla="*/ 830484 h 174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76909" h="1744884">
                <a:moveTo>
                  <a:pt x="7620" y="830484"/>
                </a:moveTo>
                <a:lnTo>
                  <a:pt x="3017520" y="49434"/>
                </a:lnTo>
                <a:lnTo>
                  <a:pt x="3208369" y="0"/>
                </a:lnTo>
                <a:lnTo>
                  <a:pt x="3472578" y="80009"/>
                </a:lnTo>
                <a:lnTo>
                  <a:pt x="3350364" y="130224"/>
                </a:lnTo>
                <a:cubicBezTo>
                  <a:pt x="3352334" y="371459"/>
                  <a:pt x="3354305" y="612694"/>
                  <a:pt x="3356275" y="853929"/>
                </a:cubicBezTo>
                <a:lnTo>
                  <a:pt x="3277620" y="888564"/>
                </a:lnTo>
                <a:lnTo>
                  <a:pt x="3324510" y="872592"/>
                </a:lnTo>
                <a:lnTo>
                  <a:pt x="3476909" y="927348"/>
                </a:lnTo>
                <a:lnTo>
                  <a:pt x="323850" y="1744884"/>
                </a:lnTo>
                <a:lnTo>
                  <a:pt x="0" y="1661064"/>
                </a:lnTo>
                <a:lnTo>
                  <a:pt x="148590" y="1622964"/>
                </a:lnTo>
                <a:lnTo>
                  <a:pt x="171450" y="899064"/>
                </a:lnTo>
                <a:lnTo>
                  <a:pt x="7620" y="8304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8800" y="1499601"/>
            <a:ext cx="3862118" cy="28005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cxnSpLocks noChangeAspect="1"/>
          </p:cNvCxnSpPr>
          <p:nvPr/>
        </p:nvCxnSpPr>
        <p:spPr>
          <a:xfrm>
            <a:off x="2692717" y="3337067"/>
            <a:ext cx="2609507" cy="7675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692717" y="2502177"/>
            <a:ext cx="0" cy="8314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5302224" y="2570196"/>
            <a:ext cx="3576" cy="1541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 noChangeAspect="1"/>
          </p:cNvCxnSpPr>
          <p:nvPr/>
        </p:nvCxnSpPr>
        <p:spPr>
          <a:xfrm>
            <a:off x="5306890" y="3965438"/>
            <a:ext cx="257841" cy="75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 noChangeAspect="1"/>
          </p:cNvCxnSpPr>
          <p:nvPr/>
        </p:nvCxnSpPr>
        <p:spPr>
          <a:xfrm flipV="1">
            <a:off x="5045623" y="4040430"/>
            <a:ext cx="520352" cy="136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 noChangeAspect="1"/>
          </p:cNvCxnSpPr>
          <p:nvPr/>
        </p:nvCxnSpPr>
        <p:spPr>
          <a:xfrm>
            <a:off x="2434074" y="3403902"/>
            <a:ext cx="2611550" cy="768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ChangeAspect="1"/>
          </p:cNvCxnSpPr>
          <p:nvPr/>
        </p:nvCxnSpPr>
        <p:spPr>
          <a:xfrm flipV="1">
            <a:off x="5043703" y="2502177"/>
            <a:ext cx="520352" cy="136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ChangeAspect="1"/>
          </p:cNvCxnSpPr>
          <p:nvPr/>
        </p:nvCxnSpPr>
        <p:spPr>
          <a:xfrm flipV="1">
            <a:off x="2969846" y="1888269"/>
            <a:ext cx="520352" cy="136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 noChangeAspect="1"/>
          </p:cNvCxnSpPr>
          <p:nvPr/>
        </p:nvCxnSpPr>
        <p:spPr>
          <a:xfrm>
            <a:off x="2971598" y="2024309"/>
            <a:ext cx="2072105" cy="609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4255390" y="2395263"/>
            <a:ext cx="0" cy="13651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43771" y="2372698"/>
            <a:ext cx="6908" cy="14169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 noChangeAspect="1"/>
          </p:cNvCxnSpPr>
          <p:nvPr/>
        </p:nvCxnSpPr>
        <p:spPr>
          <a:xfrm flipV="1">
            <a:off x="4143771" y="3760430"/>
            <a:ext cx="111620" cy="29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 noChangeAspect="1"/>
          </p:cNvCxnSpPr>
          <p:nvPr/>
        </p:nvCxnSpPr>
        <p:spPr>
          <a:xfrm>
            <a:off x="4255390" y="3760430"/>
            <a:ext cx="99216" cy="29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354607" y="2436888"/>
            <a:ext cx="0" cy="13510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1933703" y="1659519"/>
            <a:ext cx="2546529" cy="1277974"/>
          </a:xfrm>
          <a:custGeom>
            <a:avLst/>
            <a:gdLst>
              <a:gd name="connsiteX0" fmla="*/ 7620 w 3310890"/>
              <a:gd name="connsiteY0" fmla="*/ 781050 h 1695450"/>
              <a:gd name="connsiteX1" fmla="*/ 3017520 w 3310890"/>
              <a:gd name="connsiteY1" fmla="*/ 0 h 1695450"/>
              <a:gd name="connsiteX2" fmla="*/ 3310890 w 3310890"/>
              <a:gd name="connsiteY2" fmla="*/ 83820 h 1695450"/>
              <a:gd name="connsiteX3" fmla="*/ 3131820 w 3310890"/>
              <a:gd name="connsiteY3" fmla="*/ 133350 h 1695450"/>
              <a:gd name="connsiteX4" fmla="*/ 3131820 w 3310890"/>
              <a:gd name="connsiteY4" fmla="*/ 563880 h 1695450"/>
              <a:gd name="connsiteX5" fmla="*/ 2693670 w 3310890"/>
              <a:gd name="connsiteY5" fmla="*/ 685800 h 1695450"/>
              <a:gd name="connsiteX6" fmla="*/ 3009900 w 3310890"/>
              <a:gd name="connsiteY6" fmla="*/ 754380 h 1695450"/>
              <a:gd name="connsiteX7" fmla="*/ 3017520 w 3310890"/>
              <a:gd name="connsiteY7" fmla="*/ 925830 h 1695450"/>
              <a:gd name="connsiteX8" fmla="*/ 2960370 w 3310890"/>
              <a:gd name="connsiteY8" fmla="*/ 941070 h 1695450"/>
              <a:gd name="connsiteX9" fmla="*/ 3112770 w 3310890"/>
              <a:gd name="connsiteY9" fmla="*/ 971550 h 1695450"/>
              <a:gd name="connsiteX10" fmla="*/ 323850 w 3310890"/>
              <a:gd name="connsiteY10" fmla="*/ 1695450 h 1695450"/>
              <a:gd name="connsiteX11" fmla="*/ 0 w 3310890"/>
              <a:gd name="connsiteY11" fmla="*/ 1611630 h 1695450"/>
              <a:gd name="connsiteX12" fmla="*/ 148590 w 3310890"/>
              <a:gd name="connsiteY12" fmla="*/ 1573530 h 1695450"/>
              <a:gd name="connsiteX13" fmla="*/ 171450 w 3310890"/>
              <a:gd name="connsiteY13" fmla="*/ 849630 h 1695450"/>
              <a:gd name="connsiteX14" fmla="*/ 7620 w 3310890"/>
              <a:gd name="connsiteY14" fmla="*/ 781050 h 1695450"/>
              <a:gd name="connsiteX0" fmla="*/ 7620 w 3310890"/>
              <a:gd name="connsiteY0" fmla="*/ 781050 h 1695450"/>
              <a:gd name="connsiteX1" fmla="*/ 3017520 w 3310890"/>
              <a:gd name="connsiteY1" fmla="*/ 0 h 1695450"/>
              <a:gd name="connsiteX2" fmla="*/ 3310890 w 3310890"/>
              <a:gd name="connsiteY2" fmla="*/ 83820 h 1695450"/>
              <a:gd name="connsiteX3" fmla="*/ 3131820 w 3310890"/>
              <a:gd name="connsiteY3" fmla="*/ 133350 h 1695450"/>
              <a:gd name="connsiteX4" fmla="*/ 3131820 w 3310890"/>
              <a:gd name="connsiteY4" fmla="*/ 563880 h 1695450"/>
              <a:gd name="connsiteX5" fmla="*/ 2693670 w 3310890"/>
              <a:gd name="connsiteY5" fmla="*/ 685800 h 1695450"/>
              <a:gd name="connsiteX6" fmla="*/ 3013710 w 3310890"/>
              <a:gd name="connsiteY6" fmla="*/ 782955 h 1695450"/>
              <a:gd name="connsiteX7" fmla="*/ 3017520 w 3310890"/>
              <a:gd name="connsiteY7" fmla="*/ 925830 h 1695450"/>
              <a:gd name="connsiteX8" fmla="*/ 2960370 w 3310890"/>
              <a:gd name="connsiteY8" fmla="*/ 941070 h 1695450"/>
              <a:gd name="connsiteX9" fmla="*/ 3112770 w 3310890"/>
              <a:gd name="connsiteY9" fmla="*/ 971550 h 1695450"/>
              <a:gd name="connsiteX10" fmla="*/ 323850 w 3310890"/>
              <a:gd name="connsiteY10" fmla="*/ 1695450 h 1695450"/>
              <a:gd name="connsiteX11" fmla="*/ 0 w 3310890"/>
              <a:gd name="connsiteY11" fmla="*/ 1611630 h 1695450"/>
              <a:gd name="connsiteX12" fmla="*/ 148590 w 3310890"/>
              <a:gd name="connsiteY12" fmla="*/ 1573530 h 1695450"/>
              <a:gd name="connsiteX13" fmla="*/ 171450 w 3310890"/>
              <a:gd name="connsiteY13" fmla="*/ 849630 h 1695450"/>
              <a:gd name="connsiteX14" fmla="*/ 7620 w 3310890"/>
              <a:gd name="connsiteY14" fmla="*/ 781050 h 1695450"/>
              <a:gd name="connsiteX0" fmla="*/ 7620 w 3310890"/>
              <a:gd name="connsiteY0" fmla="*/ 781050 h 1695450"/>
              <a:gd name="connsiteX1" fmla="*/ 3017520 w 3310890"/>
              <a:gd name="connsiteY1" fmla="*/ 0 h 1695450"/>
              <a:gd name="connsiteX2" fmla="*/ 3310890 w 3310890"/>
              <a:gd name="connsiteY2" fmla="*/ 83820 h 1695450"/>
              <a:gd name="connsiteX3" fmla="*/ 3131820 w 3310890"/>
              <a:gd name="connsiteY3" fmla="*/ 133350 h 1695450"/>
              <a:gd name="connsiteX4" fmla="*/ 3131820 w 3310890"/>
              <a:gd name="connsiteY4" fmla="*/ 563880 h 1695450"/>
              <a:gd name="connsiteX5" fmla="*/ 2678430 w 3310890"/>
              <a:gd name="connsiteY5" fmla="*/ 672465 h 1695450"/>
              <a:gd name="connsiteX6" fmla="*/ 3013710 w 3310890"/>
              <a:gd name="connsiteY6" fmla="*/ 782955 h 1695450"/>
              <a:gd name="connsiteX7" fmla="*/ 3017520 w 3310890"/>
              <a:gd name="connsiteY7" fmla="*/ 925830 h 1695450"/>
              <a:gd name="connsiteX8" fmla="*/ 2960370 w 3310890"/>
              <a:gd name="connsiteY8" fmla="*/ 941070 h 1695450"/>
              <a:gd name="connsiteX9" fmla="*/ 3112770 w 3310890"/>
              <a:gd name="connsiteY9" fmla="*/ 971550 h 1695450"/>
              <a:gd name="connsiteX10" fmla="*/ 323850 w 3310890"/>
              <a:gd name="connsiteY10" fmla="*/ 1695450 h 1695450"/>
              <a:gd name="connsiteX11" fmla="*/ 0 w 3310890"/>
              <a:gd name="connsiteY11" fmla="*/ 1611630 h 1695450"/>
              <a:gd name="connsiteX12" fmla="*/ 148590 w 3310890"/>
              <a:gd name="connsiteY12" fmla="*/ 1573530 h 1695450"/>
              <a:gd name="connsiteX13" fmla="*/ 171450 w 3310890"/>
              <a:gd name="connsiteY13" fmla="*/ 849630 h 1695450"/>
              <a:gd name="connsiteX14" fmla="*/ 7620 w 3310890"/>
              <a:gd name="connsiteY14" fmla="*/ 781050 h 1695450"/>
              <a:gd name="connsiteX0" fmla="*/ 7620 w 3310890"/>
              <a:gd name="connsiteY0" fmla="*/ 781050 h 1695450"/>
              <a:gd name="connsiteX1" fmla="*/ 3017520 w 3310890"/>
              <a:gd name="connsiteY1" fmla="*/ 0 h 1695450"/>
              <a:gd name="connsiteX2" fmla="*/ 3310890 w 3310890"/>
              <a:gd name="connsiteY2" fmla="*/ 83820 h 1695450"/>
              <a:gd name="connsiteX3" fmla="*/ 3131820 w 3310890"/>
              <a:gd name="connsiteY3" fmla="*/ 133350 h 1695450"/>
              <a:gd name="connsiteX4" fmla="*/ 3131820 w 3310890"/>
              <a:gd name="connsiteY4" fmla="*/ 563880 h 1695450"/>
              <a:gd name="connsiteX5" fmla="*/ 2678430 w 3310890"/>
              <a:gd name="connsiteY5" fmla="*/ 672465 h 1695450"/>
              <a:gd name="connsiteX6" fmla="*/ 3017520 w 3310890"/>
              <a:gd name="connsiteY6" fmla="*/ 925830 h 1695450"/>
              <a:gd name="connsiteX7" fmla="*/ 2960370 w 3310890"/>
              <a:gd name="connsiteY7" fmla="*/ 941070 h 1695450"/>
              <a:gd name="connsiteX8" fmla="*/ 3112770 w 3310890"/>
              <a:gd name="connsiteY8" fmla="*/ 971550 h 1695450"/>
              <a:gd name="connsiteX9" fmla="*/ 323850 w 3310890"/>
              <a:gd name="connsiteY9" fmla="*/ 1695450 h 1695450"/>
              <a:gd name="connsiteX10" fmla="*/ 0 w 3310890"/>
              <a:gd name="connsiteY10" fmla="*/ 1611630 h 1695450"/>
              <a:gd name="connsiteX11" fmla="*/ 148590 w 3310890"/>
              <a:gd name="connsiteY11" fmla="*/ 1573530 h 1695450"/>
              <a:gd name="connsiteX12" fmla="*/ 171450 w 3310890"/>
              <a:gd name="connsiteY12" fmla="*/ 849630 h 1695450"/>
              <a:gd name="connsiteX13" fmla="*/ 7620 w 3310890"/>
              <a:gd name="connsiteY13" fmla="*/ 781050 h 1695450"/>
              <a:gd name="connsiteX0" fmla="*/ 7620 w 3649980"/>
              <a:gd name="connsiteY0" fmla="*/ 781050 h 1695450"/>
              <a:gd name="connsiteX1" fmla="*/ 3017520 w 3649980"/>
              <a:gd name="connsiteY1" fmla="*/ 0 h 1695450"/>
              <a:gd name="connsiteX2" fmla="*/ 3310890 w 3649980"/>
              <a:gd name="connsiteY2" fmla="*/ 83820 h 1695450"/>
              <a:gd name="connsiteX3" fmla="*/ 3131820 w 3649980"/>
              <a:gd name="connsiteY3" fmla="*/ 133350 h 1695450"/>
              <a:gd name="connsiteX4" fmla="*/ 3131820 w 3649980"/>
              <a:gd name="connsiteY4" fmla="*/ 563880 h 1695450"/>
              <a:gd name="connsiteX5" fmla="*/ 3649980 w 3649980"/>
              <a:gd name="connsiteY5" fmla="*/ 756285 h 1695450"/>
              <a:gd name="connsiteX6" fmla="*/ 3017520 w 3649980"/>
              <a:gd name="connsiteY6" fmla="*/ 925830 h 1695450"/>
              <a:gd name="connsiteX7" fmla="*/ 2960370 w 3649980"/>
              <a:gd name="connsiteY7" fmla="*/ 941070 h 1695450"/>
              <a:gd name="connsiteX8" fmla="*/ 3112770 w 3649980"/>
              <a:gd name="connsiteY8" fmla="*/ 971550 h 1695450"/>
              <a:gd name="connsiteX9" fmla="*/ 323850 w 3649980"/>
              <a:gd name="connsiteY9" fmla="*/ 1695450 h 1695450"/>
              <a:gd name="connsiteX10" fmla="*/ 0 w 3649980"/>
              <a:gd name="connsiteY10" fmla="*/ 1611630 h 1695450"/>
              <a:gd name="connsiteX11" fmla="*/ 148590 w 3649980"/>
              <a:gd name="connsiteY11" fmla="*/ 1573530 h 1695450"/>
              <a:gd name="connsiteX12" fmla="*/ 171450 w 3649980"/>
              <a:gd name="connsiteY12" fmla="*/ 849630 h 1695450"/>
              <a:gd name="connsiteX13" fmla="*/ 7620 w 3649980"/>
              <a:gd name="connsiteY13" fmla="*/ 781050 h 1695450"/>
              <a:gd name="connsiteX0" fmla="*/ 7620 w 3649980"/>
              <a:gd name="connsiteY0" fmla="*/ 781050 h 1695450"/>
              <a:gd name="connsiteX1" fmla="*/ 3017520 w 3649980"/>
              <a:gd name="connsiteY1" fmla="*/ 0 h 1695450"/>
              <a:gd name="connsiteX2" fmla="*/ 3310890 w 3649980"/>
              <a:gd name="connsiteY2" fmla="*/ 83820 h 1695450"/>
              <a:gd name="connsiteX3" fmla="*/ 3131820 w 3649980"/>
              <a:gd name="connsiteY3" fmla="*/ 133350 h 1695450"/>
              <a:gd name="connsiteX4" fmla="*/ 3634740 w 3649980"/>
              <a:gd name="connsiteY4" fmla="*/ 11430 h 1695450"/>
              <a:gd name="connsiteX5" fmla="*/ 3649980 w 3649980"/>
              <a:gd name="connsiteY5" fmla="*/ 756285 h 1695450"/>
              <a:gd name="connsiteX6" fmla="*/ 3017520 w 3649980"/>
              <a:gd name="connsiteY6" fmla="*/ 925830 h 1695450"/>
              <a:gd name="connsiteX7" fmla="*/ 2960370 w 3649980"/>
              <a:gd name="connsiteY7" fmla="*/ 941070 h 1695450"/>
              <a:gd name="connsiteX8" fmla="*/ 3112770 w 3649980"/>
              <a:gd name="connsiteY8" fmla="*/ 971550 h 1695450"/>
              <a:gd name="connsiteX9" fmla="*/ 323850 w 3649980"/>
              <a:gd name="connsiteY9" fmla="*/ 1695450 h 1695450"/>
              <a:gd name="connsiteX10" fmla="*/ 0 w 3649980"/>
              <a:gd name="connsiteY10" fmla="*/ 1611630 h 1695450"/>
              <a:gd name="connsiteX11" fmla="*/ 148590 w 3649980"/>
              <a:gd name="connsiteY11" fmla="*/ 1573530 h 1695450"/>
              <a:gd name="connsiteX12" fmla="*/ 171450 w 3649980"/>
              <a:gd name="connsiteY12" fmla="*/ 849630 h 1695450"/>
              <a:gd name="connsiteX13" fmla="*/ 7620 w 3649980"/>
              <a:gd name="connsiteY13" fmla="*/ 781050 h 1695450"/>
              <a:gd name="connsiteX0" fmla="*/ 7620 w 3798570"/>
              <a:gd name="connsiteY0" fmla="*/ 826770 h 1741170"/>
              <a:gd name="connsiteX1" fmla="*/ 3017520 w 3798570"/>
              <a:gd name="connsiteY1" fmla="*/ 45720 h 1741170"/>
              <a:gd name="connsiteX2" fmla="*/ 3310890 w 3798570"/>
              <a:gd name="connsiteY2" fmla="*/ 129540 h 1741170"/>
              <a:gd name="connsiteX3" fmla="*/ 3798570 w 3798570"/>
              <a:gd name="connsiteY3" fmla="*/ 0 h 1741170"/>
              <a:gd name="connsiteX4" fmla="*/ 3634740 w 3798570"/>
              <a:gd name="connsiteY4" fmla="*/ 57150 h 1741170"/>
              <a:gd name="connsiteX5" fmla="*/ 3649980 w 3798570"/>
              <a:gd name="connsiteY5" fmla="*/ 802005 h 1741170"/>
              <a:gd name="connsiteX6" fmla="*/ 3017520 w 3798570"/>
              <a:gd name="connsiteY6" fmla="*/ 971550 h 1741170"/>
              <a:gd name="connsiteX7" fmla="*/ 2960370 w 3798570"/>
              <a:gd name="connsiteY7" fmla="*/ 986790 h 1741170"/>
              <a:gd name="connsiteX8" fmla="*/ 3112770 w 3798570"/>
              <a:gd name="connsiteY8" fmla="*/ 1017270 h 1741170"/>
              <a:gd name="connsiteX9" fmla="*/ 323850 w 3798570"/>
              <a:gd name="connsiteY9" fmla="*/ 1741170 h 1741170"/>
              <a:gd name="connsiteX10" fmla="*/ 0 w 3798570"/>
              <a:gd name="connsiteY10" fmla="*/ 1657350 h 1741170"/>
              <a:gd name="connsiteX11" fmla="*/ 148590 w 3798570"/>
              <a:gd name="connsiteY11" fmla="*/ 1619250 h 1741170"/>
              <a:gd name="connsiteX12" fmla="*/ 171450 w 3798570"/>
              <a:gd name="connsiteY12" fmla="*/ 895350 h 1741170"/>
              <a:gd name="connsiteX13" fmla="*/ 7620 w 3798570"/>
              <a:gd name="connsiteY13" fmla="*/ 826770 h 1741170"/>
              <a:gd name="connsiteX0" fmla="*/ 7620 w 3798570"/>
              <a:gd name="connsiteY0" fmla="*/ 906780 h 1821180"/>
              <a:gd name="connsiteX1" fmla="*/ 3017520 w 3798570"/>
              <a:gd name="connsiteY1" fmla="*/ 125730 h 1821180"/>
              <a:gd name="connsiteX2" fmla="*/ 3482340 w 3798570"/>
              <a:gd name="connsiteY2" fmla="*/ 0 h 1821180"/>
              <a:gd name="connsiteX3" fmla="*/ 3798570 w 3798570"/>
              <a:gd name="connsiteY3" fmla="*/ 80010 h 1821180"/>
              <a:gd name="connsiteX4" fmla="*/ 3634740 w 3798570"/>
              <a:gd name="connsiteY4" fmla="*/ 137160 h 1821180"/>
              <a:gd name="connsiteX5" fmla="*/ 3649980 w 3798570"/>
              <a:gd name="connsiteY5" fmla="*/ 882015 h 1821180"/>
              <a:gd name="connsiteX6" fmla="*/ 3017520 w 3798570"/>
              <a:gd name="connsiteY6" fmla="*/ 1051560 h 1821180"/>
              <a:gd name="connsiteX7" fmla="*/ 2960370 w 3798570"/>
              <a:gd name="connsiteY7" fmla="*/ 1066800 h 1821180"/>
              <a:gd name="connsiteX8" fmla="*/ 3112770 w 3798570"/>
              <a:gd name="connsiteY8" fmla="*/ 1097280 h 1821180"/>
              <a:gd name="connsiteX9" fmla="*/ 323850 w 3798570"/>
              <a:gd name="connsiteY9" fmla="*/ 1821180 h 1821180"/>
              <a:gd name="connsiteX10" fmla="*/ 0 w 3798570"/>
              <a:gd name="connsiteY10" fmla="*/ 1737360 h 1821180"/>
              <a:gd name="connsiteX11" fmla="*/ 148590 w 3798570"/>
              <a:gd name="connsiteY11" fmla="*/ 1699260 h 1821180"/>
              <a:gd name="connsiteX12" fmla="*/ 171450 w 3798570"/>
              <a:gd name="connsiteY12" fmla="*/ 975360 h 1821180"/>
              <a:gd name="connsiteX13" fmla="*/ 7620 w 3798570"/>
              <a:gd name="connsiteY13" fmla="*/ 906780 h 1821180"/>
              <a:gd name="connsiteX0" fmla="*/ 7620 w 3798570"/>
              <a:gd name="connsiteY0" fmla="*/ 906780 h 1821180"/>
              <a:gd name="connsiteX1" fmla="*/ 3017520 w 3798570"/>
              <a:gd name="connsiteY1" fmla="*/ 125730 h 1821180"/>
              <a:gd name="connsiteX2" fmla="*/ 3482340 w 3798570"/>
              <a:gd name="connsiteY2" fmla="*/ 0 h 1821180"/>
              <a:gd name="connsiteX3" fmla="*/ 3798570 w 3798570"/>
              <a:gd name="connsiteY3" fmla="*/ 80010 h 1821180"/>
              <a:gd name="connsiteX4" fmla="*/ 3634740 w 3798570"/>
              <a:gd name="connsiteY4" fmla="*/ 137160 h 1821180"/>
              <a:gd name="connsiteX5" fmla="*/ 3623310 w 3798570"/>
              <a:gd name="connsiteY5" fmla="*/ 878205 h 1821180"/>
              <a:gd name="connsiteX6" fmla="*/ 3017520 w 3798570"/>
              <a:gd name="connsiteY6" fmla="*/ 1051560 h 1821180"/>
              <a:gd name="connsiteX7" fmla="*/ 2960370 w 3798570"/>
              <a:gd name="connsiteY7" fmla="*/ 1066800 h 1821180"/>
              <a:gd name="connsiteX8" fmla="*/ 3112770 w 3798570"/>
              <a:gd name="connsiteY8" fmla="*/ 1097280 h 1821180"/>
              <a:gd name="connsiteX9" fmla="*/ 323850 w 3798570"/>
              <a:gd name="connsiteY9" fmla="*/ 1821180 h 1821180"/>
              <a:gd name="connsiteX10" fmla="*/ 0 w 3798570"/>
              <a:gd name="connsiteY10" fmla="*/ 1737360 h 1821180"/>
              <a:gd name="connsiteX11" fmla="*/ 148590 w 3798570"/>
              <a:gd name="connsiteY11" fmla="*/ 1699260 h 1821180"/>
              <a:gd name="connsiteX12" fmla="*/ 171450 w 3798570"/>
              <a:gd name="connsiteY12" fmla="*/ 975360 h 1821180"/>
              <a:gd name="connsiteX13" fmla="*/ 7620 w 3798570"/>
              <a:gd name="connsiteY13" fmla="*/ 906780 h 1821180"/>
              <a:gd name="connsiteX0" fmla="*/ 7620 w 3798570"/>
              <a:gd name="connsiteY0" fmla="*/ 906780 h 1821180"/>
              <a:gd name="connsiteX1" fmla="*/ 3017520 w 3798570"/>
              <a:gd name="connsiteY1" fmla="*/ 125730 h 1821180"/>
              <a:gd name="connsiteX2" fmla="*/ 3482340 w 3798570"/>
              <a:gd name="connsiteY2" fmla="*/ 0 h 1821180"/>
              <a:gd name="connsiteX3" fmla="*/ 3798570 w 3798570"/>
              <a:gd name="connsiteY3" fmla="*/ 80010 h 1821180"/>
              <a:gd name="connsiteX4" fmla="*/ 3634740 w 3798570"/>
              <a:gd name="connsiteY4" fmla="*/ 137160 h 1821180"/>
              <a:gd name="connsiteX5" fmla="*/ 3623310 w 3798570"/>
              <a:gd name="connsiteY5" fmla="*/ 878205 h 1821180"/>
              <a:gd name="connsiteX6" fmla="*/ 3017520 w 3798570"/>
              <a:gd name="connsiteY6" fmla="*/ 1051560 h 1821180"/>
              <a:gd name="connsiteX7" fmla="*/ 2960370 w 3798570"/>
              <a:gd name="connsiteY7" fmla="*/ 1066800 h 1821180"/>
              <a:gd name="connsiteX8" fmla="*/ 3476909 w 3798570"/>
              <a:gd name="connsiteY8" fmla="*/ 1003644 h 1821180"/>
              <a:gd name="connsiteX9" fmla="*/ 323850 w 3798570"/>
              <a:gd name="connsiteY9" fmla="*/ 1821180 h 1821180"/>
              <a:gd name="connsiteX10" fmla="*/ 0 w 3798570"/>
              <a:gd name="connsiteY10" fmla="*/ 1737360 h 1821180"/>
              <a:gd name="connsiteX11" fmla="*/ 148590 w 3798570"/>
              <a:gd name="connsiteY11" fmla="*/ 1699260 h 1821180"/>
              <a:gd name="connsiteX12" fmla="*/ 171450 w 3798570"/>
              <a:gd name="connsiteY12" fmla="*/ 975360 h 1821180"/>
              <a:gd name="connsiteX13" fmla="*/ 7620 w 3798570"/>
              <a:gd name="connsiteY13" fmla="*/ 906780 h 1821180"/>
              <a:gd name="connsiteX0" fmla="*/ 7620 w 3798570"/>
              <a:gd name="connsiteY0" fmla="*/ 906780 h 1821180"/>
              <a:gd name="connsiteX1" fmla="*/ 3017520 w 3798570"/>
              <a:gd name="connsiteY1" fmla="*/ 125730 h 1821180"/>
              <a:gd name="connsiteX2" fmla="*/ 3482340 w 3798570"/>
              <a:gd name="connsiteY2" fmla="*/ 0 h 1821180"/>
              <a:gd name="connsiteX3" fmla="*/ 3798570 w 3798570"/>
              <a:gd name="connsiteY3" fmla="*/ 80010 h 1821180"/>
              <a:gd name="connsiteX4" fmla="*/ 3634740 w 3798570"/>
              <a:gd name="connsiteY4" fmla="*/ 137160 h 1821180"/>
              <a:gd name="connsiteX5" fmla="*/ 3623310 w 3798570"/>
              <a:gd name="connsiteY5" fmla="*/ 878205 h 1821180"/>
              <a:gd name="connsiteX6" fmla="*/ 3277620 w 3798570"/>
              <a:gd name="connsiteY6" fmla="*/ 964860 h 1821180"/>
              <a:gd name="connsiteX7" fmla="*/ 2960370 w 3798570"/>
              <a:gd name="connsiteY7" fmla="*/ 1066800 h 1821180"/>
              <a:gd name="connsiteX8" fmla="*/ 3476909 w 3798570"/>
              <a:gd name="connsiteY8" fmla="*/ 1003644 h 1821180"/>
              <a:gd name="connsiteX9" fmla="*/ 323850 w 3798570"/>
              <a:gd name="connsiteY9" fmla="*/ 1821180 h 1821180"/>
              <a:gd name="connsiteX10" fmla="*/ 0 w 3798570"/>
              <a:gd name="connsiteY10" fmla="*/ 1737360 h 1821180"/>
              <a:gd name="connsiteX11" fmla="*/ 148590 w 3798570"/>
              <a:gd name="connsiteY11" fmla="*/ 1699260 h 1821180"/>
              <a:gd name="connsiteX12" fmla="*/ 171450 w 3798570"/>
              <a:gd name="connsiteY12" fmla="*/ 975360 h 1821180"/>
              <a:gd name="connsiteX13" fmla="*/ 7620 w 3798570"/>
              <a:gd name="connsiteY13" fmla="*/ 906780 h 1821180"/>
              <a:gd name="connsiteX0" fmla="*/ 7620 w 3798570"/>
              <a:gd name="connsiteY0" fmla="*/ 906780 h 1821180"/>
              <a:gd name="connsiteX1" fmla="*/ 3017520 w 3798570"/>
              <a:gd name="connsiteY1" fmla="*/ 125730 h 1821180"/>
              <a:gd name="connsiteX2" fmla="*/ 3482340 w 3798570"/>
              <a:gd name="connsiteY2" fmla="*/ 0 h 1821180"/>
              <a:gd name="connsiteX3" fmla="*/ 3798570 w 3798570"/>
              <a:gd name="connsiteY3" fmla="*/ 80010 h 1821180"/>
              <a:gd name="connsiteX4" fmla="*/ 3634740 w 3798570"/>
              <a:gd name="connsiteY4" fmla="*/ 137160 h 1821180"/>
              <a:gd name="connsiteX5" fmla="*/ 3623310 w 3798570"/>
              <a:gd name="connsiteY5" fmla="*/ 878205 h 1821180"/>
              <a:gd name="connsiteX6" fmla="*/ 3277620 w 3798570"/>
              <a:gd name="connsiteY6" fmla="*/ 964860 h 1821180"/>
              <a:gd name="connsiteX7" fmla="*/ 3324510 w 3798570"/>
              <a:gd name="connsiteY7" fmla="*/ 948888 h 1821180"/>
              <a:gd name="connsiteX8" fmla="*/ 3476909 w 3798570"/>
              <a:gd name="connsiteY8" fmla="*/ 1003644 h 1821180"/>
              <a:gd name="connsiteX9" fmla="*/ 323850 w 3798570"/>
              <a:gd name="connsiteY9" fmla="*/ 1821180 h 1821180"/>
              <a:gd name="connsiteX10" fmla="*/ 0 w 3798570"/>
              <a:gd name="connsiteY10" fmla="*/ 1737360 h 1821180"/>
              <a:gd name="connsiteX11" fmla="*/ 148590 w 3798570"/>
              <a:gd name="connsiteY11" fmla="*/ 1699260 h 1821180"/>
              <a:gd name="connsiteX12" fmla="*/ 171450 w 3798570"/>
              <a:gd name="connsiteY12" fmla="*/ 975360 h 1821180"/>
              <a:gd name="connsiteX13" fmla="*/ 7620 w 3798570"/>
              <a:gd name="connsiteY13" fmla="*/ 906780 h 1821180"/>
              <a:gd name="connsiteX0" fmla="*/ 7620 w 3798570"/>
              <a:gd name="connsiteY0" fmla="*/ 906780 h 1821180"/>
              <a:gd name="connsiteX1" fmla="*/ 3017520 w 3798570"/>
              <a:gd name="connsiteY1" fmla="*/ 125730 h 1821180"/>
              <a:gd name="connsiteX2" fmla="*/ 3482340 w 3798570"/>
              <a:gd name="connsiteY2" fmla="*/ 0 h 1821180"/>
              <a:gd name="connsiteX3" fmla="*/ 3798570 w 3798570"/>
              <a:gd name="connsiteY3" fmla="*/ 80010 h 1821180"/>
              <a:gd name="connsiteX4" fmla="*/ 3634740 w 3798570"/>
              <a:gd name="connsiteY4" fmla="*/ 137160 h 1821180"/>
              <a:gd name="connsiteX5" fmla="*/ 3356275 w 3798570"/>
              <a:gd name="connsiteY5" fmla="*/ 930225 h 1821180"/>
              <a:gd name="connsiteX6" fmla="*/ 3277620 w 3798570"/>
              <a:gd name="connsiteY6" fmla="*/ 964860 h 1821180"/>
              <a:gd name="connsiteX7" fmla="*/ 3324510 w 3798570"/>
              <a:gd name="connsiteY7" fmla="*/ 948888 h 1821180"/>
              <a:gd name="connsiteX8" fmla="*/ 3476909 w 3798570"/>
              <a:gd name="connsiteY8" fmla="*/ 1003644 h 1821180"/>
              <a:gd name="connsiteX9" fmla="*/ 323850 w 3798570"/>
              <a:gd name="connsiteY9" fmla="*/ 1821180 h 1821180"/>
              <a:gd name="connsiteX10" fmla="*/ 0 w 3798570"/>
              <a:gd name="connsiteY10" fmla="*/ 1737360 h 1821180"/>
              <a:gd name="connsiteX11" fmla="*/ 148590 w 3798570"/>
              <a:gd name="connsiteY11" fmla="*/ 1699260 h 1821180"/>
              <a:gd name="connsiteX12" fmla="*/ 171450 w 3798570"/>
              <a:gd name="connsiteY12" fmla="*/ 975360 h 1821180"/>
              <a:gd name="connsiteX13" fmla="*/ 7620 w 3798570"/>
              <a:gd name="connsiteY13" fmla="*/ 906780 h 1821180"/>
              <a:gd name="connsiteX0" fmla="*/ 7620 w 3798570"/>
              <a:gd name="connsiteY0" fmla="*/ 906780 h 1821180"/>
              <a:gd name="connsiteX1" fmla="*/ 3017520 w 3798570"/>
              <a:gd name="connsiteY1" fmla="*/ 125730 h 1821180"/>
              <a:gd name="connsiteX2" fmla="*/ 3482340 w 3798570"/>
              <a:gd name="connsiteY2" fmla="*/ 0 h 1821180"/>
              <a:gd name="connsiteX3" fmla="*/ 3798570 w 3798570"/>
              <a:gd name="connsiteY3" fmla="*/ 80010 h 1821180"/>
              <a:gd name="connsiteX4" fmla="*/ 3350364 w 3798570"/>
              <a:gd name="connsiteY4" fmla="*/ 206520 h 1821180"/>
              <a:gd name="connsiteX5" fmla="*/ 3356275 w 3798570"/>
              <a:gd name="connsiteY5" fmla="*/ 930225 h 1821180"/>
              <a:gd name="connsiteX6" fmla="*/ 3277620 w 3798570"/>
              <a:gd name="connsiteY6" fmla="*/ 964860 h 1821180"/>
              <a:gd name="connsiteX7" fmla="*/ 3324510 w 3798570"/>
              <a:gd name="connsiteY7" fmla="*/ 948888 h 1821180"/>
              <a:gd name="connsiteX8" fmla="*/ 3476909 w 3798570"/>
              <a:gd name="connsiteY8" fmla="*/ 1003644 h 1821180"/>
              <a:gd name="connsiteX9" fmla="*/ 323850 w 3798570"/>
              <a:gd name="connsiteY9" fmla="*/ 1821180 h 1821180"/>
              <a:gd name="connsiteX10" fmla="*/ 0 w 3798570"/>
              <a:gd name="connsiteY10" fmla="*/ 1737360 h 1821180"/>
              <a:gd name="connsiteX11" fmla="*/ 148590 w 3798570"/>
              <a:gd name="connsiteY11" fmla="*/ 1699260 h 1821180"/>
              <a:gd name="connsiteX12" fmla="*/ 171450 w 3798570"/>
              <a:gd name="connsiteY12" fmla="*/ 975360 h 1821180"/>
              <a:gd name="connsiteX13" fmla="*/ 7620 w 3798570"/>
              <a:gd name="connsiteY13" fmla="*/ 906780 h 1821180"/>
              <a:gd name="connsiteX0" fmla="*/ 7620 w 3482339"/>
              <a:gd name="connsiteY0" fmla="*/ 906780 h 1821180"/>
              <a:gd name="connsiteX1" fmla="*/ 3017520 w 3482339"/>
              <a:gd name="connsiteY1" fmla="*/ 125730 h 1821180"/>
              <a:gd name="connsiteX2" fmla="*/ 3482340 w 3482339"/>
              <a:gd name="connsiteY2" fmla="*/ 0 h 1821180"/>
              <a:gd name="connsiteX3" fmla="*/ 3472578 w 3482339"/>
              <a:gd name="connsiteY3" fmla="*/ 156305 h 1821180"/>
              <a:gd name="connsiteX4" fmla="*/ 3350364 w 3482339"/>
              <a:gd name="connsiteY4" fmla="*/ 206520 h 1821180"/>
              <a:gd name="connsiteX5" fmla="*/ 3356275 w 3482339"/>
              <a:gd name="connsiteY5" fmla="*/ 930225 h 1821180"/>
              <a:gd name="connsiteX6" fmla="*/ 3277620 w 3482339"/>
              <a:gd name="connsiteY6" fmla="*/ 964860 h 1821180"/>
              <a:gd name="connsiteX7" fmla="*/ 3324510 w 3482339"/>
              <a:gd name="connsiteY7" fmla="*/ 948888 h 1821180"/>
              <a:gd name="connsiteX8" fmla="*/ 3476909 w 3482339"/>
              <a:gd name="connsiteY8" fmla="*/ 1003644 h 1821180"/>
              <a:gd name="connsiteX9" fmla="*/ 323850 w 3482339"/>
              <a:gd name="connsiteY9" fmla="*/ 1821180 h 1821180"/>
              <a:gd name="connsiteX10" fmla="*/ 0 w 3482339"/>
              <a:gd name="connsiteY10" fmla="*/ 1737360 h 1821180"/>
              <a:gd name="connsiteX11" fmla="*/ 148590 w 3482339"/>
              <a:gd name="connsiteY11" fmla="*/ 1699260 h 1821180"/>
              <a:gd name="connsiteX12" fmla="*/ 171450 w 3482339"/>
              <a:gd name="connsiteY12" fmla="*/ 975360 h 1821180"/>
              <a:gd name="connsiteX13" fmla="*/ 7620 w 3482339"/>
              <a:gd name="connsiteY13" fmla="*/ 906780 h 1821180"/>
              <a:gd name="connsiteX0" fmla="*/ 7620 w 3476909"/>
              <a:gd name="connsiteY0" fmla="*/ 830484 h 1744884"/>
              <a:gd name="connsiteX1" fmla="*/ 3017520 w 3476909"/>
              <a:gd name="connsiteY1" fmla="*/ 49434 h 1744884"/>
              <a:gd name="connsiteX2" fmla="*/ 3208369 w 3476909"/>
              <a:gd name="connsiteY2" fmla="*/ 0 h 1744884"/>
              <a:gd name="connsiteX3" fmla="*/ 3472578 w 3476909"/>
              <a:gd name="connsiteY3" fmla="*/ 80009 h 1744884"/>
              <a:gd name="connsiteX4" fmla="*/ 3350364 w 3476909"/>
              <a:gd name="connsiteY4" fmla="*/ 130224 h 1744884"/>
              <a:gd name="connsiteX5" fmla="*/ 3356275 w 3476909"/>
              <a:gd name="connsiteY5" fmla="*/ 853929 h 1744884"/>
              <a:gd name="connsiteX6" fmla="*/ 3277620 w 3476909"/>
              <a:gd name="connsiteY6" fmla="*/ 888564 h 1744884"/>
              <a:gd name="connsiteX7" fmla="*/ 3324510 w 3476909"/>
              <a:gd name="connsiteY7" fmla="*/ 872592 h 1744884"/>
              <a:gd name="connsiteX8" fmla="*/ 3476909 w 3476909"/>
              <a:gd name="connsiteY8" fmla="*/ 927348 h 1744884"/>
              <a:gd name="connsiteX9" fmla="*/ 323850 w 3476909"/>
              <a:gd name="connsiteY9" fmla="*/ 1744884 h 1744884"/>
              <a:gd name="connsiteX10" fmla="*/ 0 w 3476909"/>
              <a:gd name="connsiteY10" fmla="*/ 1661064 h 1744884"/>
              <a:gd name="connsiteX11" fmla="*/ 148590 w 3476909"/>
              <a:gd name="connsiteY11" fmla="*/ 1622964 h 1744884"/>
              <a:gd name="connsiteX12" fmla="*/ 171450 w 3476909"/>
              <a:gd name="connsiteY12" fmla="*/ 899064 h 1744884"/>
              <a:gd name="connsiteX13" fmla="*/ 7620 w 3476909"/>
              <a:gd name="connsiteY13" fmla="*/ 830484 h 174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76909" h="1744884">
                <a:moveTo>
                  <a:pt x="7620" y="830484"/>
                </a:moveTo>
                <a:lnTo>
                  <a:pt x="3017520" y="49434"/>
                </a:lnTo>
                <a:lnTo>
                  <a:pt x="3208369" y="0"/>
                </a:lnTo>
                <a:lnTo>
                  <a:pt x="3472578" y="80009"/>
                </a:lnTo>
                <a:lnTo>
                  <a:pt x="3350364" y="130224"/>
                </a:lnTo>
                <a:cubicBezTo>
                  <a:pt x="3352334" y="371459"/>
                  <a:pt x="3354305" y="612694"/>
                  <a:pt x="3356275" y="853929"/>
                </a:cubicBezTo>
                <a:lnTo>
                  <a:pt x="3277620" y="888564"/>
                </a:lnTo>
                <a:lnTo>
                  <a:pt x="3324510" y="872592"/>
                </a:lnTo>
                <a:lnTo>
                  <a:pt x="3476909" y="927348"/>
                </a:lnTo>
                <a:lnTo>
                  <a:pt x="323850" y="1744884"/>
                </a:lnTo>
                <a:lnTo>
                  <a:pt x="0" y="1661064"/>
                </a:lnTo>
                <a:lnTo>
                  <a:pt x="148590" y="1622964"/>
                </a:lnTo>
                <a:lnTo>
                  <a:pt x="171450" y="899064"/>
                </a:lnTo>
                <a:lnTo>
                  <a:pt x="7620" y="8304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2046440" y="2302510"/>
            <a:ext cx="0" cy="6115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 noChangeAspect="1"/>
            <a:endCxn id="25" idx="7"/>
          </p:cNvCxnSpPr>
          <p:nvPr/>
        </p:nvCxnSpPr>
        <p:spPr>
          <a:xfrm flipV="1">
            <a:off x="2046440" y="2298616"/>
            <a:ext cx="2322173" cy="621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 noChangeAspect="1"/>
          </p:cNvCxnSpPr>
          <p:nvPr/>
        </p:nvCxnSpPr>
        <p:spPr>
          <a:xfrm flipV="1">
            <a:off x="2156943" y="1728037"/>
            <a:ext cx="2318879" cy="606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 noChangeAspect="1"/>
          </p:cNvCxnSpPr>
          <p:nvPr/>
        </p:nvCxnSpPr>
        <p:spPr>
          <a:xfrm>
            <a:off x="1935936" y="2881551"/>
            <a:ext cx="221007" cy="650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 noChangeAspect="1"/>
          </p:cNvCxnSpPr>
          <p:nvPr/>
        </p:nvCxnSpPr>
        <p:spPr>
          <a:xfrm>
            <a:off x="1935936" y="2269278"/>
            <a:ext cx="221007" cy="650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 noChangeAspect="1"/>
          </p:cNvCxnSpPr>
          <p:nvPr/>
        </p:nvCxnSpPr>
        <p:spPr>
          <a:xfrm flipV="1">
            <a:off x="2156943" y="2334280"/>
            <a:ext cx="2349982" cy="614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 noChangeAspect="1"/>
          </p:cNvCxnSpPr>
          <p:nvPr/>
        </p:nvCxnSpPr>
        <p:spPr>
          <a:xfrm flipV="1">
            <a:off x="1940611" y="2854763"/>
            <a:ext cx="102465" cy="26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 noChangeAspect="1"/>
          </p:cNvCxnSpPr>
          <p:nvPr/>
        </p:nvCxnSpPr>
        <p:spPr>
          <a:xfrm flipV="1">
            <a:off x="1940611" y="1663035"/>
            <a:ext cx="2343374" cy="6126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 noChangeAspect="1"/>
          </p:cNvCxnSpPr>
          <p:nvPr/>
        </p:nvCxnSpPr>
        <p:spPr>
          <a:xfrm>
            <a:off x="4385298" y="2304299"/>
            <a:ext cx="110502" cy="32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386580" y="1747357"/>
            <a:ext cx="559" cy="5564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 noChangeAspect="1"/>
          </p:cNvCxnSpPr>
          <p:nvPr/>
        </p:nvCxnSpPr>
        <p:spPr>
          <a:xfrm flipV="1">
            <a:off x="2433935" y="3335137"/>
            <a:ext cx="267887" cy="700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 noChangeAspect="1"/>
          </p:cNvCxnSpPr>
          <p:nvPr/>
        </p:nvCxnSpPr>
        <p:spPr>
          <a:xfrm>
            <a:off x="4274793" y="1663035"/>
            <a:ext cx="221007" cy="650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arallelogram 49"/>
          <p:cNvSpPr/>
          <p:nvPr/>
        </p:nvSpPr>
        <p:spPr>
          <a:xfrm rot="5400000">
            <a:off x="4058940" y="4064268"/>
            <a:ext cx="234401" cy="46880"/>
          </a:xfrm>
          <a:prstGeom prst="parallelogram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 rot="900000">
            <a:off x="2804572" y="3105990"/>
            <a:ext cx="104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Floor Girder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 rot="20700000">
            <a:off x="2454580" y="2256764"/>
            <a:ext cx="1154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Stringer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4598435" y="3302605"/>
            <a:ext cx="846120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900" dirty="0" smtClean="0"/>
              <a:t>Typ. location, </a:t>
            </a:r>
            <a:r>
              <a:rPr lang="en-US" sz="900" dirty="0"/>
              <a:t>b</a:t>
            </a:r>
            <a:r>
              <a:rPr lang="en-US" sz="900" dirty="0" smtClean="0"/>
              <a:t>oth sides</a:t>
            </a:r>
            <a:endParaRPr lang="en-US" sz="900" dirty="0"/>
          </a:p>
        </p:txBody>
      </p:sp>
      <p:cxnSp>
        <p:nvCxnSpPr>
          <p:cNvPr id="54" name="Straight Arrow Connector 53"/>
          <p:cNvCxnSpPr>
            <a:stCxn id="53" idx="1"/>
            <a:endCxn id="50" idx="5"/>
          </p:cNvCxnSpPr>
          <p:nvPr/>
        </p:nvCxnSpPr>
        <p:spPr>
          <a:xfrm flipH="1">
            <a:off x="4176141" y="3487271"/>
            <a:ext cx="422294" cy="4890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4493909" y="1664620"/>
            <a:ext cx="0" cy="6115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 noChangeAspect="1"/>
          </p:cNvCxnSpPr>
          <p:nvPr/>
        </p:nvCxnSpPr>
        <p:spPr>
          <a:xfrm flipV="1">
            <a:off x="4493909" y="1962003"/>
            <a:ext cx="1197009" cy="3205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 noChangeAspect="1"/>
          </p:cNvCxnSpPr>
          <p:nvPr/>
        </p:nvCxnSpPr>
        <p:spPr>
          <a:xfrm flipV="1">
            <a:off x="4604412" y="1505648"/>
            <a:ext cx="729588" cy="190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cxnSpLocks noChangeAspect="1"/>
          </p:cNvCxnSpPr>
          <p:nvPr/>
        </p:nvCxnSpPr>
        <p:spPr>
          <a:xfrm>
            <a:off x="4383405" y="2243661"/>
            <a:ext cx="221007" cy="650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 noChangeAspect="1"/>
          </p:cNvCxnSpPr>
          <p:nvPr/>
        </p:nvCxnSpPr>
        <p:spPr>
          <a:xfrm>
            <a:off x="4383405" y="1631388"/>
            <a:ext cx="221007" cy="650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cxnSpLocks noChangeAspect="1"/>
          </p:cNvCxnSpPr>
          <p:nvPr/>
        </p:nvCxnSpPr>
        <p:spPr>
          <a:xfrm flipV="1">
            <a:off x="4604412" y="2031158"/>
            <a:ext cx="1069496" cy="279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 noChangeAspect="1"/>
          </p:cNvCxnSpPr>
          <p:nvPr/>
        </p:nvCxnSpPr>
        <p:spPr>
          <a:xfrm flipV="1">
            <a:off x="4388080" y="2216873"/>
            <a:ext cx="102465" cy="26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cxnSpLocks noChangeAspect="1"/>
          </p:cNvCxnSpPr>
          <p:nvPr/>
        </p:nvCxnSpPr>
        <p:spPr>
          <a:xfrm flipV="1">
            <a:off x="4388080" y="1485864"/>
            <a:ext cx="581126" cy="151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17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3627502" y="3919317"/>
            <a:ext cx="3823566" cy="1485679"/>
            <a:chOff x="2383438" y="3289024"/>
            <a:chExt cx="3823566" cy="1485679"/>
          </a:xfrm>
        </p:grpSpPr>
        <p:sp>
          <p:nvSpPr>
            <p:cNvPr id="96" name="Rectangle 25"/>
            <p:cNvSpPr/>
            <p:nvPr/>
          </p:nvSpPr>
          <p:spPr>
            <a:xfrm rot="840000" flipV="1">
              <a:off x="2383438" y="3666793"/>
              <a:ext cx="3823566" cy="650324"/>
            </a:xfrm>
            <a:custGeom>
              <a:avLst/>
              <a:gdLst>
                <a:gd name="connsiteX0" fmla="*/ 0 w 3168396"/>
                <a:gd name="connsiteY0" fmla="*/ 0 h 594360"/>
                <a:gd name="connsiteX1" fmla="*/ 3168396 w 3168396"/>
                <a:gd name="connsiteY1" fmla="*/ 0 h 594360"/>
                <a:gd name="connsiteX2" fmla="*/ 3168396 w 3168396"/>
                <a:gd name="connsiteY2" fmla="*/ 594360 h 594360"/>
                <a:gd name="connsiteX3" fmla="*/ 0 w 3168396"/>
                <a:gd name="connsiteY3" fmla="*/ 594360 h 594360"/>
                <a:gd name="connsiteX4" fmla="*/ 0 w 3168396"/>
                <a:gd name="connsiteY4" fmla="*/ 0 h 594360"/>
                <a:gd name="connsiteX0" fmla="*/ 0 w 3168396"/>
                <a:gd name="connsiteY0" fmla="*/ 0 h 594360"/>
                <a:gd name="connsiteX1" fmla="*/ 3168396 w 3168396"/>
                <a:gd name="connsiteY1" fmla="*/ 0 h 594360"/>
                <a:gd name="connsiteX2" fmla="*/ 3168396 w 3168396"/>
                <a:gd name="connsiteY2" fmla="*/ 594360 h 594360"/>
                <a:gd name="connsiteX3" fmla="*/ 39131 w 3168396"/>
                <a:gd name="connsiteY3" fmla="*/ 568627 h 594360"/>
                <a:gd name="connsiteX4" fmla="*/ 0 w 3168396"/>
                <a:gd name="connsiteY4" fmla="*/ 0 h 594360"/>
                <a:gd name="connsiteX0" fmla="*/ 0 w 3168396"/>
                <a:gd name="connsiteY0" fmla="*/ 0 h 643839"/>
                <a:gd name="connsiteX1" fmla="*/ 3168396 w 3168396"/>
                <a:gd name="connsiteY1" fmla="*/ 0 h 643839"/>
                <a:gd name="connsiteX2" fmla="*/ 3138285 w 3168396"/>
                <a:gd name="connsiteY2" fmla="*/ 643839 h 643839"/>
                <a:gd name="connsiteX3" fmla="*/ 39131 w 3168396"/>
                <a:gd name="connsiteY3" fmla="*/ 568627 h 643839"/>
                <a:gd name="connsiteX4" fmla="*/ 0 w 3168396"/>
                <a:gd name="connsiteY4" fmla="*/ 0 h 643839"/>
                <a:gd name="connsiteX0" fmla="*/ 0 w 3254778"/>
                <a:gd name="connsiteY0" fmla="*/ 0 h 643839"/>
                <a:gd name="connsiteX1" fmla="*/ 3254778 w 3254778"/>
                <a:gd name="connsiteY1" fmla="*/ 67174 h 643839"/>
                <a:gd name="connsiteX2" fmla="*/ 3138285 w 3254778"/>
                <a:gd name="connsiteY2" fmla="*/ 643839 h 643839"/>
                <a:gd name="connsiteX3" fmla="*/ 39131 w 3254778"/>
                <a:gd name="connsiteY3" fmla="*/ 568627 h 643839"/>
                <a:gd name="connsiteX4" fmla="*/ 0 w 3254778"/>
                <a:gd name="connsiteY4" fmla="*/ 0 h 643839"/>
                <a:gd name="connsiteX0" fmla="*/ 0 w 3263214"/>
                <a:gd name="connsiteY0" fmla="*/ 0 h 643839"/>
                <a:gd name="connsiteX1" fmla="*/ 3263214 w 3263214"/>
                <a:gd name="connsiteY1" fmla="*/ 37885 h 643839"/>
                <a:gd name="connsiteX2" fmla="*/ 3138285 w 3263214"/>
                <a:gd name="connsiteY2" fmla="*/ 643839 h 643839"/>
                <a:gd name="connsiteX3" fmla="*/ 39131 w 3263214"/>
                <a:gd name="connsiteY3" fmla="*/ 568627 h 643839"/>
                <a:gd name="connsiteX4" fmla="*/ 0 w 3263214"/>
                <a:gd name="connsiteY4" fmla="*/ 0 h 643839"/>
                <a:gd name="connsiteX0" fmla="*/ 0 w 3362172"/>
                <a:gd name="connsiteY0" fmla="*/ 0 h 704061"/>
                <a:gd name="connsiteX1" fmla="*/ 3362172 w 3362172"/>
                <a:gd name="connsiteY1" fmla="*/ 98107 h 704061"/>
                <a:gd name="connsiteX2" fmla="*/ 3237243 w 3362172"/>
                <a:gd name="connsiteY2" fmla="*/ 704061 h 704061"/>
                <a:gd name="connsiteX3" fmla="*/ 138089 w 3362172"/>
                <a:gd name="connsiteY3" fmla="*/ 628849 h 704061"/>
                <a:gd name="connsiteX4" fmla="*/ 0 w 3362172"/>
                <a:gd name="connsiteY4" fmla="*/ 0 h 704061"/>
                <a:gd name="connsiteX0" fmla="*/ 127053 w 3489225"/>
                <a:gd name="connsiteY0" fmla="*/ 0 h 704061"/>
                <a:gd name="connsiteX1" fmla="*/ 3489225 w 3489225"/>
                <a:gd name="connsiteY1" fmla="*/ 98107 h 704061"/>
                <a:gd name="connsiteX2" fmla="*/ 3364296 w 3489225"/>
                <a:gd name="connsiteY2" fmla="*/ 704061 h 704061"/>
                <a:gd name="connsiteX3" fmla="*/ 265142 w 3489225"/>
                <a:gd name="connsiteY3" fmla="*/ 628849 h 704061"/>
                <a:gd name="connsiteX4" fmla="*/ 0 w 3489225"/>
                <a:gd name="connsiteY4" fmla="*/ 428982 h 704061"/>
                <a:gd name="connsiteX5" fmla="*/ 127053 w 3489225"/>
                <a:gd name="connsiteY5" fmla="*/ 0 h 704061"/>
                <a:gd name="connsiteX0" fmla="*/ 127053 w 3489225"/>
                <a:gd name="connsiteY0" fmla="*/ 0 h 704061"/>
                <a:gd name="connsiteX1" fmla="*/ 3489225 w 3489225"/>
                <a:gd name="connsiteY1" fmla="*/ 98107 h 704061"/>
                <a:gd name="connsiteX2" fmla="*/ 3364296 w 3489225"/>
                <a:gd name="connsiteY2" fmla="*/ 704061 h 704061"/>
                <a:gd name="connsiteX3" fmla="*/ 265142 w 3489225"/>
                <a:gd name="connsiteY3" fmla="*/ 628849 h 704061"/>
                <a:gd name="connsiteX4" fmla="*/ 0 w 3489225"/>
                <a:gd name="connsiteY4" fmla="*/ 428982 h 704061"/>
                <a:gd name="connsiteX5" fmla="*/ 168280 w 3489225"/>
                <a:gd name="connsiteY5" fmla="*/ 377008 h 704061"/>
                <a:gd name="connsiteX6" fmla="*/ 127053 w 3489225"/>
                <a:gd name="connsiteY6" fmla="*/ 0 h 704061"/>
                <a:gd name="connsiteX0" fmla="*/ 127053 w 3489225"/>
                <a:gd name="connsiteY0" fmla="*/ 0 h 704061"/>
                <a:gd name="connsiteX1" fmla="*/ 3489225 w 3489225"/>
                <a:gd name="connsiteY1" fmla="*/ 98107 h 704061"/>
                <a:gd name="connsiteX2" fmla="*/ 3364296 w 3489225"/>
                <a:gd name="connsiteY2" fmla="*/ 704061 h 704061"/>
                <a:gd name="connsiteX3" fmla="*/ 265142 w 3489225"/>
                <a:gd name="connsiteY3" fmla="*/ 628849 h 704061"/>
                <a:gd name="connsiteX4" fmla="*/ 0 w 3489225"/>
                <a:gd name="connsiteY4" fmla="*/ 428982 h 704061"/>
                <a:gd name="connsiteX5" fmla="*/ 168280 w 3489225"/>
                <a:gd name="connsiteY5" fmla="*/ 377008 h 704061"/>
                <a:gd name="connsiteX6" fmla="*/ 127053 w 3489225"/>
                <a:gd name="connsiteY6" fmla="*/ 0 h 704061"/>
                <a:gd name="connsiteX0" fmla="*/ 128522 w 3490694"/>
                <a:gd name="connsiteY0" fmla="*/ 0 h 704061"/>
                <a:gd name="connsiteX1" fmla="*/ 3490694 w 3490694"/>
                <a:gd name="connsiteY1" fmla="*/ 98107 h 704061"/>
                <a:gd name="connsiteX2" fmla="*/ 3365765 w 3490694"/>
                <a:gd name="connsiteY2" fmla="*/ 704061 h 704061"/>
                <a:gd name="connsiteX3" fmla="*/ 266611 w 3490694"/>
                <a:gd name="connsiteY3" fmla="*/ 628849 h 704061"/>
                <a:gd name="connsiteX4" fmla="*/ 1469 w 3490694"/>
                <a:gd name="connsiteY4" fmla="*/ 428982 h 704061"/>
                <a:gd name="connsiteX5" fmla="*/ 149322 w 3490694"/>
                <a:gd name="connsiteY5" fmla="*/ 466282 h 704061"/>
                <a:gd name="connsiteX6" fmla="*/ 169749 w 3490694"/>
                <a:gd name="connsiteY6" fmla="*/ 377008 h 704061"/>
                <a:gd name="connsiteX7" fmla="*/ 128522 w 3490694"/>
                <a:gd name="connsiteY7" fmla="*/ 0 h 704061"/>
                <a:gd name="connsiteX0" fmla="*/ 128522 w 3490694"/>
                <a:gd name="connsiteY0" fmla="*/ 0 h 704061"/>
                <a:gd name="connsiteX1" fmla="*/ 3490694 w 3490694"/>
                <a:gd name="connsiteY1" fmla="*/ 98107 h 704061"/>
                <a:gd name="connsiteX2" fmla="*/ 3365765 w 3490694"/>
                <a:gd name="connsiteY2" fmla="*/ 704061 h 704061"/>
                <a:gd name="connsiteX3" fmla="*/ 266611 w 3490694"/>
                <a:gd name="connsiteY3" fmla="*/ 628849 h 704061"/>
                <a:gd name="connsiteX4" fmla="*/ 1469 w 3490694"/>
                <a:gd name="connsiteY4" fmla="*/ 428982 h 704061"/>
                <a:gd name="connsiteX5" fmla="*/ 149322 w 3490694"/>
                <a:gd name="connsiteY5" fmla="*/ 466282 h 704061"/>
                <a:gd name="connsiteX6" fmla="*/ 169749 w 3490694"/>
                <a:gd name="connsiteY6" fmla="*/ 377008 h 704061"/>
                <a:gd name="connsiteX7" fmla="*/ 242313 w 3490694"/>
                <a:gd name="connsiteY7" fmla="*/ 95255 h 704061"/>
                <a:gd name="connsiteX8" fmla="*/ 128522 w 3490694"/>
                <a:gd name="connsiteY8" fmla="*/ 0 h 704061"/>
                <a:gd name="connsiteX0" fmla="*/ 128522 w 3490694"/>
                <a:gd name="connsiteY0" fmla="*/ 0 h 704061"/>
                <a:gd name="connsiteX1" fmla="*/ 3490694 w 3490694"/>
                <a:gd name="connsiteY1" fmla="*/ 98107 h 704061"/>
                <a:gd name="connsiteX2" fmla="*/ 3365765 w 3490694"/>
                <a:gd name="connsiteY2" fmla="*/ 704061 h 704061"/>
                <a:gd name="connsiteX3" fmla="*/ 266611 w 3490694"/>
                <a:gd name="connsiteY3" fmla="*/ 628849 h 704061"/>
                <a:gd name="connsiteX4" fmla="*/ 1469 w 3490694"/>
                <a:gd name="connsiteY4" fmla="*/ 428982 h 704061"/>
                <a:gd name="connsiteX5" fmla="*/ 149322 w 3490694"/>
                <a:gd name="connsiteY5" fmla="*/ 466282 h 704061"/>
                <a:gd name="connsiteX6" fmla="*/ 169749 w 3490694"/>
                <a:gd name="connsiteY6" fmla="*/ 377008 h 704061"/>
                <a:gd name="connsiteX7" fmla="*/ 242313 w 3490694"/>
                <a:gd name="connsiteY7" fmla="*/ 95255 h 704061"/>
                <a:gd name="connsiteX8" fmla="*/ 128522 w 3490694"/>
                <a:gd name="connsiteY8" fmla="*/ 0 h 704061"/>
                <a:gd name="connsiteX0" fmla="*/ 128522 w 3490694"/>
                <a:gd name="connsiteY0" fmla="*/ 0 h 704061"/>
                <a:gd name="connsiteX1" fmla="*/ 3490694 w 3490694"/>
                <a:gd name="connsiteY1" fmla="*/ 98107 h 704061"/>
                <a:gd name="connsiteX2" fmla="*/ 3365765 w 3490694"/>
                <a:gd name="connsiteY2" fmla="*/ 704061 h 704061"/>
                <a:gd name="connsiteX3" fmla="*/ 266611 w 3490694"/>
                <a:gd name="connsiteY3" fmla="*/ 628849 h 704061"/>
                <a:gd name="connsiteX4" fmla="*/ 1469 w 3490694"/>
                <a:gd name="connsiteY4" fmla="*/ 428982 h 704061"/>
                <a:gd name="connsiteX5" fmla="*/ 149322 w 3490694"/>
                <a:gd name="connsiteY5" fmla="*/ 466282 h 704061"/>
                <a:gd name="connsiteX6" fmla="*/ 169749 w 3490694"/>
                <a:gd name="connsiteY6" fmla="*/ 377008 h 704061"/>
                <a:gd name="connsiteX7" fmla="*/ 242313 w 3490694"/>
                <a:gd name="connsiteY7" fmla="*/ 95255 h 704061"/>
                <a:gd name="connsiteX8" fmla="*/ 128522 w 3490694"/>
                <a:gd name="connsiteY8" fmla="*/ 0 h 704061"/>
                <a:gd name="connsiteX0" fmla="*/ 128522 w 3490694"/>
                <a:gd name="connsiteY0" fmla="*/ 0 h 704061"/>
                <a:gd name="connsiteX1" fmla="*/ 3490694 w 3490694"/>
                <a:gd name="connsiteY1" fmla="*/ 98107 h 704061"/>
                <a:gd name="connsiteX2" fmla="*/ 3365765 w 3490694"/>
                <a:gd name="connsiteY2" fmla="*/ 704061 h 704061"/>
                <a:gd name="connsiteX3" fmla="*/ 266611 w 3490694"/>
                <a:gd name="connsiteY3" fmla="*/ 628849 h 704061"/>
                <a:gd name="connsiteX4" fmla="*/ 1469 w 3490694"/>
                <a:gd name="connsiteY4" fmla="*/ 428982 h 704061"/>
                <a:gd name="connsiteX5" fmla="*/ 149322 w 3490694"/>
                <a:gd name="connsiteY5" fmla="*/ 466282 h 704061"/>
                <a:gd name="connsiteX6" fmla="*/ 169749 w 3490694"/>
                <a:gd name="connsiteY6" fmla="*/ 377008 h 704061"/>
                <a:gd name="connsiteX7" fmla="*/ 242313 w 3490694"/>
                <a:gd name="connsiteY7" fmla="*/ 95255 h 704061"/>
                <a:gd name="connsiteX8" fmla="*/ 128522 w 3490694"/>
                <a:gd name="connsiteY8" fmla="*/ 0 h 704061"/>
                <a:gd name="connsiteX0" fmla="*/ 147220 w 3509392"/>
                <a:gd name="connsiteY0" fmla="*/ 0 h 704061"/>
                <a:gd name="connsiteX1" fmla="*/ 3509392 w 3509392"/>
                <a:gd name="connsiteY1" fmla="*/ 98107 h 704061"/>
                <a:gd name="connsiteX2" fmla="*/ 3384463 w 3509392"/>
                <a:gd name="connsiteY2" fmla="*/ 704061 h 704061"/>
                <a:gd name="connsiteX3" fmla="*/ 285309 w 3509392"/>
                <a:gd name="connsiteY3" fmla="*/ 628849 h 704061"/>
                <a:gd name="connsiteX4" fmla="*/ 1304 w 3509392"/>
                <a:gd name="connsiteY4" fmla="*/ 439409 h 704061"/>
                <a:gd name="connsiteX5" fmla="*/ 168020 w 3509392"/>
                <a:gd name="connsiteY5" fmla="*/ 466282 h 704061"/>
                <a:gd name="connsiteX6" fmla="*/ 188447 w 3509392"/>
                <a:gd name="connsiteY6" fmla="*/ 377008 h 704061"/>
                <a:gd name="connsiteX7" fmla="*/ 261011 w 3509392"/>
                <a:gd name="connsiteY7" fmla="*/ 95255 h 704061"/>
                <a:gd name="connsiteX8" fmla="*/ 147220 w 3509392"/>
                <a:gd name="connsiteY8" fmla="*/ 0 h 704061"/>
                <a:gd name="connsiteX0" fmla="*/ 147220 w 3509392"/>
                <a:gd name="connsiteY0" fmla="*/ 0 h 704061"/>
                <a:gd name="connsiteX1" fmla="*/ 3509392 w 3509392"/>
                <a:gd name="connsiteY1" fmla="*/ 98107 h 704061"/>
                <a:gd name="connsiteX2" fmla="*/ 3384463 w 3509392"/>
                <a:gd name="connsiteY2" fmla="*/ 704061 h 704061"/>
                <a:gd name="connsiteX3" fmla="*/ 285309 w 3509392"/>
                <a:gd name="connsiteY3" fmla="*/ 628849 h 704061"/>
                <a:gd name="connsiteX4" fmla="*/ 1304 w 3509392"/>
                <a:gd name="connsiteY4" fmla="*/ 439409 h 704061"/>
                <a:gd name="connsiteX5" fmla="*/ 168020 w 3509392"/>
                <a:gd name="connsiteY5" fmla="*/ 466282 h 704061"/>
                <a:gd name="connsiteX6" fmla="*/ 188447 w 3509392"/>
                <a:gd name="connsiteY6" fmla="*/ 377008 h 704061"/>
                <a:gd name="connsiteX7" fmla="*/ 261011 w 3509392"/>
                <a:gd name="connsiteY7" fmla="*/ 95255 h 704061"/>
                <a:gd name="connsiteX8" fmla="*/ 147220 w 3509392"/>
                <a:gd name="connsiteY8" fmla="*/ 0 h 704061"/>
                <a:gd name="connsiteX0" fmla="*/ 147220 w 3509392"/>
                <a:gd name="connsiteY0" fmla="*/ 0 h 704061"/>
                <a:gd name="connsiteX1" fmla="*/ 3509392 w 3509392"/>
                <a:gd name="connsiteY1" fmla="*/ 98107 h 704061"/>
                <a:gd name="connsiteX2" fmla="*/ 3384463 w 3509392"/>
                <a:gd name="connsiteY2" fmla="*/ 704061 h 704061"/>
                <a:gd name="connsiteX3" fmla="*/ 285309 w 3509392"/>
                <a:gd name="connsiteY3" fmla="*/ 628849 h 704061"/>
                <a:gd name="connsiteX4" fmla="*/ 1304 w 3509392"/>
                <a:gd name="connsiteY4" fmla="*/ 439409 h 704061"/>
                <a:gd name="connsiteX5" fmla="*/ 168020 w 3509392"/>
                <a:gd name="connsiteY5" fmla="*/ 466282 h 704061"/>
                <a:gd name="connsiteX6" fmla="*/ 188447 w 3509392"/>
                <a:gd name="connsiteY6" fmla="*/ 377008 h 704061"/>
                <a:gd name="connsiteX7" fmla="*/ 261011 w 3509392"/>
                <a:gd name="connsiteY7" fmla="*/ 95255 h 704061"/>
                <a:gd name="connsiteX8" fmla="*/ 147220 w 3509392"/>
                <a:gd name="connsiteY8" fmla="*/ 0 h 704061"/>
                <a:gd name="connsiteX0" fmla="*/ 147833 w 3510005"/>
                <a:gd name="connsiteY0" fmla="*/ 0 h 704061"/>
                <a:gd name="connsiteX1" fmla="*/ 3510005 w 3510005"/>
                <a:gd name="connsiteY1" fmla="*/ 98107 h 704061"/>
                <a:gd name="connsiteX2" fmla="*/ 3385076 w 3510005"/>
                <a:gd name="connsiteY2" fmla="*/ 704061 h 704061"/>
                <a:gd name="connsiteX3" fmla="*/ 285922 w 3510005"/>
                <a:gd name="connsiteY3" fmla="*/ 628849 h 704061"/>
                <a:gd name="connsiteX4" fmla="*/ 1917 w 3510005"/>
                <a:gd name="connsiteY4" fmla="*/ 439409 h 704061"/>
                <a:gd name="connsiteX5" fmla="*/ 168633 w 3510005"/>
                <a:gd name="connsiteY5" fmla="*/ 466282 h 704061"/>
                <a:gd name="connsiteX6" fmla="*/ 189060 w 3510005"/>
                <a:gd name="connsiteY6" fmla="*/ 377008 h 704061"/>
                <a:gd name="connsiteX7" fmla="*/ 261624 w 3510005"/>
                <a:gd name="connsiteY7" fmla="*/ 95255 h 704061"/>
                <a:gd name="connsiteX8" fmla="*/ 147833 w 3510005"/>
                <a:gd name="connsiteY8" fmla="*/ 0 h 704061"/>
                <a:gd name="connsiteX0" fmla="*/ 147833 w 3510005"/>
                <a:gd name="connsiteY0" fmla="*/ 0 h 704061"/>
                <a:gd name="connsiteX1" fmla="*/ 3510005 w 3510005"/>
                <a:gd name="connsiteY1" fmla="*/ 98107 h 704061"/>
                <a:gd name="connsiteX2" fmla="*/ 3385076 w 3510005"/>
                <a:gd name="connsiteY2" fmla="*/ 704061 h 704061"/>
                <a:gd name="connsiteX3" fmla="*/ 285922 w 3510005"/>
                <a:gd name="connsiteY3" fmla="*/ 628849 h 704061"/>
                <a:gd name="connsiteX4" fmla="*/ 1917 w 3510005"/>
                <a:gd name="connsiteY4" fmla="*/ 439409 h 704061"/>
                <a:gd name="connsiteX5" fmla="*/ 168633 w 3510005"/>
                <a:gd name="connsiteY5" fmla="*/ 466282 h 704061"/>
                <a:gd name="connsiteX6" fmla="*/ 189060 w 3510005"/>
                <a:gd name="connsiteY6" fmla="*/ 377008 h 704061"/>
                <a:gd name="connsiteX7" fmla="*/ 261624 w 3510005"/>
                <a:gd name="connsiteY7" fmla="*/ 95255 h 704061"/>
                <a:gd name="connsiteX8" fmla="*/ 147833 w 3510005"/>
                <a:gd name="connsiteY8" fmla="*/ 0 h 704061"/>
                <a:gd name="connsiteX0" fmla="*/ 147833 w 3510005"/>
                <a:gd name="connsiteY0" fmla="*/ 0 h 704061"/>
                <a:gd name="connsiteX1" fmla="*/ 3510005 w 3510005"/>
                <a:gd name="connsiteY1" fmla="*/ 98107 h 704061"/>
                <a:gd name="connsiteX2" fmla="*/ 3385076 w 3510005"/>
                <a:gd name="connsiteY2" fmla="*/ 704061 h 704061"/>
                <a:gd name="connsiteX3" fmla="*/ 285922 w 3510005"/>
                <a:gd name="connsiteY3" fmla="*/ 628849 h 704061"/>
                <a:gd name="connsiteX4" fmla="*/ 1917 w 3510005"/>
                <a:gd name="connsiteY4" fmla="*/ 439409 h 704061"/>
                <a:gd name="connsiteX5" fmla="*/ 168633 w 3510005"/>
                <a:gd name="connsiteY5" fmla="*/ 466282 h 704061"/>
                <a:gd name="connsiteX6" fmla="*/ 261624 w 3510005"/>
                <a:gd name="connsiteY6" fmla="*/ 95255 h 704061"/>
                <a:gd name="connsiteX7" fmla="*/ 147833 w 3510005"/>
                <a:gd name="connsiteY7" fmla="*/ 0 h 704061"/>
                <a:gd name="connsiteX0" fmla="*/ 147833 w 3510005"/>
                <a:gd name="connsiteY0" fmla="*/ 0 h 704061"/>
                <a:gd name="connsiteX1" fmla="*/ 3510005 w 3510005"/>
                <a:gd name="connsiteY1" fmla="*/ 98107 h 704061"/>
                <a:gd name="connsiteX2" fmla="*/ 3385076 w 3510005"/>
                <a:gd name="connsiteY2" fmla="*/ 704061 h 704061"/>
                <a:gd name="connsiteX3" fmla="*/ 285922 w 3510005"/>
                <a:gd name="connsiteY3" fmla="*/ 628849 h 704061"/>
                <a:gd name="connsiteX4" fmla="*/ 1917 w 3510005"/>
                <a:gd name="connsiteY4" fmla="*/ 439409 h 704061"/>
                <a:gd name="connsiteX5" fmla="*/ 168633 w 3510005"/>
                <a:gd name="connsiteY5" fmla="*/ 466282 h 704061"/>
                <a:gd name="connsiteX6" fmla="*/ 261624 w 3510005"/>
                <a:gd name="connsiteY6" fmla="*/ 95255 h 704061"/>
                <a:gd name="connsiteX7" fmla="*/ 147833 w 3510005"/>
                <a:gd name="connsiteY7" fmla="*/ 0 h 704061"/>
                <a:gd name="connsiteX0" fmla="*/ 147833 w 3510005"/>
                <a:gd name="connsiteY0" fmla="*/ 0 h 704061"/>
                <a:gd name="connsiteX1" fmla="*/ 3510005 w 3510005"/>
                <a:gd name="connsiteY1" fmla="*/ 98107 h 704061"/>
                <a:gd name="connsiteX2" fmla="*/ 3385076 w 3510005"/>
                <a:gd name="connsiteY2" fmla="*/ 704061 h 704061"/>
                <a:gd name="connsiteX3" fmla="*/ 285922 w 3510005"/>
                <a:gd name="connsiteY3" fmla="*/ 628849 h 704061"/>
                <a:gd name="connsiteX4" fmla="*/ 1917 w 3510005"/>
                <a:gd name="connsiteY4" fmla="*/ 439409 h 704061"/>
                <a:gd name="connsiteX5" fmla="*/ 168633 w 3510005"/>
                <a:gd name="connsiteY5" fmla="*/ 466282 h 704061"/>
                <a:gd name="connsiteX6" fmla="*/ 261624 w 3510005"/>
                <a:gd name="connsiteY6" fmla="*/ 95255 h 704061"/>
                <a:gd name="connsiteX7" fmla="*/ 147833 w 3510005"/>
                <a:gd name="connsiteY7" fmla="*/ 0 h 704061"/>
                <a:gd name="connsiteX0" fmla="*/ 147833 w 3510005"/>
                <a:gd name="connsiteY0" fmla="*/ 0 h 704061"/>
                <a:gd name="connsiteX1" fmla="*/ 3510005 w 3510005"/>
                <a:gd name="connsiteY1" fmla="*/ 98107 h 704061"/>
                <a:gd name="connsiteX2" fmla="*/ 3385076 w 3510005"/>
                <a:gd name="connsiteY2" fmla="*/ 704061 h 704061"/>
                <a:gd name="connsiteX3" fmla="*/ 285922 w 3510005"/>
                <a:gd name="connsiteY3" fmla="*/ 628849 h 704061"/>
                <a:gd name="connsiteX4" fmla="*/ 1917 w 3510005"/>
                <a:gd name="connsiteY4" fmla="*/ 439409 h 704061"/>
                <a:gd name="connsiteX5" fmla="*/ 168633 w 3510005"/>
                <a:gd name="connsiteY5" fmla="*/ 466282 h 704061"/>
                <a:gd name="connsiteX6" fmla="*/ 261624 w 3510005"/>
                <a:gd name="connsiteY6" fmla="*/ 95255 h 704061"/>
                <a:gd name="connsiteX7" fmla="*/ 147833 w 3510005"/>
                <a:gd name="connsiteY7" fmla="*/ 0 h 704061"/>
                <a:gd name="connsiteX0" fmla="*/ 147833 w 3510005"/>
                <a:gd name="connsiteY0" fmla="*/ 0 h 704061"/>
                <a:gd name="connsiteX1" fmla="*/ 3510005 w 3510005"/>
                <a:gd name="connsiteY1" fmla="*/ 98107 h 704061"/>
                <a:gd name="connsiteX2" fmla="*/ 3385076 w 3510005"/>
                <a:gd name="connsiteY2" fmla="*/ 704061 h 704061"/>
                <a:gd name="connsiteX3" fmla="*/ 285922 w 3510005"/>
                <a:gd name="connsiteY3" fmla="*/ 628849 h 704061"/>
                <a:gd name="connsiteX4" fmla="*/ 1917 w 3510005"/>
                <a:gd name="connsiteY4" fmla="*/ 439409 h 704061"/>
                <a:gd name="connsiteX5" fmla="*/ 168633 w 3510005"/>
                <a:gd name="connsiteY5" fmla="*/ 466282 h 704061"/>
                <a:gd name="connsiteX6" fmla="*/ 261624 w 3510005"/>
                <a:gd name="connsiteY6" fmla="*/ 95255 h 704061"/>
                <a:gd name="connsiteX7" fmla="*/ 147833 w 3510005"/>
                <a:gd name="connsiteY7" fmla="*/ 0 h 704061"/>
                <a:gd name="connsiteX0" fmla="*/ 145916 w 3508088"/>
                <a:gd name="connsiteY0" fmla="*/ 0 h 704061"/>
                <a:gd name="connsiteX1" fmla="*/ 3508088 w 3508088"/>
                <a:gd name="connsiteY1" fmla="*/ 98107 h 704061"/>
                <a:gd name="connsiteX2" fmla="*/ 3383159 w 3508088"/>
                <a:gd name="connsiteY2" fmla="*/ 704061 h 704061"/>
                <a:gd name="connsiteX3" fmla="*/ 284005 w 3508088"/>
                <a:gd name="connsiteY3" fmla="*/ 628849 h 704061"/>
                <a:gd name="connsiteX4" fmla="*/ 0 w 3508088"/>
                <a:gd name="connsiteY4" fmla="*/ 439409 h 704061"/>
                <a:gd name="connsiteX5" fmla="*/ 166716 w 3508088"/>
                <a:gd name="connsiteY5" fmla="*/ 466282 h 704061"/>
                <a:gd name="connsiteX6" fmla="*/ 259707 w 3508088"/>
                <a:gd name="connsiteY6" fmla="*/ 95255 h 704061"/>
                <a:gd name="connsiteX7" fmla="*/ 145916 w 3508088"/>
                <a:gd name="connsiteY7" fmla="*/ 0 h 704061"/>
                <a:gd name="connsiteX0" fmla="*/ 127640 w 3489812"/>
                <a:gd name="connsiteY0" fmla="*/ 0 h 704061"/>
                <a:gd name="connsiteX1" fmla="*/ 3489812 w 3489812"/>
                <a:gd name="connsiteY1" fmla="*/ 98107 h 704061"/>
                <a:gd name="connsiteX2" fmla="*/ 3364883 w 3489812"/>
                <a:gd name="connsiteY2" fmla="*/ 704061 h 704061"/>
                <a:gd name="connsiteX3" fmla="*/ 265729 w 3489812"/>
                <a:gd name="connsiteY3" fmla="*/ 628849 h 704061"/>
                <a:gd name="connsiteX4" fmla="*/ 0 w 3489812"/>
                <a:gd name="connsiteY4" fmla="*/ 458550 h 704061"/>
                <a:gd name="connsiteX5" fmla="*/ 148440 w 3489812"/>
                <a:gd name="connsiteY5" fmla="*/ 466282 h 704061"/>
                <a:gd name="connsiteX6" fmla="*/ 241431 w 3489812"/>
                <a:gd name="connsiteY6" fmla="*/ 95255 h 704061"/>
                <a:gd name="connsiteX7" fmla="*/ 127640 w 3489812"/>
                <a:gd name="connsiteY7" fmla="*/ 0 h 704061"/>
                <a:gd name="connsiteX0" fmla="*/ 127640 w 3489812"/>
                <a:gd name="connsiteY0" fmla="*/ 0 h 704061"/>
                <a:gd name="connsiteX1" fmla="*/ 3489812 w 3489812"/>
                <a:gd name="connsiteY1" fmla="*/ 98107 h 704061"/>
                <a:gd name="connsiteX2" fmla="*/ 3364883 w 3489812"/>
                <a:gd name="connsiteY2" fmla="*/ 704061 h 704061"/>
                <a:gd name="connsiteX3" fmla="*/ 265729 w 3489812"/>
                <a:gd name="connsiteY3" fmla="*/ 628849 h 704061"/>
                <a:gd name="connsiteX4" fmla="*/ 0 w 3489812"/>
                <a:gd name="connsiteY4" fmla="*/ 458550 h 704061"/>
                <a:gd name="connsiteX5" fmla="*/ 142948 w 3489812"/>
                <a:gd name="connsiteY5" fmla="*/ 464700 h 704061"/>
                <a:gd name="connsiteX6" fmla="*/ 241431 w 3489812"/>
                <a:gd name="connsiteY6" fmla="*/ 95255 h 704061"/>
                <a:gd name="connsiteX7" fmla="*/ 127640 w 3489812"/>
                <a:gd name="connsiteY7" fmla="*/ 0 h 704061"/>
                <a:gd name="connsiteX0" fmla="*/ 127640 w 3489812"/>
                <a:gd name="connsiteY0" fmla="*/ 0 h 726817"/>
                <a:gd name="connsiteX1" fmla="*/ 3489812 w 3489812"/>
                <a:gd name="connsiteY1" fmla="*/ 98107 h 726817"/>
                <a:gd name="connsiteX2" fmla="*/ 3364883 w 3489812"/>
                <a:gd name="connsiteY2" fmla="*/ 704061 h 726817"/>
                <a:gd name="connsiteX3" fmla="*/ 245997 w 3489812"/>
                <a:gd name="connsiteY3" fmla="*/ 726817 h 726817"/>
                <a:gd name="connsiteX4" fmla="*/ 0 w 3489812"/>
                <a:gd name="connsiteY4" fmla="*/ 458550 h 726817"/>
                <a:gd name="connsiteX5" fmla="*/ 142948 w 3489812"/>
                <a:gd name="connsiteY5" fmla="*/ 464700 h 726817"/>
                <a:gd name="connsiteX6" fmla="*/ 241431 w 3489812"/>
                <a:gd name="connsiteY6" fmla="*/ 95255 h 726817"/>
                <a:gd name="connsiteX7" fmla="*/ 127640 w 3489812"/>
                <a:gd name="connsiteY7" fmla="*/ 0 h 726817"/>
                <a:gd name="connsiteX0" fmla="*/ 76805 w 3438977"/>
                <a:gd name="connsiteY0" fmla="*/ 0 h 726817"/>
                <a:gd name="connsiteX1" fmla="*/ 3438977 w 3438977"/>
                <a:gd name="connsiteY1" fmla="*/ 98107 h 726817"/>
                <a:gd name="connsiteX2" fmla="*/ 3314048 w 3438977"/>
                <a:gd name="connsiteY2" fmla="*/ 704061 h 726817"/>
                <a:gd name="connsiteX3" fmla="*/ 195162 w 3438977"/>
                <a:gd name="connsiteY3" fmla="*/ 726817 h 726817"/>
                <a:gd name="connsiteX4" fmla="*/ 0 w 3438977"/>
                <a:gd name="connsiteY4" fmla="*/ 557072 h 726817"/>
                <a:gd name="connsiteX5" fmla="*/ 92113 w 3438977"/>
                <a:gd name="connsiteY5" fmla="*/ 464700 h 726817"/>
                <a:gd name="connsiteX6" fmla="*/ 190596 w 3438977"/>
                <a:gd name="connsiteY6" fmla="*/ 95255 h 726817"/>
                <a:gd name="connsiteX7" fmla="*/ 76805 w 3438977"/>
                <a:gd name="connsiteY7" fmla="*/ 0 h 726817"/>
                <a:gd name="connsiteX0" fmla="*/ 76805 w 3438977"/>
                <a:gd name="connsiteY0" fmla="*/ 0 h 726817"/>
                <a:gd name="connsiteX1" fmla="*/ 3438977 w 3438977"/>
                <a:gd name="connsiteY1" fmla="*/ 98107 h 726817"/>
                <a:gd name="connsiteX2" fmla="*/ 3314048 w 3438977"/>
                <a:gd name="connsiteY2" fmla="*/ 704061 h 726817"/>
                <a:gd name="connsiteX3" fmla="*/ 195162 w 3438977"/>
                <a:gd name="connsiteY3" fmla="*/ 726817 h 726817"/>
                <a:gd name="connsiteX4" fmla="*/ 0 w 3438977"/>
                <a:gd name="connsiteY4" fmla="*/ 557072 h 726817"/>
                <a:gd name="connsiteX5" fmla="*/ 112380 w 3438977"/>
                <a:gd name="connsiteY5" fmla="*/ 552777 h 726817"/>
                <a:gd name="connsiteX6" fmla="*/ 190596 w 3438977"/>
                <a:gd name="connsiteY6" fmla="*/ 95255 h 726817"/>
                <a:gd name="connsiteX7" fmla="*/ 76805 w 3438977"/>
                <a:gd name="connsiteY7" fmla="*/ 0 h 726817"/>
                <a:gd name="connsiteX0" fmla="*/ 76805 w 3438977"/>
                <a:gd name="connsiteY0" fmla="*/ 0 h 726817"/>
                <a:gd name="connsiteX1" fmla="*/ 3438977 w 3438977"/>
                <a:gd name="connsiteY1" fmla="*/ 98107 h 726817"/>
                <a:gd name="connsiteX2" fmla="*/ 3314048 w 3438977"/>
                <a:gd name="connsiteY2" fmla="*/ 704061 h 726817"/>
                <a:gd name="connsiteX3" fmla="*/ 195162 w 3438977"/>
                <a:gd name="connsiteY3" fmla="*/ 726817 h 726817"/>
                <a:gd name="connsiteX4" fmla="*/ 0 w 3438977"/>
                <a:gd name="connsiteY4" fmla="*/ 557072 h 726817"/>
                <a:gd name="connsiteX5" fmla="*/ 112380 w 3438977"/>
                <a:gd name="connsiteY5" fmla="*/ 552777 h 726817"/>
                <a:gd name="connsiteX6" fmla="*/ 190596 w 3438977"/>
                <a:gd name="connsiteY6" fmla="*/ 95255 h 726817"/>
                <a:gd name="connsiteX7" fmla="*/ 76805 w 3438977"/>
                <a:gd name="connsiteY7" fmla="*/ 0 h 726817"/>
                <a:gd name="connsiteX0" fmla="*/ 76805 w 3438977"/>
                <a:gd name="connsiteY0" fmla="*/ 0 h 726817"/>
                <a:gd name="connsiteX1" fmla="*/ 3438977 w 3438977"/>
                <a:gd name="connsiteY1" fmla="*/ 98107 h 726817"/>
                <a:gd name="connsiteX2" fmla="*/ 3314048 w 3438977"/>
                <a:gd name="connsiteY2" fmla="*/ 704061 h 726817"/>
                <a:gd name="connsiteX3" fmla="*/ 195162 w 3438977"/>
                <a:gd name="connsiteY3" fmla="*/ 726817 h 726817"/>
                <a:gd name="connsiteX4" fmla="*/ 0 w 3438977"/>
                <a:gd name="connsiteY4" fmla="*/ 557072 h 726817"/>
                <a:gd name="connsiteX5" fmla="*/ 112380 w 3438977"/>
                <a:gd name="connsiteY5" fmla="*/ 552777 h 726817"/>
                <a:gd name="connsiteX6" fmla="*/ 178959 w 3438977"/>
                <a:gd name="connsiteY6" fmla="*/ 201224 h 726817"/>
                <a:gd name="connsiteX7" fmla="*/ 76805 w 3438977"/>
                <a:gd name="connsiteY7" fmla="*/ 0 h 726817"/>
                <a:gd name="connsiteX0" fmla="*/ 84046 w 3438977"/>
                <a:gd name="connsiteY0" fmla="*/ 9078 h 628710"/>
                <a:gd name="connsiteX1" fmla="*/ 3438977 w 3438977"/>
                <a:gd name="connsiteY1" fmla="*/ 0 h 628710"/>
                <a:gd name="connsiteX2" fmla="*/ 3314048 w 3438977"/>
                <a:gd name="connsiteY2" fmla="*/ 605954 h 628710"/>
                <a:gd name="connsiteX3" fmla="*/ 195162 w 3438977"/>
                <a:gd name="connsiteY3" fmla="*/ 628710 h 628710"/>
                <a:gd name="connsiteX4" fmla="*/ 0 w 3438977"/>
                <a:gd name="connsiteY4" fmla="*/ 458965 h 628710"/>
                <a:gd name="connsiteX5" fmla="*/ 112380 w 3438977"/>
                <a:gd name="connsiteY5" fmla="*/ 454670 h 628710"/>
                <a:gd name="connsiteX6" fmla="*/ 178959 w 3438977"/>
                <a:gd name="connsiteY6" fmla="*/ 103117 h 628710"/>
                <a:gd name="connsiteX7" fmla="*/ 84046 w 3438977"/>
                <a:gd name="connsiteY7" fmla="*/ 9078 h 628710"/>
                <a:gd name="connsiteX0" fmla="*/ 84046 w 3438977"/>
                <a:gd name="connsiteY0" fmla="*/ 9078 h 628710"/>
                <a:gd name="connsiteX1" fmla="*/ 3438977 w 3438977"/>
                <a:gd name="connsiteY1" fmla="*/ 0 h 628710"/>
                <a:gd name="connsiteX2" fmla="*/ 2673545 w 3438977"/>
                <a:gd name="connsiteY2" fmla="*/ 583408 h 628710"/>
                <a:gd name="connsiteX3" fmla="*/ 195162 w 3438977"/>
                <a:gd name="connsiteY3" fmla="*/ 628710 h 628710"/>
                <a:gd name="connsiteX4" fmla="*/ 0 w 3438977"/>
                <a:gd name="connsiteY4" fmla="*/ 458965 h 628710"/>
                <a:gd name="connsiteX5" fmla="*/ 112380 w 3438977"/>
                <a:gd name="connsiteY5" fmla="*/ 454670 h 628710"/>
                <a:gd name="connsiteX6" fmla="*/ 178959 w 3438977"/>
                <a:gd name="connsiteY6" fmla="*/ 103117 h 628710"/>
                <a:gd name="connsiteX7" fmla="*/ 84046 w 3438977"/>
                <a:gd name="connsiteY7" fmla="*/ 9078 h 628710"/>
                <a:gd name="connsiteX0" fmla="*/ 84046 w 3438977"/>
                <a:gd name="connsiteY0" fmla="*/ 9078 h 628710"/>
                <a:gd name="connsiteX1" fmla="*/ 3438977 w 3438977"/>
                <a:gd name="connsiteY1" fmla="*/ 0 h 628710"/>
                <a:gd name="connsiteX2" fmla="*/ 2680950 w 3438977"/>
                <a:gd name="connsiteY2" fmla="*/ 558452 h 628710"/>
                <a:gd name="connsiteX3" fmla="*/ 195162 w 3438977"/>
                <a:gd name="connsiteY3" fmla="*/ 628710 h 628710"/>
                <a:gd name="connsiteX4" fmla="*/ 0 w 3438977"/>
                <a:gd name="connsiteY4" fmla="*/ 458965 h 628710"/>
                <a:gd name="connsiteX5" fmla="*/ 112380 w 3438977"/>
                <a:gd name="connsiteY5" fmla="*/ 454670 h 628710"/>
                <a:gd name="connsiteX6" fmla="*/ 178959 w 3438977"/>
                <a:gd name="connsiteY6" fmla="*/ 103117 h 628710"/>
                <a:gd name="connsiteX7" fmla="*/ 84046 w 3438977"/>
                <a:gd name="connsiteY7" fmla="*/ 9078 h 628710"/>
                <a:gd name="connsiteX0" fmla="*/ 84046 w 3438977"/>
                <a:gd name="connsiteY0" fmla="*/ 9078 h 628710"/>
                <a:gd name="connsiteX1" fmla="*/ 3438977 w 3438977"/>
                <a:gd name="connsiteY1" fmla="*/ 0 h 628710"/>
                <a:gd name="connsiteX2" fmla="*/ 2672193 w 3438977"/>
                <a:gd name="connsiteY2" fmla="*/ 575093 h 628710"/>
                <a:gd name="connsiteX3" fmla="*/ 195162 w 3438977"/>
                <a:gd name="connsiteY3" fmla="*/ 628710 h 628710"/>
                <a:gd name="connsiteX4" fmla="*/ 0 w 3438977"/>
                <a:gd name="connsiteY4" fmla="*/ 458965 h 628710"/>
                <a:gd name="connsiteX5" fmla="*/ 112380 w 3438977"/>
                <a:gd name="connsiteY5" fmla="*/ 454670 h 628710"/>
                <a:gd name="connsiteX6" fmla="*/ 178959 w 3438977"/>
                <a:gd name="connsiteY6" fmla="*/ 103117 h 628710"/>
                <a:gd name="connsiteX7" fmla="*/ 84046 w 3438977"/>
                <a:gd name="connsiteY7" fmla="*/ 9078 h 628710"/>
                <a:gd name="connsiteX0" fmla="*/ 84046 w 2789709"/>
                <a:gd name="connsiteY0" fmla="*/ 30692 h 650324"/>
                <a:gd name="connsiteX1" fmla="*/ 2789709 w 2789709"/>
                <a:gd name="connsiteY1" fmla="*/ 0 h 650324"/>
                <a:gd name="connsiteX2" fmla="*/ 2672193 w 2789709"/>
                <a:gd name="connsiteY2" fmla="*/ 596707 h 650324"/>
                <a:gd name="connsiteX3" fmla="*/ 195162 w 2789709"/>
                <a:gd name="connsiteY3" fmla="*/ 650324 h 650324"/>
                <a:gd name="connsiteX4" fmla="*/ 0 w 2789709"/>
                <a:gd name="connsiteY4" fmla="*/ 480579 h 650324"/>
                <a:gd name="connsiteX5" fmla="*/ 112380 w 2789709"/>
                <a:gd name="connsiteY5" fmla="*/ 476284 h 650324"/>
                <a:gd name="connsiteX6" fmla="*/ 178959 w 2789709"/>
                <a:gd name="connsiteY6" fmla="*/ 124731 h 650324"/>
                <a:gd name="connsiteX7" fmla="*/ 84046 w 2789709"/>
                <a:gd name="connsiteY7" fmla="*/ 30692 h 65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89709" h="650324">
                  <a:moveTo>
                    <a:pt x="84046" y="30692"/>
                  </a:moveTo>
                  <a:lnTo>
                    <a:pt x="2789709" y="0"/>
                  </a:lnTo>
                  <a:lnTo>
                    <a:pt x="2672193" y="596707"/>
                  </a:lnTo>
                  <a:lnTo>
                    <a:pt x="195162" y="650324"/>
                  </a:lnTo>
                  <a:lnTo>
                    <a:pt x="0" y="480579"/>
                  </a:lnTo>
                  <a:cubicBezTo>
                    <a:pt x="55572" y="489537"/>
                    <a:pt x="56808" y="467326"/>
                    <a:pt x="112380" y="476284"/>
                  </a:cubicBezTo>
                  <a:cubicBezTo>
                    <a:pt x="133287" y="350087"/>
                    <a:pt x="136175" y="294192"/>
                    <a:pt x="178959" y="124731"/>
                  </a:cubicBezTo>
                  <a:lnTo>
                    <a:pt x="84046" y="30692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b"/>
            <a:lstStyle/>
            <a:p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97" name="Group 96"/>
            <p:cNvGrpSpPr/>
            <p:nvPr/>
          </p:nvGrpSpPr>
          <p:grpSpPr>
            <a:xfrm flipV="1">
              <a:off x="2471928" y="3289024"/>
              <a:ext cx="3588932" cy="1485679"/>
              <a:chOff x="1356674" y="1416017"/>
              <a:chExt cx="3262666" cy="1485679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V="1">
                <a:off x="1493834" y="2397252"/>
                <a:ext cx="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>
                <a:cxnSpLocks noChangeAspect="1"/>
              </p:cNvCxnSpPr>
              <p:nvPr/>
            </p:nvCxnSpPr>
            <p:spPr>
              <a:xfrm flipV="1">
                <a:off x="1493834" y="1955614"/>
                <a:ext cx="3125506" cy="8988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cxnSpLocks noChangeAspect="1"/>
              </p:cNvCxnSpPr>
              <p:nvPr/>
            </p:nvCxnSpPr>
            <p:spPr>
              <a:xfrm flipV="1">
                <a:off x="1630994" y="1581237"/>
                <a:ext cx="2988346" cy="8593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cxnSpLocks noChangeAspect="1"/>
              </p:cNvCxnSpPr>
              <p:nvPr/>
            </p:nvCxnSpPr>
            <p:spPr>
              <a:xfrm>
                <a:off x="1356674" y="2810076"/>
                <a:ext cx="274320" cy="887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cxnSpLocks noChangeAspect="1"/>
              </p:cNvCxnSpPr>
              <p:nvPr/>
            </p:nvCxnSpPr>
            <p:spPr>
              <a:xfrm>
                <a:off x="1356674" y="2351879"/>
                <a:ext cx="274320" cy="887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>
                <a:cxnSpLocks noChangeAspect="1"/>
                <a:endCxn id="96" idx="2"/>
              </p:cNvCxnSpPr>
              <p:nvPr/>
            </p:nvCxnSpPr>
            <p:spPr>
              <a:xfrm flipV="1">
                <a:off x="1630994" y="2038707"/>
                <a:ext cx="2987224" cy="8629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>
                <a:cxnSpLocks noChangeAspect="1"/>
              </p:cNvCxnSpPr>
              <p:nvPr/>
            </p:nvCxnSpPr>
            <p:spPr>
              <a:xfrm flipV="1">
                <a:off x="1362477" y="2773500"/>
                <a:ext cx="127183" cy="365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cxnSpLocks noChangeAspect="1"/>
              </p:cNvCxnSpPr>
              <p:nvPr/>
            </p:nvCxnSpPr>
            <p:spPr>
              <a:xfrm flipV="1">
                <a:off x="1362477" y="1416017"/>
                <a:ext cx="3249333" cy="93444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Rectangle 25"/>
          <p:cNvSpPr/>
          <p:nvPr/>
        </p:nvSpPr>
        <p:spPr>
          <a:xfrm rot="840000" flipV="1">
            <a:off x="2422377" y="3685151"/>
            <a:ext cx="1451742" cy="619632"/>
          </a:xfrm>
          <a:custGeom>
            <a:avLst/>
            <a:gdLst>
              <a:gd name="connsiteX0" fmla="*/ 0 w 3168396"/>
              <a:gd name="connsiteY0" fmla="*/ 0 h 594360"/>
              <a:gd name="connsiteX1" fmla="*/ 3168396 w 3168396"/>
              <a:gd name="connsiteY1" fmla="*/ 0 h 594360"/>
              <a:gd name="connsiteX2" fmla="*/ 3168396 w 3168396"/>
              <a:gd name="connsiteY2" fmla="*/ 594360 h 594360"/>
              <a:gd name="connsiteX3" fmla="*/ 0 w 3168396"/>
              <a:gd name="connsiteY3" fmla="*/ 594360 h 594360"/>
              <a:gd name="connsiteX4" fmla="*/ 0 w 3168396"/>
              <a:gd name="connsiteY4" fmla="*/ 0 h 594360"/>
              <a:gd name="connsiteX0" fmla="*/ 0 w 3168396"/>
              <a:gd name="connsiteY0" fmla="*/ 0 h 594360"/>
              <a:gd name="connsiteX1" fmla="*/ 3168396 w 3168396"/>
              <a:gd name="connsiteY1" fmla="*/ 0 h 594360"/>
              <a:gd name="connsiteX2" fmla="*/ 3168396 w 3168396"/>
              <a:gd name="connsiteY2" fmla="*/ 594360 h 594360"/>
              <a:gd name="connsiteX3" fmla="*/ 39131 w 3168396"/>
              <a:gd name="connsiteY3" fmla="*/ 568627 h 594360"/>
              <a:gd name="connsiteX4" fmla="*/ 0 w 3168396"/>
              <a:gd name="connsiteY4" fmla="*/ 0 h 594360"/>
              <a:gd name="connsiteX0" fmla="*/ 0 w 3168396"/>
              <a:gd name="connsiteY0" fmla="*/ 0 h 643839"/>
              <a:gd name="connsiteX1" fmla="*/ 3168396 w 3168396"/>
              <a:gd name="connsiteY1" fmla="*/ 0 h 643839"/>
              <a:gd name="connsiteX2" fmla="*/ 3138285 w 3168396"/>
              <a:gd name="connsiteY2" fmla="*/ 643839 h 643839"/>
              <a:gd name="connsiteX3" fmla="*/ 39131 w 3168396"/>
              <a:gd name="connsiteY3" fmla="*/ 568627 h 643839"/>
              <a:gd name="connsiteX4" fmla="*/ 0 w 3168396"/>
              <a:gd name="connsiteY4" fmla="*/ 0 h 643839"/>
              <a:gd name="connsiteX0" fmla="*/ 0 w 3254778"/>
              <a:gd name="connsiteY0" fmla="*/ 0 h 643839"/>
              <a:gd name="connsiteX1" fmla="*/ 3254778 w 3254778"/>
              <a:gd name="connsiteY1" fmla="*/ 67174 h 643839"/>
              <a:gd name="connsiteX2" fmla="*/ 3138285 w 3254778"/>
              <a:gd name="connsiteY2" fmla="*/ 643839 h 643839"/>
              <a:gd name="connsiteX3" fmla="*/ 39131 w 3254778"/>
              <a:gd name="connsiteY3" fmla="*/ 568627 h 643839"/>
              <a:gd name="connsiteX4" fmla="*/ 0 w 3254778"/>
              <a:gd name="connsiteY4" fmla="*/ 0 h 643839"/>
              <a:gd name="connsiteX0" fmla="*/ 0 w 3263214"/>
              <a:gd name="connsiteY0" fmla="*/ 0 h 643839"/>
              <a:gd name="connsiteX1" fmla="*/ 3263214 w 3263214"/>
              <a:gd name="connsiteY1" fmla="*/ 37885 h 643839"/>
              <a:gd name="connsiteX2" fmla="*/ 3138285 w 3263214"/>
              <a:gd name="connsiteY2" fmla="*/ 643839 h 643839"/>
              <a:gd name="connsiteX3" fmla="*/ 39131 w 3263214"/>
              <a:gd name="connsiteY3" fmla="*/ 568627 h 643839"/>
              <a:gd name="connsiteX4" fmla="*/ 0 w 3263214"/>
              <a:gd name="connsiteY4" fmla="*/ 0 h 643839"/>
              <a:gd name="connsiteX0" fmla="*/ 0 w 3362172"/>
              <a:gd name="connsiteY0" fmla="*/ 0 h 704061"/>
              <a:gd name="connsiteX1" fmla="*/ 3362172 w 3362172"/>
              <a:gd name="connsiteY1" fmla="*/ 98107 h 704061"/>
              <a:gd name="connsiteX2" fmla="*/ 3237243 w 3362172"/>
              <a:gd name="connsiteY2" fmla="*/ 704061 h 704061"/>
              <a:gd name="connsiteX3" fmla="*/ 138089 w 3362172"/>
              <a:gd name="connsiteY3" fmla="*/ 628849 h 704061"/>
              <a:gd name="connsiteX4" fmla="*/ 0 w 3362172"/>
              <a:gd name="connsiteY4" fmla="*/ 0 h 704061"/>
              <a:gd name="connsiteX0" fmla="*/ 127053 w 3489225"/>
              <a:gd name="connsiteY0" fmla="*/ 0 h 704061"/>
              <a:gd name="connsiteX1" fmla="*/ 3489225 w 3489225"/>
              <a:gd name="connsiteY1" fmla="*/ 98107 h 704061"/>
              <a:gd name="connsiteX2" fmla="*/ 3364296 w 3489225"/>
              <a:gd name="connsiteY2" fmla="*/ 704061 h 704061"/>
              <a:gd name="connsiteX3" fmla="*/ 265142 w 3489225"/>
              <a:gd name="connsiteY3" fmla="*/ 628849 h 704061"/>
              <a:gd name="connsiteX4" fmla="*/ 0 w 3489225"/>
              <a:gd name="connsiteY4" fmla="*/ 428982 h 704061"/>
              <a:gd name="connsiteX5" fmla="*/ 127053 w 3489225"/>
              <a:gd name="connsiteY5" fmla="*/ 0 h 704061"/>
              <a:gd name="connsiteX0" fmla="*/ 127053 w 3489225"/>
              <a:gd name="connsiteY0" fmla="*/ 0 h 704061"/>
              <a:gd name="connsiteX1" fmla="*/ 3489225 w 3489225"/>
              <a:gd name="connsiteY1" fmla="*/ 98107 h 704061"/>
              <a:gd name="connsiteX2" fmla="*/ 3364296 w 3489225"/>
              <a:gd name="connsiteY2" fmla="*/ 704061 h 704061"/>
              <a:gd name="connsiteX3" fmla="*/ 265142 w 3489225"/>
              <a:gd name="connsiteY3" fmla="*/ 628849 h 704061"/>
              <a:gd name="connsiteX4" fmla="*/ 0 w 3489225"/>
              <a:gd name="connsiteY4" fmla="*/ 428982 h 704061"/>
              <a:gd name="connsiteX5" fmla="*/ 168280 w 3489225"/>
              <a:gd name="connsiteY5" fmla="*/ 377008 h 704061"/>
              <a:gd name="connsiteX6" fmla="*/ 127053 w 3489225"/>
              <a:gd name="connsiteY6" fmla="*/ 0 h 704061"/>
              <a:gd name="connsiteX0" fmla="*/ 127053 w 3489225"/>
              <a:gd name="connsiteY0" fmla="*/ 0 h 704061"/>
              <a:gd name="connsiteX1" fmla="*/ 3489225 w 3489225"/>
              <a:gd name="connsiteY1" fmla="*/ 98107 h 704061"/>
              <a:gd name="connsiteX2" fmla="*/ 3364296 w 3489225"/>
              <a:gd name="connsiteY2" fmla="*/ 704061 h 704061"/>
              <a:gd name="connsiteX3" fmla="*/ 265142 w 3489225"/>
              <a:gd name="connsiteY3" fmla="*/ 628849 h 704061"/>
              <a:gd name="connsiteX4" fmla="*/ 0 w 3489225"/>
              <a:gd name="connsiteY4" fmla="*/ 428982 h 704061"/>
              <a:gd name="connsiteX5" fmla="*/ 168280 w 3489225"/>
              <a:gd name="connsiteY5" fmla="*/ 377008 h 704061"/>
              <a:gd name="connsiteX6" fmla="*/ 127053 w 3489225"/>
              <a:gd name="connsiteY6" fmla="*/ 0 h 704061"/>
              <a:gd name="connsiteX0" fmla="*/ 128522 w 3490694"/>
              <a:gd name="connsiteY0" fmla="*/ 0 h 704061"/>
              <a:gd name="connsiteX1" fmla="*/ 3490694 w 3490694"/>
              <a:gd name="connsiteY1" fmla="*/ 98107 h 704061"/>
              <a:gd name="connsiteX2" fmla="*/ 3365765 w 3490694"/>
              <a:gd name="connsiteY2" fmla="*/ 704061 h 704061"/>
              <a:gd name="connsiteX3" fmla="*/ 266611 w 3490694"/>
              <a:gd name="connsiteY3" fmla="*/ 628849 h 704061"/>
              <a:gd name="connsiteX4" fmla="*/ 1469 w 3490694"/>
              <a:gd name="connsiteY4" fmla="*/ 428982 h 704061"/>
              <a:gd name="connsiteX5" fmla="*/ 149322 w 3490694"/>
              <a:gd name="connsiteY5" fmla="*/ 466282 h 704061"/>
              <a:gd name="connsiteX6" fmla="*/ 169749 w 3490694"/>
              <a:gd name="connsiteY6" fmla="*/ 377008 h 704061"/>
              <a:gd name="connsiteX7" fmla="*/ 128522 w 3490694"/>
              <a:gd name="connsiteY7" fmla="*/ 0 h 704061"/>
              <a:gd name="connsiteX0" fmla="*/ 128522 w 3490694"/>
              <a:gd name="connsiteY0" fmla="*/ 0 h 704061"/>
              <a:gd name="connsiteX1" fmla="*/ 3490694 w 3490694"/>
              <a:gd name="connsiteY1" fmla="*/ 98107 h 704061"/>
              <a:gd name="connsiteX2" fmla="*/ 3365765 w 3490694"/>
              <a:gd name="connsiteY2" fmla="*/ 704061 h 704061"/>
              <a:gd name="connsiteX3" fmla="*/ 266611 w 3490694"/>
              <a:gd name="connsiteY3" fmla="*/ 628849 h 704061"/>
              <a:gd name="connsiteX4" fmla="*/ 1469 w 3490694"/>
              <a:gd name="connsiteY4" fmla="*/ 428982 h 704061"/>
              <a:gd name="connsiteX5" fmla="*/ 149322 w 3490694"/>
              <a:gd name="connsiteY5" fmla="*/ 466282 h 704061"/>
              <a:gd name="connsiteX6" fmla="*/ 169749 w 3490694"/>
              <a:gd name="connsiteY6" fmla="*/ 377008 h 704061"/>
              <a:gd name="connsiteX7" fmla="*/ 242313 w 3490694"/>
              <a:gd name="connsiteY7" fmla="*/ 95255 h 704061"/>
              <a:gd name="connsiteX8" fmla="*/ 128522 w 3490694"/>
              <a:gd name="connsiteY8" fmla="*/ 0 h 704061"/>
              <a:gd name="connsiteX0" fmla="*/ 128522 w 3490694"/>
              <a:gd name="connsiteY0" fmla="*/ 0 h 704061"/>
              <a:gd name="connsiteX1" fmla="*/ 3490694 w 3490694"/>
              <a:gd name="connsiteY1" fmla="*/ 98107 h 704061"/>
              <a:gd name="connsiteX2" fmla="*/ 3365765 w 3490694"/>
              <a:gd name="connsiteY2" fmla="*/ 704061 h 704061"/>
              <a:gd name="connsiteX3" fmla="*/ 266611 w 3490694"/>
              <a:gd name="connsiteY3" fmla="*/ 628849 h 704061"/>
              <a:gd name="connsiteX4" fmla="*/ 1469 w 3490694"/>
              <a:gd name="connsiteY4" fmla="*/ 428982 h 704061"/>
              <a:gd name="connsiteX5" fmla="*/ 149322 w 3490694"/>
              <a:gd name="connsiteY5" fmla="*/ 466282 h 704061"/>
              <a:gd name="connsiteX6" fmla="*/ 169749 w 3490694"/>
              <a:gd name="connsiteY6" fmla="*/ 377008 h 704061"/>
              <a:gd name="connsiteX7" fmla="*/ 242313 w 3490694"/>
              <a:gd name="connsiteY7" fmla="*/ 95255 h 704061"/>
              <a:gd name="connsiteX8" fmla="*/ 128522 w 3490694"/>
              <a:gd name="connsiteY8" fmla="*/ 0 h 704061"/>
              <a:gd name="connsiteX0" fmla="*/ 128522 w 3490694"/>
              <a:gd name="connsiteY0" fmla="*/ 0 h 704061"/>
              <a:gd name="connsiteX1" fmla="*/ 3490694 w 3490694"/>
              <a:gd name="connsiteY1" fmla="*/ 98107 h 704061"/>
              <a:gd name="connsiteX2" fmla="*/ 3365765 w 3490694"/>
              <a:gd name="connsiteY2" fmla="*/ 704061 h 704061"/>
              <a:gd name="connsiteX3" fmla="*/ 266611 w 3490694"/>
              <a:gd name="connsiteY3" fmla="*/ 628849 h 704061"/>
              <a:gd name="connsiteX4" fmla="*/ 1469 w 3490694"/>
              <a:gd name="connsiteY4" fmla="*/ 428982 h 704061"/>
              <a:gd name="connsiteX5" fmla="*/ 149322 w 3490694"/>
              <a:gd name="connsiteY5" fmla="*/ 466282 h 704061"/>
              <a:gd name="connsiteX6" fmla="*/ 169749 w 3490694"/>
              <a:gd name="connsiteY6" fmla="*/ 377008 h 704061"/>
              <a:gd name="connsiteX7" fmla="*/ 242313 w 3490694"/>
              <a:gd name="connsiteY7" fmla="*/ 95255 h 704061"/>
              <a:gd name="connsiteX8" fmla="*/ 128522 w 3490694"/>
              <a:gd name="connsiteY8" fmla="*/ 0 h 704061"/>
              <a:gd name="connsiteX0" fmla="*/ 128522 w 3490694"/>
              <a:gd name="connsiteY0" fmla="*/ 0 h 704061"/>
              <a:gd name="connsiteX1" fmla="*/ 3490694 w 3490694"/>
              <a:gd name="connsiteY1" fmla="*/ 98107 h 704061"/>
              <a:gd name="connsiteX2" fmla="*/ 3365765 w 3490694"/>
              <a:gd name="connsiteY2" fmla="*/ 704061 h 704061"/>
              <a:gd name="connsiteX3" fmla="*/ 266611 w 3490694"/>
              <a:gd name="connsiteY3" fmla="*/ 628849 h 704061"/>
              <a:gd name="connsiteX4" fmla="*/ 1469 w 3490694"/>
              <a:gd name="connsiteY4" fmla="*/ 428982 h 704061"/>
              <a:gd name="connsiteX5" fmla="*/ 149322 w 3490694"/>
              <a:gd name="connsiteY5" fmla="*/ 466282 h 704061"/>
              <a:gd name="connsiteX6" fmla="*/ 169749 w 3490694"/>
              <a:gd name="connsiteY6" fmla="*/ 377008 h 704061"/>
              <a:gd name="connsiteX7" fmla="*/ 242313 w 3490694"/>
              <a:gd name="connsiteY7" fmla="*/ 95255 h 704061"/>
              <a:gd name="connsiteX8" fmla="*/ 128522 w 3490694"/>
              <a:gd name="connsiteY8" fmla="*/ 0 h 704061"/>
              <a:gd name="connsiteX0" fmla="*/ 147220 w 3509392"/>
              <a:gd name="connsiteY0" fmla="*/ 0 h 704061"/>
              <a:gd name="connsiteX1" fmla="*/ 3509392 w 3509392"/>
              <a:gd name="connsiteY1" fmla="*/ 98107 h 704061"/>
              <a:gd name="connsiteX2" fmla="*/ 3384463 w 3509392"/>
              <a:gd name="connsiteY2" fmla="*/ 704061 h 704061"/>
              <a:gd name="connsiteX3" fmla="*/ 285309 w 3509392"/>
              <a:gd name="connsiteY3" fmla="*/ 628849 h 704061"/>
              <a:gd name="connsiteX4" fmla="*/ 1304 w 3509392"/>
              <a:gd name="connsiteY4" fmla="*/ 439409 h 704061"/>
              <a:gd name="connsiteX5" fmla="*/ 168020 w 3509392"/>
              <a:gd name="connsiteY5" fmla="*/ 466282 h 704061"/>
              <a:gd name="connsiteX6" fmla="*/ 188447 w 3509392"/>
              <a:gd name="connsiteY6" fmla="*/ 377008 h 704061"/>
              <a:gd name="connsiteX7" fmla="*/ 261011 w 3509392"/>
              <a:gd name="connsiteY7" fmla="*/ 95255 h 704061"/>
              <a:gd name="connsiteX8" fmla="*/ 147220 w 3509392"/>
              <a:gd name="connsiteY8" fmla="*/ 0 h 704061"/>
              <a:gd name="connsiteX0" fmla="*/ 147220 w 3509392"/>
              <a:gd name="connsiteY0" fmla="*/ 0 h 704061"/>
              <a:gd name="connsiteX1" fmla="*/ 3509392 w 3509392"/>
              <a:gd name="connsiteY1" fmla="*/ 98107 h 704061"/>
              <a:gd name="connsiteX2" fmla="*/ 3384463 w 3509392"/>
              <a:gd name="connsiteY2" fmla="*/ 704061 h 704061"/>
              <a:gd name="connsiteX3" fmla="*/ 285309 w 3509392"/>
              <a:gd name="connsiteY3" fmla="*/ 628849 h 704061"/>
              <a:gd name="connsiteX4" fmla="*/ 1304 w 3509392"/>
              <a:gd name="connsiteY4" fmla="*/ 439409 h 704061"/>
              <a:gd name="connsiteX5" fmla="*/ 168020 w 3509392"/>
              <a:gd name="connsiteY5" fmla="*/ 466282 h 704061"/>
              <a:gd name="connsiteX6" fmla="*/ 188447 w 3509392"/>
              <a:gd name="connsiteY6" fmla="*/ 377008 h 704061"/>
              <a:gd name="connsiteX7" fmla="*/ 261011 w 3509392"/>
              <a:gd name="connsiteY7" fmla="*/ 95255 h 704061"/>
              <a:gd name="connsiteX8" fmla="*/ 147220 w 3509392"/>
              <a:gd name="connsiteY8" fmla="*/ 0 h 704061"/>
              <a:gd name="connsiteX0" fmla="*/ 147220 w 3509392"/>
              <a:gd name="connsiteY0" fmla="*/ 0 h 704061"/>
              <a:gd name="connsiteX1" fmla="*/ 3509392 w 3509392"/>
              <a:gd name="connsiteY1" fmla="*/ 98107 h 704061"/>
              <a:gd name="connsiteX2" fmla="*/ 3384463 w 3509392"/>
              <a:gd name="connsiteY2" fmla="*/ 704061 h 704061"/>
              <a:gd name="connsiteX3" fmla="*/ 285309 w 3509392"/>
              <a:gd name="connsiteY3" fmla="*/ 628849 h 704061"/>
              <a:gd name="connsiteX4" fmla="*/ 1304 w 3509392"/>
              <a:gd name="connsiteY4" fmla="*/ 439409 h 704061"/>
              <a:gd name="connsiteX5" fmla="*/ 168020 w 3509392"/>
              <a:gd name="connsiteY5" fmla="*/ 466282 h 704061"/>
              <a:gd name="connsiteX6" fmla="*/ 188447 w 3509392"/>
              <a:gd name="connsiteY6" fmla="*/ 377008 h 704061"/>
              <a:gd name="connsiteX7" fmla="*/ 261011 w 3509392"/>
              <a:gd name="connsiteY7" fmla="*/ 95255 h 704061"/>
              <a:gd name="connsiteX8" fmla="*/ 147220 w 3509392"/>
              <a:gd name="connsiteY8" fmla="*/ 0 h 704061"/>
              <a:gd name="connsiteX0" fmla="*/ 147833 w 3510005"/>
              <a:gd name="connsiteY0" fmla="*/ 0 h 704061"/>
              <a:gd name="connsiteX1" fmla="*/ 3510005 w 3510005"/>
              <a:gd name="connsiteY1" fmla="*/ 98107 h 704061"/>
              <a:gd name="connsiteX2" fmla="*/ 3385076 w 3510005"/>
              <a:gd name="connsiteY2" fmla="*/ 704061 h 704061"/>
              <a:gd name="connsiteX3" fmla="*/ 285922 w 3510005"/>
              <a:gd name="connsiteY3" fmla="*/ 628849 h 704061"/>
              <a:gd name="connsiteX4" fmla="*/ 1917 w 3510005"/>
              <a:gd name="connsiteY4" fmla="*/ 439409 h 704061"/>
              <a:gd name="connsiteX5" fmla="*/ 168633 w 3510005"/>
              <a:gd name="connsiteY5" fmla="*/ 466282 h 704061"/>
              <a:gd name="connsiteX6" fmla="*/ 189060 w 3510005"/>
              <a:gd name="connsiteY6" fmla="*/ 377008 h 704061"/>
              <a:gd name="connsiteX7" fmla="*/ 261624 w 3510005"/>
              <a:gd name="connsiteY7" fmla="*/ 95255 h 704061"/>
              <a:gd name="connsiteX8" fmla="*/ 147833 w 3510005"/>
              <a:gd name="connsiteY8" fmla="*/ 0 h 704061"/>
              <a:gd name="connsiteX0" fmla="*/ 147833 w 3510005"/>
              <a:gd name="connsiteY0" fmla="*/ 0 h 704061"/>
              <a:gd name="connsiteX1" fmla="*/ 3510005 w 3510005"/>
              <a:gd name="connsiteY1" fmla="*/ 98107 h 704061"/>
              <a:gd name="connsiteX2" fmla="*/ 3385076 w 3510005"/>
              <a:gd name="connsiteY2" fmla="*/ 704061 h 704061"/>
              <a:gd name="connsiteX3" fmla="*/ 285922 w 3510005"/>
              <a:gd name="connsiteY3" fmla="*/ 628849 h 704061"/>
              <a:gd name="connsiteX4" fmla="*/ 1917 w 3510005"/>
              <a:gd name="connsiteY4" fmla="*/ 439409 h 704061"/>
              <a:gd name="connsiteX5" fmla="*/ 168633 w 3510005"/>
              <a:gd name="connsiteY5" fmla="*/ 466282 h 704061"/>
              <a:gd name="connsiteX6" fmla="*/ 189060 w 3510005"/>
              <a:gd name="connsiteY6" fmla="*/ 377008 h 704061"/>
              <a:gd name="connsiteX7" fmla="*/ 261624 w 3510005"/>
              <a:gd name="connsiteY7" fmla="*/ 95255 h 704061"/>
              <a:gd name="connsiteX8" fmla="*/ 147833 w 3510005"/>
              <a:gd name="connsiteY8" fmla="*/ 0 h 704061"/>
              <a:gd name="connsiteX0" fmla="*/ 147833 w 3510005"/>
              <a:gd name="connsiteY0" fmla="*/ 0 h 704061"/>
              <a:gd name="connsiteX1" fmla="*/ 3510005 w 3510005"/>
              <a:gd name="connsiteY1" fmla="*/ 98107 h 704061"/>
              <a:gd name="connsiteX2" fmla="*/ 3385076 w 3510005"/>
              <a:gd name="connsiteY2" fmla="*/ 704061 h 704061"/>
              <a:gd name="connsiteX3" fmla="*/ 285922 w 3510005"/>
              <a:gd name="connsiteY3" fmla="*/ 628849 h 704061"/>
              <a:gd name="connsiteX4" fmla="*/ 1917 w 3510005"/>
              <a:gd name="connsiteY4" fmla="*/ 439409 h 704061"/>
              <a:gd name="connsiteX5" fmla="*/ 168633 w 3510005"/>
              <a:gd name="connsiteY5" fmla="*/ 466282 h 704061"/>
              <a:gd name="connsiteX6" fmla="*/ 261624 w 3510005"/>
              <a:gd name="connsiteY6" fmla="*/ 95255 h 704061"/>
              <a:gd name="connsiteX7" fmla="*/ 147833 w 3510005"/>
              <a:gd name="connsiteY7" fmla="*/ 0 h 704061"/>
              <a:gd name="connsiteX0" fmla="*/ 147833 w 3510005"/>
              <a:gd name="connsiteY0" fmla="*/ 0 h 704061"/>
              <a:gd name="connsiteX1" fmla="*/ 3510005 w 3510005"/>
              <a:gd name="connsiteY1" fmla="*/ 98107 h 704061"/>
              <a:gd name="connsiteX2" fmla="*/ 3385076 w 3510005"/>
              <a:gd name="connsiteY2" fmla="*/ 704061 h 704061"/>
              <a:gd name="connsiteX3" fmla="*/ 285922 w 3510005"/>
              <a:gd name="connsiteY3" fmla="*/ 628849 h 704061"/>
              <a:gd name="connsiteX4" fmla="*/ 1917 w 3510005"/>
              <a:gd name="connsiteY4" fmla="*/ 439409 h 704061"/>
              <a:gd name="connsiteX5" fmla="*/ 168633 w 3510005"/>
              <a:gd name="connsiteY5" fmla="*/ 466282 h 704061"/>
              <a:gd name="connsiteX6" fmla="*/ 261624 w 3510005"/>
              <a:gd name="connsiteY6" fmla="*/ 95255 h 704061"/>
              <a:gd name="connsiteX7" fmla="*/ 147833 w 3510005"/>
              <a:gd name="connsiteY7" fmla="*/ 0 h 704061"/>
              <a:gd name="connsiteX0" fmla="*/ 147833 w 3510005"/>
              <a:gd name="connsiteY0" fmla="*/ 0 h 704061"/>
              <a:gd name="connsiteX1" fmla="*/ 3510005 w 3510005"/>
              <a:gd name="connsiteY1" fmla="*/ 98107 h 704061"/>
              <a:gd name="connsiteX2" fmla="*/ 3385076 w 3510005"/>
              <a:gd name="connsiteY2" fmla="*/ 704061 h 704061"/>
              <a:gd name="connsiteX3" fmla="*/ 285922 w 3510005"/>
              <a:gd name="connsiteY3" fmla="*/ 628849 h 704061"/>
              <a:gd name="connsiteX4" fmla="*/ 1917 w 3510005"/>
              <a:gd name="connsiteY4" fmla="*/ 439409 h 704061"/>
              <a:gd name="connsiteX5" fmla="*/ 168633 w 3510005"/>
              <a:gd name="connsiteY5" fmla="*/ 466282 h 704061"/>
              <a:gd name="connsiteX6" fmla="*/ 261624 w 3510005"/>
              <a:gd name="connsiteY6" fmla="*/ 95255 h 704061"/>
              <a:gd name="connsiteX7" fmla="*/ 147833 w 3510005"/>
              <a:gd name="connsiteY7" fmla="*/ 0 h 704061"/>
              <a:gd name="connsiteX0" fmla="*/ 147833 w 3510005"/>
              <a:gd name="connsiteY0" fmla="*/ 0 h 704061"/>
              <a:gd name="connsiteX1" fmla="*/ 3510005 w 3510005"/>
              <a:gd name="connsiteY1" fmla="*/ 98107 h 704061"/>
              <a:gd name="connsiteX2" fmla="*/ 3385076 w 3510005"/>
              <a:gd name="connsiteY2" fmla="*/ 704061 h 704061"/>
              <a:gd name="connsiteX3" fmla="*/ 285922 w 3510005"/>
              <a:gd name="connsiteY3" fmla="*/ 628849 h 704061"/>
              <a:gd name="connsiteX4" fmla="*/ 1917 w 3510005"/>
              <a:gd name="connsiteY4" fmla="*/ 439409 h 704061"/>
              <a:gd name="connsiteX5" fmla="*/ 168633 w 3510005"/>
              <a:gd name="connsiteY5" fmla="*/ 466282 h 704061"/>
              <a:gd name="connsiteX6" fmla="*/ 261624 w 3510005"/>
              <a:gd name="connsiteY6" fmla="*/ 95255 h 704061"/>
              <a:gd name="connsiteX7" fmla="*/ 147833 w 3510005"/>
              <a:gd name="connsiteY7" fmla="*/ 0 h 704061"/>
              <a:gd name="connsiteX0" fmla="*/ 147833 w 3510005"/>
              <a:gd name="connsiteY0" fmla="*/ 0 h 704061"/>
              <a:gd name="connsiteX1" fmla="*/ 3510005 w 3510005"/>
              <a:gd name="connsiteY1" fmla="*/ 98107 h 704061"/>
              <a:gd name="connsiteX2" fmla="*/ 3385076 w 3510005"/>
              <a:gd name="connsiteY2" fmla="*/ 704061 h 704061"/>
              <a:gd name="connsiteX3" fmla="*/ 285922 w 3510005"/>
              <a:gd name="connsiteY3" fmla="*/ 628849 h 704061"/>
              <a:gd name="connsiteX4" fmla="*/ 1917 w 3510005"/>
              <a:gd name="connsiteY4" fmla="*/ 439409 h 704061"/>
              <a:gd name="connsiteX5" fmla="*/ 168633 w 3510005"/>
              <a:gd name="connsiteY5" fmla="*/ 466282 h 704061"/>
              <a:gd name="connsiteX6" fmla="*/ 261624 w 3510005"/>
              <a:gd name="connsiteY6" fmla="*/ 95255 h 704061"/>
              <a:gd name="connsiteX7" fmla="*/ 147833 w 3510005"/>
              <a:gd name="connsiteY7" fmla="*/ 0 h 704061"/>
              <a:gd name="connsiteX0" fmla="*/ 145916 w 3508088"/>
              <a:gd name="connsiteY0" fmla="*/ 0 h 704061"/>
              <a:gd name="connsiteX1" fmla="*/ 3508088 w 3508088"/>
              <a:gd name="connsiteY1" fmla="*/ 98107 h 704061"/>
              <a:gd name="connsiteX2" fmla="*/ 3383159 w 3508088"/>
              <a:gd name="connsiteY2" fmla="*/ 704061 h 704061"/>
              <a:gd name="connsiteX3" fmla="*/ 284005 w 3508088"/>
              <a:gd name="connsiteY3" fmla="*/ 628849 h 704061"/>
              <a:gd name="connsiteX4" fmla="*/ 0 w 3508088"/>
              <a:gd name="connsiteY4" fmla="*/ 439409 h 704061"/>
              <a:gd name="connsiteX5" fmla="*/ 166716 w 3508088"/>
              <a:gd name="connsiteY5" fmla="*/ 466282 h 704061"/>
              <a:gd name="connsiteX6" fmla="*/ 259707 w 3508088"/>
              <a:gd name="connsiteY6" fmla="*/ 95255 h 704061"/>
              <a:gd name="connsiteX7" fmla="*/ 145916 w 3508088"/>
              <a:gd name="connsiteY7" fmla="*/ 0 h 704061"/>
              <a:gd name="connsiteX0" fmla="*/ 127640 w 3489812"/>
              <a:gd name="connsiteY0" fmla="*/ 0 h 704061"/>
              <a:gd name="connsiteX1" fmla="*/ 3489812 w 3489812"/>
              <a:gd name="connsiteY1" fmla="*/ 98107 h 704061"/>
              <a:gd name="connsiteX2" fmla="*/ 3364883 w 3489812"/>
              <a:gd name="connsiteY2" fmla="*/ 704061 h 704061"/>
              <a:gd name="connsiteX3" fmla="*/ 265729 w 3489812"/>
              <a:gd name="connsiteY3" fmla="*/ 628849 h 704061"/>
              <a:gd name="connsiteX4" fmla="*/ 0 w 3489812"/>
              <a:gd name="connsiteY4" fmla="*/ 458550 h 704061"/>
              <a:gd name="connsiteX5" fmla="*/ 148440 w 3489812"/>
              <a:gd name="connsiteY5" fmla="*/ 466282 h 704061"/>
              <a:gd name="connsiteX6" fmla="*/ 241431 w 3489812"/>
              <a:gd name="connsiteY6" fmla="*/ 95255 h 704061"/>
              <a:gd name="connsiteX7" fmla="*/ 127640 w 3489812"/>
              <a:gd name="connsiteY7" fmla="*/ 0 h 704061"/>
              <a:gd name="connsiteX0" fmla="*/ 127640 w 3489812"/>
              <a:gd name="connsiteY0" fmla="*/ 0 h 704061"/>
              <a:gd name="connsiteX1" fmla="*/ 3489812 w 3489812"/>
              <a:gd name="connsiteY1" fmla="*/ 98107 h 704061"/>
              <a:gd name="connsiteX2" fmla="*/ 3364883 w 3489812"/>
              <a:gd name="connsiteY2" fmla="*/ 704061 h 704061"/>
              <a:gd name="connsiteX3" fmla="*/ 265729 w 3489812"/>
              <a:gd name="connsiteY3" fmla="*/ 628849 h 704061"/>
              <a:gd name="connsiteX4" fmla="*/ 0 w 3489812"/>
              <a:gd name="connsiteY4" fmla="*/ 458550 h 704061"/>
              <a:gd name="connsiteX5" fmla="*/ 142948 w 3489812"/>
              <a:gd name="connsiteY5" fmla="*/ 464700 h 704061"/>
              <a:gd name="connsiteX6" fmla="*/ 241431 w 3489812"/>
              <a:gd name="connsiteY6" fmla="*/ 95255 h 704061"/>
              <a:gd name="connsiteX7" fmla="*/ 127640 w 3489812"/>
              <a:gd name="connsiteY7" fmla="*/ 0 h 704061"/>
              <a:gd name="connsiteX0" fmla="*/ 127640 w 3489812"/>
              <a:gd name="connsiteY0" fmla="*/ 0 h 726817"/>
              <a:gd name="connsiteX1" fmla="*/ 3489812 w 3489812"/>
              <a:gd name="connsiteY1" fmla="*/ 98107 h 726817"/>
              <a:gd name="connsiteX2" fmla="*/ 3364883 w 3489812"/>
              <a:gd name="connsiteY2" fmla="*/ 704061 h 726817"/>
              <a:gd name="connsiteX3" fmla="*/ 245997 w 3489812"/>
              <a:gd name="connsiteY3" fmla="*/ 726817 h 726817"/>
              <a:gd name="connsiteX4" fmla="*/ 0 w 3489812"/>
              <a:gd name="connsiteY4" fmla="*/ 458550 h 726817"/>
              <a:gd name="connsiteX5" fmla="*/ 142948 w 3489812"/>
              <a:gd name="connsiteY5" fmla="*/ 464700 h 726817"/>
              <a:gd name="connsiteX6" fmla="*/ 241431 w 3489812"/>
              <a:gd name="connsiteY6" fmla="*/ 95255 h 726817"/>
              <a:gd name="connsiteX7" fmla="*/ 127640 w 3489812"/>
              <a:gd name="connsiteY7" fmla="*/ 0 h 726817"/>
              <a:gd name="connsiteX0" fmla="*/ 76805 w 3438977"/>
              <a:gd name="connsiteY0" fmla="*/ 0 h 726817"/>
              <a:gd name="connsiteX1" fmla="*/ 3438977 w 3438977"/>
              <a:gd name="connsiteY1" fmla="*/ 98107 h 726817"/>
              <a:gd name="connsiteX2" fmla="*/ 3314048 w 3438977"/>
              <a:gd name="connsiteY2" fmla="*/ 704061 h 726817"/>
              <a:gd name="connsiteX3" fmla="*/ 195162 w 3438977"/>
              <a:gd name="connsiteY3" fmla="*/ 726817 h 726817"/>
              <a:gd name="connsiteX4" fmla="*/ 0 w 3438977"/>
              <a:gd name="connsiteY4" fmla="*/ 557072 h 726817"/>
              <a:gd name="connsiteX5" fmla="*/ 92113 w 3438977"/>
              <a:gd name="connsiteY5" fmla="*/ 464700 h 726817"/>
              <a:gd name="connsiteX6" fmla="*/ 190596 w 3438977"/>
              <a:gd name="connsiteY6" fmla="*/ 95255 h 726817"/>
              <a:gd name="connsiteX7" fmla="*/ 76805 w 3438977"/>
              <a:gd name="connsiteY7" fmla="*/ 0 h 726817"/>
              <a:gd name="connsiteX0" fmla="*/ 76805 w 3438977"/>
              <a:gd name="connsiteY0" fmla="*/ 0 h 726817"/>
              <a:gd name="connsiteX1" fmla="*/ 3438977 w 3438977"/>
              <a:gd name="connsiteY1" fmla="*/ 98107 h 726817"/>
              <a:gd name="connsiteX2" fmla="*/ 3314048 w 3438977"/>
              <a:gd name="connsiteY2" fmla="*/ 704061 h 726817"/>
              <a:gd name="connsiteX3" fmla="*/ 195162 w 3438977"/>
              <a:gd name="connsiteY3" fmla="*/ 726817 h 726817"/>
              <a:gd name="connsiteX4" fmla="*/ 0 w 3438977"/>
              <a:gd name="connsiteY4" fmla="*/ 557072 h 726817"/>
              <a:gd name="connsiteX5" fmla="*/ 112380 w 3438977"/>
              <a:gd name="connsiteY5" fmla="*/ 552777 h 726817"/>
              <a:gd name="connsiteX6" fmla="*/ 190596 w 3438977"/>
              <a:gd name="connsiteY6" fmla="*/ 95255 h 726817"/>
              <a:gd name="connsiteX7" fmla="*/ 76805 w 3438977"/>
              <a:gd name="connsiteY7" fmla="*/ 0 h 726817"/>
              <a:gd name="connsiteX0" fmla="*/ 76805 w 3438977"/>
              <a:gd name="connsiteY0" fmla="*/ 0 h 726817"/>
              <a:gd name="connsiteX1" fmla="*/ 3438977 w 3438977"/>
              <a:gd name="connsiteY1" fmla="*/ 98107 h 726817"/>
              <a:gd name="connsiteX2" fmla="*/ 3314048 w 3438977"/>
              <a:gd name="connsiteY2" fmla="*/ 704061 h 726817"/>
              <a:gd name="connsiteX3" fmla="*/ 195162 w 3438977"/>
              <a:gd name="connsiteY3" fmla="*/ 726817 h 726817"/>
              <a:gd name="connsiteX4" fmla="*/ 0 w 3438977"/>
              <a:gd name="connsiteY4" fmla="*/ 557072 h 726817"/>
              <a:gd name="connsiteX5" fmla="*/ 112380 w 3438977"/>
              <a:gd name="connsiteY5" fmla="*/ 552777 h 726817"/>
              <a:gd name="connsiteX6" fmla="*/ 190596 w 3438977"/>
              <a:gd name="connsiteY6" fmla="*/ 95255 h 726817"/>
              <a:gd name="connsiteX7" fmla="*/ 76805 w 3438977"/>
              <a:gd name="connsiteY7" fmla="*/ 0 h 726817"/>
              <a:gd name="connsiteX0" fmla="*/ 76805 w 3438977"/>
              <a:gd name="connsiteY0" fmla="*/ 0 h 726817"/>
              <a:gd name="connsiteX1" fmla="*/ 3438977 w 3438977"/>
              <a:gd name="connsiteY1" fmla="*/ 98107 h 726817"/>
              <a:gd name="connsiteX2" fmla="*/ 3314048 w 3438977"/>
              <a:gd name="connsiteY2" fmla="*/ 704061 h 726817"/>
              <a:gd name="connsiteX3" fmla="*/ 195162 w 3438977"/>
              <a:gd name="connsiteY3" fmla="*/ 726817 h 726817"/>
              <a:gd name="connsiteX4" fmla="*/ 0 w 3438977"/>
              <a:gd name="connsiteY4" fmla="*/ 557072 h 726817"/>
              <a:gd name="connsiteX5" fmla="*/ 112380 w 3438977"/>
              <a:gd name="connsiteY5" fmla="*/ 552777 h 726817"/>
              <a:gd name="connsiteX6" fmla="*/ 178959 w 3438977"/>
              <a:gd name="connsiteY6" fmla="*/ 201224 h 726817"/>
              <a:gd name="connsiteX7" fmla="*/ 76805 w 3438977"/>
              <a:gd name="connsiteY7" fmla="*/ 0 h 726817"/>
              <a:gd name="connsiteX0" fmla="*/ 84046 w 3438977"/>
              <a:gd name="connsiteY0" fmla="*/ 9078 h 628710"/>
              <a:gd name="connsiteX1" fmla="*/ 3438977 w 3438977"/>
              <a:gd name="connsiteY1" fmla="*/ 0 h 628710"/>
              <a:gd name="connsiteX2" fmla="*/ 3314048 w 3438977"/>
              <a:gd name="connsiteY2" fmla="*/ 605954 h 628710"/>
              <a:gd name="connsiteX3" fmla="*/ 195162 w 3438977"/>
              <a:gd name="connsiteY3" fmla="*/ 628710 h 628710"/>
              <a:gd name="connsiteX4" fmla="*/ 0 w 3438977"/>
              <a:gd name="connsiteY4" fmla="*/ 458965 h 628710"/>
              <a:gd name="connsiteX5" fmla="*/ 112380 w 3438977"/>
              <a:gd name="connsiteY5" fmla="*/ 454670 h 628710"/>
              <a:gd name="connsiteX6" fmla="*/ 178959 w 3438977"/>
              <a:gd name="connsiteY6" fmla="*/ 103117 h 628710"/>
              <a:gd name="connsiteX7" fmla="*/ 84046 w 3438977"/>
              <a:gd name="connsiteY7" fmla="*/ 9078 h 628710"/>
              <a:gd name="connsiteX0" fmla="*/ 84046 w 3438977"/>
              <a:gd name="connsiteY0" fmla="*/ 9078 h 628710"/>
              <a:gd name="connsiteX1" fmla="*/ 3438977 w 3438977"/>
              <a:gd name="connsiteY1" fmla="*/ 0 h 628710"/>
              <a:gd name="connsiteX2" fmla="*/ 2673545 w 3438977"/>
              <a:gd name="connsiteY2" fmla="*/ 583408 h 628710"/>
              <a:gd name="connsiteX3" fmla="*/ 195162 w 3438977"/>
              <a:gd name="connsiteY3" fmla="*/ 628710 h 628710"/>
              <a:gd name="connsiteX4" fmla="*/ 0 w 3438977"/>
              <a:gd name="connsiteY4" fmla="*/ 458965 h 628710"/>
              <a:gd name="connsiteX5" fmla="*/ 112380 w 3438977"/>
              <a:gd name="connsiteY5" fmla="*/ 454670 h 628710"/>
              <a:gd name="connsiteX6" fmla="*/ 178959 w 3438977"/>
              <a:gd name="connsiteY6" fmla="*/ 103117 h 628710"/>
              <a:gd name="connsiteX7" fmla="*/ 84046 w 3438977"/>
              <a:gd name="connsiteY7" fmla="*/ 9078 h 628710"/>
              <a:gd name="connsiteX0" fmla="*/ 84046 w 3438977"/>
              <a:gd name="connsiteY0" fmla="*/ 9078 h 628710"/>
              <a:gd name="connsiteX1" fmla="*/ 3438977 w 3438977"/>
              <a:gd name="connsiteY1" fmla="*/ 0 h 628710"/>
              <a:gd name="connsiteX2" fmla="*/ 2680950 w 3438977"/>
              <a:gd name="connsiteY2" fmla="*/ 558452 h 628710"/>
              <a:gd name="connsiteX3" fmla="*/ 195162 w 3438977"/>
              <a:gd name="connsiteY3" fmla="*/ 628710 h 628710"/>
              <a:gd name="connsiteX4" fmla="*/ 0 w 3438977"/>
              <a:gd name="connsiteY4" fmla="*/ 458965 h 628710"/>
              <a:gd name="connsiteX5" fmla="*/ 112380 w 3438977"/>
              <a:gd name="connsiteY5" fmla="*/ 454670 h 628710"/>
              <a:gd name="connsiteX6" fmla="*/ 178959 w 3438977"/>
              <a:gd name="connsiteY6" fmla="*/ 103117 h 628710"/>
              <a:gd name="connsiteX7" fmla="*/ 84046 w 3438977"/>
              <a:gd name="connsiteY7" fmla="*/ 9078 h 628710"/>
              <a:gd name="connsiteX0" fmla="*/ 84046 w 3438977"/>
              <a:gd name="connsiteY0" fmla="*/ 9078 h 628710"/>
              <a:gd name="connsiteX1" fmla="*/ 3438977 w 3438977"/>
              <a:gd name="connsiteY1" fmla="*/ 0 h 628710"/>
              <a:gd name="connsiteX2" fmla="*/ 2672193 w 3438977"/>
              <a:gd name="connsiteY2" fmla="*/ 575093 h 628710"/>
              <a:gd name="connsiteX3" fmla="*/ 195162 w 3438977"/>
              <a:gd name="connsiteY3" fmla="*/ 628710 h 628710"/>
              <a:gd name="connsiteX4" fmla="*/ 0 w 3438977"/>
              <a:gd name="connsiteY4" fmla="*/ 458965 h 628710"/>
              <a:gd name="connsiteX5" fmla="*/ 112380 w 3438977"/>
              <a:gd name="connsiteY5" fmla="*/ 454670 h 628710"/>
              <a:gd name="connsiteX6" fmla="*/ 178959 w 3438977"/>
              <a:gd name="connsiteY6" fmla="*/ 103117 h 628710"/>
              <a:gd name="connsiteX7" fmla="*/ 84046 w 3438977"/>
              <a:gd name="connsiteY7" fmla="*/ 9078 h 628710"/>
              <a:gd name="connsiteX0" fmla="*/ 84046 w 2789709"/>
              <a:gd name="connsiteY0" fmla="*/ 30692 h 650324"/>
              <a:gd name="connsiteX1" fmla="*/ 2789709 w 2789709"/>
              <a:gd name="connsiteY1" fmla="*/ 0 h 650324"/>
              <a:gd name="connsiteX2" fmla="*/ 2672193 w 2789709"/>
              <a:gd name="connsiteY2" fmla="*/ 596707 h 650324"/>
              <a:gd name="connsiteX3" fmla="*/ 195162 w 2789709"/>
              <a:gd name="connsiteY3" fmla="*/ 650324 h 650324"/>
              <a:gd name="connsiteX4" fmla="*/ 0 w 2789709"/>
              <a:gd name="connsiteY4" fmla="*/ 480579 h 650324"/>
              <a:gd name="connsiteX5" fmla="*/ 112380 w 2789709"/>
              <a:gd name="connsiteY5" fmla="*/ 476284 h 650324"/>
              <a:gd name="connsiteX6" fmla="*/ 178959 w 2789709"/>
              <a:gd name="connsiteY6" fmla="*/ 124731 h 650324"/>
              <a:gd name="connsiteX7" fmla="*/ 84046 w 2789709"/>
              <a:gd name="connsiteY7" fmla="*/ 30692 h 650324"/>
              <a:gd name="connsiteX0" fmla="*/ 84046 w 2789709"/>
              <a:gd name="connsiteY0" fmla="*/ 30692 h 650324"/>
              <a:gd name="connsiteX1" fmla="*/ 2789709 w 2789709"/>
              <a:gd name="connsiteY1" fmla="*/ 0 h 650324"/>
              <a:gd name="connsiteX2" fmla="*/ 2606095 w 2789709"/>
              <a:gd name="connsiteY2" fmla="*/ 541285 h 650324"/>
              <a:gd name="connsiteX3" fmla="*/ 195162 w 2789709"/>
              <a:gd name="connsiteY3" fmla="*/ 650324 h 650324"/>
              <a:gd name="connsiteX4" fmla="*/ 0 w 2789709"/>
              <a:gd name="connsiteY4" fmla="*/ 480579 h 650324"/>
              <a:gd name="connsiteX5" fmla="*/ 112380 w 2789709"/>
              <a:gd name="connsiteY5" fmla="*/ 476284 h 650324"/>
              <a:gd name="connsiteX6" fmla="*/ 178959 w 2789709"/>
              <a:gd name="connsiteY6" fmla="*/ 124731 h 650324"/>
              <a:gd name="connsiteX7" fmla="*/ 84046 w 2789709"/>
              <a:gd name="connsiteY7" fmla="*/ 30692 h 650324"/>
              <a:gd name="connsiteX0" fmla="*/ 84046 w 2606095"/>
              <a:gd name="connsiteY0" fmla="*/ 4734 h 624366"/>
              <a:gd name="connsiteX1" fmla="*/ 2527464 w 2606095"/>
              <a:gd name="connsiteY1" fmla="*/ 0 h 624366"/>
              <a:gd name="connsiteX2" fmla="*/ 2606095 w 2606095"/>
              <a:gd name="connsiteY2" fmla="*/ 515327 h 624366"/>
              <a:gd name="connsiteX3" fmla="*/ 195162 w 2606095"/>
              <a:gd name="connsiteY3" fmla="*/ 624366 h 624366"/>
              <a:gd name="connsiteX4" fmla="*/ 0 w 2606095"/>
              <a:gd name="connsiteY4" fmla="*/ 454621 h 624366"/>
              <a:gd name="connsiteX5" fmla="*/ 112380 w 2606095"/>
              <a:gd name="connsiteY5" fmla="*/ 450326 h 624366"/>
              <a:gd name="connsiteX6" fmla="*/ 178959 w 2606095"/>
              <a:gd name="connsiteY6" fmla="*/ 98773 h 624366"/>
              <a:gd name="connsiteX7" fmla="*/ 84046 w 2606095"/>
              <a:gd name="connsiteY7" fmla="*/ 4734 h 624366"/>
              <a:gd name="connsiteX0" fmla="*/ 84046 w 2881478"/>
              <a:gd name="connsiteY0" fmla="*/ 0 h 619632"/>
              <a:gd name="connsiteX1" fmla="*/ 2881479 w 2881478"/>
              <a:gd name="connsiteY1" fmla="*/ 20103 h 619632"/>
              <a:gd name="connsiteX2" fmla="*/ 2606095 w 2881478"/>
              <a:gd name="connsiteY2" fmla="*/ 510593 h 619632"/>
              <a:gd name="connsiteX3" fmla="*/ 195162 w 2881478"/>
              <a:gd name="connsiteY3" fmla="*/ 619632 h 619632"/>
              <a:gd name="connsiteX4" fmla="*/ 0 w 2881478"/>
              <a:gd name="connsiteY4" fmla="*/ 449887 h 619632"/>
              <a:gd name="connsiteX5" fmla="*/ 112380 w 2881478"/>
              <a:gd name="connsiteY5" fmla="*/ 445592 h 619632"/>
              <a:gd name="connsiteX6" fmla="*/ 178959 w 2881478"/>
              <a:gd name="connsiteY6" fmla="*/ 94039 h 619632"/>
              <a:gd name="connsiteX7" fmla="*/ 84046 w 2881478"/>
              <a:gd name="connsiteY7" fmla="*/ 0 h 619632"/>
              <a:gd name="connsiteX0" fmla="*/ 84046 w 2881480"/>
              <a:gd name="connsiteY0" fmla="*/ 0 h 619632"/>
              <a:gd name="connsiteX1" fmla="*/ 2881479 w 2881480"/>
              <a:gd name="connsiteY1" fmla="*/ 20103 h 619632"/>
              <a:gd name="connsiteX2" fmla="*/ 2635447 w 2881480"/>
              <a:gd name="connsiteY2" fmla="*/ 514280 h 619632"/>
              <a:gd name="connsiteX3" fmla="*/ 195162 w 2881480"/>
              <a:gd name="connsiteY3" fmla="*/ 619632 h 619632"/>
              <a:gd name="connsiteX4" fmla="*/ 0 w 2881480"/>
              <a:gd name="connsiteY4" fmla="*/ 449887 h 619632"/>
              <a:gd name="connsiteX5" fmla="*/ 112380 w 2881480"/>
              <a:gd name="connsiteY5" fmla="*/ 445592 h 619632"/>
              <a:gd name="connsiteX6" fmla="*/ 178959 w 2881480"/>
              <a:gd name="connsiteY6" fmla="*/ 94039 h 619632"/>
              <a:gd name="connsiteX7" fmla="*/ 84046 w 2881480"/>
              <a:gd name="connsiteY7" fmla="*/ 0 h 619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81480" h="619632">
                <a:moveTo>
                  <a:pt x="84046" y="0"/>
                </a:moveTo>
                <a:lnTo>
                  <a:pt x="2881479" y="20103"/>
                </a:lnTo>
                <a:lnTo>
                  <a:pt x="2635447" y="514280"/>
                </a:lnTo>
                <a:lnTo>
                  <a:pt x="195162" y="619632"/>
                </a:lnTo>
                <a:lnTo>
                  <a:pt x="0" y="449887"/>
                </a:lnTo>
                <a:cubicBezTo>
                  <a:pt x="55572" y="458845"/>
                  <a:pt x="56808" y="436634"/>
                  <a:pt x="112380" y="445592"/>
                </a:cubicBezTo>
                <a:cubicBezTo>
                  <a:pt x="133287" y="319395"/>
                  <a:pt x="136175" y="263500"/>
                  <a:pt x="178959" y="94039"/>
                </a:cubicBezTo>
                <a:lnTo>
                  <a:pt x="84046" y="0"/>
                </a:ln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b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cxnSpLocks noChangeAspect="1"/>
            <a:endCxn id="27" idx="2"/>
          </p:cNvCxnSpPr>
          <p:nvPr/>
        </p:nvCxnSpPr>
        <p:spPr>
          <a:xfrm>
            <a:off x="1676400" y="3395167"/>
            <a:ext cx="2105348" cy="5470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 noChangeAspect="1"/>
          </p:cNvCxnSpPr>
          <p:nvPr/>
        </p:nvCxnSpPr>
        <p:spPr>
          <a:xfrm>
            <a:off x="1905000" y="3827784"/>
            <a:ext cx="1887325" cy="4934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 noChangeAspect="1"/>
          </p:cNvCxnSpPr>
          <p:nvPr/>
        </p:nvCxnSpPr>
        <p:spPr>
          <a:xfrm>
            <a:off x="1828800" y="3345670"/>
            <a:ext cx="2116170" cy="555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 noChangeAspect="1"/>
          </p:cNvCxnSpPr>
          <p:nvPr/>
        </p:nvCxnSpPr>
        <p:spPr>
          <a:xfrm>
            <a:off x="1828800" y="3975248"/>
            <a:ext cx="1549641" cy="405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662403" y="3998960"/>
            <a:ext cx="4556007" cy="2401840"/>
            <a:chOff x="662403" y="3998960"/>
            <a:chExt cx="4556007" cy="2401840"/>
          </a:xfrm>
        </p:grpSpPr>
        <p:sp>
          <p:nvSpPr>
            <p:cNvPr id="16" name="Freeform 15"/>
            <p:cNvSpPr/>
            <p:nvPr/>
          </p:nvSpPr>
          <p:spPr>
            <a:xfrm>
              <a:off x="668019" y="3998960"/>
              <a:ext cx="4547033" cy="2399952"/>
            </a:xfrm>
            <a:custGeom>
              <a:avLst/>
              <a:gdLst>
                <a:gd name="connsiteX0" fmla="*/ 3562503 w 3562503"/>
                <a:gd name="connsiteY0" fmla="*/ 168249 h 1894636"/>
                <a:gd name="connsiteX1" fmla="*/ 3540557 w 3562503"/>
                <a:gd name="connsiteY1" fmla="*/ 1082649 h 1894636"/>
                <a:gd name="connsiteX2" fmla="*/ 724205 w 3562503"/>
                <a:gd name="connsiteY2" fmla="*/ 1894636 h 1894636"/>
                <a:gd name="connsiteX3" fmla="*/ 36576 w 3562503"/>
                <a:gd name="connsiteY3" fmla="*/ 1755648 h 1894636"/>
                <a:gd name="connsiteX4" fmla="*/ 0 w 3562503"/>
                <a:gd name="connsiteY4" fmla="*/ 797356 h 1894636"/>
                <a:gd name="connsiteX5" fmla="*/ 2809037 w 3562503"/>
                <a:gd name="connsiteY5" fmla="*/ 0 h 1894636"/>
                <a:gd name="connsiteX6" fmla="*/ 3562503 w 3562503"/>
                <a:gd name="connsiteY6" fmla="*/ 168249 h 1894636"/>
                <a:gd name="connsiteX0" fmla="*/ 3562503 w 3562503"/>
                <a:gd name="connsiteY0" fmla="*/ 168249 h 1894636"/>
                <a:gd name="connsiteX1" fmla="*/ 3540557 w 3562503"/>
                <a:gd name="connsiteY1" fmla="*/ 1082649 h 1894636"/>
                <a:gd name="connsiteX2" fmla="*/ 724205 w 3562503"/>
                <a:gd name="connsiteY2" fmla="*/ 1894636 h 1894636"/>
                <a:gd name="connsiteX3" fmla="*/ 36576 w 3562503"/>
                <a:gd name="connsiteY3" fmla="*/ 1755648 h 1894636"/>
                <a:gd name="connsiteX4" fmla="*/ 0 w 3562503"/>
                <a:gd name="connsiteY4" fmla="*/ 797356 h 1894636"/>
                <a:gd name="connsiteX5" fmla="*/ 3215164 w 3562503"/>
                <a:gd name="connsiteY5" fmla="*/ 0 h 1894636"/>
                <a:gd name="connsiteX6" fmla="*/ 3562503 w 3562503"/>
                <a:gd name="connsiteY6" fmla="*/ 168249 h 1894636"/>
                <a:gd name="connsiteX0" fmla="*/ 3934787 w 3934787"/>
                <a:gd name="connsiteY0" fmla="*/ 161219 h 1894636"/>
                <a:gd name="connsiteX1" fmla="*/ 3540557 w 3934787"/>
                <a:gd name="connsiteY1" fmla="*/ 1082649 h 1894636"/>
                <a:gd name="connsiteX2" fmla="*/ 724205 w 3934787"/>
                <a:gd name="connsiteY2" fmla="*/ 1894636 h 1894636"/>
                <a:gd name="connsiteX3" fmla="*/ 36576 w 3934787"/>
                <a:gd name="connsiteY3" fmla="*/ 1755648 h 1894636"/>
                <a:gd name="connsiteX4" fmla="*/ 0 w 3934787"/>
                <a:gd name="connsiteY4" fmla="*/ 797356 h 1894636"/>
                <a:gd name="connsiteX5" fmla="*/ 3215164 w 3934787"/>
                <a:gd name="connsiteY5" fmla="*/ 0 h 1894636"/>
                <a:gd name="connsiteX6" fmla="*/ 3934787 w 3934787"/>
                <a:gd name="connsiteY6" fmla="*/ 161219 h 1894636"/>
                <a:gd name="connsiteX0" fmla="*/ 3934787 w 3934787"/>
                <a:gd name="connsiteY0" fmla="*/ 161219 h 1894636"/>
                <a:gd name="connsiteX1" fmla="*/ 3798842 w 3934787"/>
                <a:gd name="connsiteY1" fmla="*/ 461678 h 1894636"/>
                <a:gd name="connsiteX2" fmla="*/ 3540557 w 3934787"/>
                <a:gd name="connsiteY2" fmla="*/ 1082649 h 1894636"/>
                <a:gd name="connsiteX3" fmla="*/ 724205 w 3934787"/>
                <a:gd name="connsiteY3" fmla="*/ 1894636 h 1894636"/>
                <a:gd name="connsiteX4" fmla="*/ 36576 w 3934787"/>
                <a:gd name="connsiteY4" fmla="*/ 1755648 h 1894636"/>
                <a:gd name="connsiteX5" fmla="*/ 0 w 3934787"/>
                <a:gd name="connsiteY5" fmla="*/ 797356 h 1894636"/>
                <a:gd name="connsiteX6" fmla="*/ 3215164 w 3934787"/>
                <a:gd name="connsiteY6" fmla="*/ 0 h 1894636"/>
                <a:gd name="connsiteX7" fmla="*/ 3934787 w 3934787"/>
                <a:gd name="connsiteY7" fmla="*/ 161219 h 1894636"/>
                <a:gd name="connsiteX0" fmla="*/ 3934787 w 3934787"/>
                <a:gd name="connsiteY0" fmla="*/ 161219 h 1894636"/>
                <a:gd name="connsiteX1" fmla="*/ 3578856 w 3934787"/>
                <a:gd name="connsiteY1" fmla="*/ 321083 h 1894636"/>
                <a:gd name="connsiteX2" fmla="*/ 3540557 w 3934787"/>
                <a:gd name="connsiteY2" fmla="*/ 1082649 h 1894636"/>
                <a:gd name="connsiteX3" fmla="*/ 724205 w 3934787"/>
                <a:gd name="connsiteY3" fmla="*/ 1894636 h 1894636"/>
                <a:gd name="connsiteX4" fmla="*/ 36576 w 3934787"/>
                <a:gd name="connsiteY4" fmla="*/ 1755648 h 1894636"/>
                <a:gd name="connsiteX5" fmla="*/ 0 w 3934787"/>
                <a:gd name="connsiteY5" fmla="*/ 797356 h 1894636"/>
                <a:gd name="connsiteX6" fmla="*/ 3215164 w 3934787"/>
                <a:gd name="connsiteY6" fmla="*/ 0 h 1894636"/>
                <a:gd name="connsiteX7" fmla="*/ 3934787 w 3934787"/>
                <a:gd name="connsiteY7" fmla="*/ 161219 h 1894636"/>
                <a:gd name="connsiteX0" fmla="*/ 3934787 w 3946684"/>
                <a:gd name="connsiteY0" fmla="*/ 161219 h 1894636"/>
                <a:gd name="connsiteX1" fmla="*/ 3578856 w 3946684"/>
                <a:gd name="connsiteY1" fmla="*/ 321083 h 1894636"/>
                <a:gd name="connsiteX2" fmla="*/ 3946684 w 3946684"/>
                <a:gd name="connsiteY2" fmla="*/ 1047500 h 1894636"/>
                <a:gd name="connsiteX3" fmla="*/ 724205 w 3946684"/>
                <a:gd name="connsiteY3" fmla="*/ 1894636 h 1894636"/>
                <a:gd name="connsiteX4" fmla="*/ 36576 w 3946684"/>
                <a:gd name="connsiteY4" fmla="*/ 1755648 h 1894636"/>
                <a:gd name="connsiteX5" fmla="*/ 0 w 3946684"/>
                <a:gd name="connsiteY5" fmla="*/ 797356 h 1894636"/>
                <a:gd name="connsiteX6" fmla="*/ 3215164 w 3946684"/>
                <a:gd name="connsiteY6" fmla="*/ 0 h 1894636"/>
                <a:gd name="connsiteX7" fmla="*/ 3934787 w 3946684"/>
                <a:gd name="connsiteY7" fmla="*/ 161219 h 1894636"/>
                <a:gd name="connsiteX0" fmla="*/ 3934787 w 3946684"/>
                <a:gd name="connsiteY0" fmla="*/ 161219 h 1894636"/>
                <a:gd name="connsiteX1" fmla="*/ 3621161 w 3946684"/>
                <a:gd name="connsiteY1" fmla="*/ 285934 h 1894636"/>
                <a:gd name="connsiteX2" fmla="*/ 3578856 w 3946684"/>
                <a:gd name="connsiteY2" fmla="*/ 321083 h 1894636"/>
                <a:gd name="connsiteX3" fmla="*/ 3946684 w 3946684"/>
                <a:gd name="connsiteY3" fmla="*/ 1047500 h 1894636"/>
                <a:gd name="connsiteX4" fmla="*/ 724205 w 3946684"/>
                <a:gd name="connsiteY4" fmla="*/ 1894636 h 1894636"/>
                <a:gd name="connsiteX5" fmla="*/ 36576 w 3946684"/>
                <a:gd name="connsiteY5" fmla="*/ 1755648 h 1894636"/>
                <a:gd name="connsiteX6" fmla="*/ 0 w 3946684"/>
                <a:gd name="connsiteY6" fmla="*/ 797356 h 1894636"/>
                <a:gd name="connsiteX7" fmla="*/ 3215164 w 3946684"/>
                <a:gd name="connsiteY7" fmla="*/ 0 h 1894636"/>
                <a:gd name="connsiteX8" fmla="*/ 3934787 w 3946684"/>
                <a:gd name="connsiteY8" fmla="*/ 161219 h 1894636"/>
                <a:gd name="connsiteX0" fmla="*/ 3934787 w 3946684"/>
                <a:gd name="connsiteY0" fmla="*/ 161219 h 1894636"/>
                <a:gd name="connsiteX1" fmla="*/ 3621161 w 3946684"/>
                <a:gd name="connsiteY1" fmla="*/ 285934 h 1894636"/>
                <a:gd name="connsiteX2" fmla="*/ 3578856 w 3946684"/>
                <a:gd name="connsiteY2" fmla="*/ 321083 h 1894636"/>
                <a:gd name="connsiteX3" fmla="*/ 3739615 w 3946684"/>
                <a:gd name="connsiteY3" fmla="*/ 658512 h 1894636"/>
                <a:gd name="connsiteX4" fmla="*/ 3946684 w 3946684"/>
                <a:gd name="connsiteY4" fmla="*/ 1047500 h 1894636"/>
                <a:gd name="connsiteX5" fmla="*/ 724205 w 3946684"/>
                <a:gd name="connsiteY5" fmla="*/ 1894636 h 1894636"/>
                <a:gd name="connsiteX6" fmla="*/ 36576 w 3946684"/>
                <a:gd name="connsiteY6" fmla="*/ 1755648 h 1894636"/>
                <a:gd name="connsiteX7" fmla="*/ 0 w 3946684"/>
                <a:gd name="connsiteY7" fmla="*/ 797356 h 1894636"/>
                <a:gd name="connsiteX8" fmla="*/ 3215164 w 3946684"/>
                <a:gd name="connsiteY8" fmla="*/ 0 h 1894636"/>
                <a:gd name="connsiteX9" fmla="*/ 3934787 w 3946684"/>
                <a:gd name="connsiteY9" fmla="*/ 161219 h 1894636"/>
                <a:gd name="connsiteX0" fmla="*/ 3934787 w 3946684"/>
                <a:gd name="connsiteY0" fmla="*/ 161219 h 1894636"/>
                <a:gd name="connsiteX1" fmla="*/ 3621161 w 3946684"/>
                <a:gd name="connsiteY1" fmla="*/ 285934 h 1894636"/>
                <a:gd name="connsiteX2" fmla="*/ 3578856 w 3946684"/>
                <a:gd name="connsiteY2" fmla="*/ 321083 h 1894636"/>
                <a:gd name="connsiteX3" fmla="*/ 3570395 w 3946684"/>
                <a:gd name="connsiteY3" fmla="*/ 960791 h 1894636"/>
                <a:gd name="connsiteX4" fmla="*/ 3946684 w 3946684"/>
                <a:gd name="connsiteY4" fmla="*/ 1047500 h 1894636"/>
                <a:gd name="connsiteX5" fmla="*/ 724205 w 3946684"/>
                <a:gd name="connsiteY5" fmla="*/ 1894636 h 1894636"/>
                <a:gd name="connsiteX6" fmla="*/ 36576 w 3946684"/>
                <a:gd name="connsiteY6" fmla="*/ 1755648 h 1894636"/>
                <a:gd name="connsiteX7" fmla="*/ 0 w 3946684"/>
                <a:gd name="connsiteY7" fmla="*/ 797356 h 1894636"/>
                <a:gd name="connsiteX8" fmla="*/ 3215164 w 3946684"/>
                <a:gd name="connsiteY8" fmla="*/ 0 h 1894636"/>
                <a:gd name="connsiteX9" fmla="*/ 3934787 w 3946684"/>
                <a:gd name="connsiteY9" fmla="*/ 161219 h 1894636"/>
                <a:gd name="connsiteX0" fmla="*/ 3934787 w 3946684"/>
                <a:gd name="connsiteY0" fmla="*/ 161219 h 1894636"/>
                <a:gd name="connsiteX1" fmla="*/ 3621161 w 3946684"/>
                <a:gd name="connsiteY1" fmla="*/ 285934 h 1894636"/>
                <a:gd name="connsiteX2" fmla="*/ 3570395 w 3946684"/>
                <a:gd name="connsiteY2" fmla="*/ 960791 h 1894636"/>
                <a:gd name="connsiteX3" fmla="*/ 3946684 w 3946684"/>
                <a:gd name="connsiteY3" fmla="*/ 1047500 h 1894636"/>
                <a:gd name="connsiteX4" fmla="*/ 724205 w 3946684"/>
                <a:gd name="connsiteY4" fmla="*/ 1894636 h 1894636"/>
                <a:gd name="connsiteX5" fmla="*/ 36576 w 3946684"/>
                <a:gd name="connsiteY5" fmla="*/ 1755648 h 1894636"/>
                <a:gd name="connsiteX6" fmla="*/ 0 w 3946684"/>
                <a:gd name="connsiteY6" fmla="*/ 797356 h 1894636"/>
                <a:gd name="connsiteX7" fmla="*/ 3215164 w 3946684"/>
                <a:gd name="connsiteY7" fmla="*/ 0 h 1894636"/>
                <a:gd name="connsiteX8" fmla="*/ 3934787 w 3946684"/>
                <a:gd name="connsiteY8" fmla="*/ 161219 h 1894636"/>
                <a:gd name="connsiteX0" fmla="*/ 3934787 w 3946684"/>
                <a:gd name="connsiteY0" fmla="*/ 161219 h 1894636"/>
                <a:gd name="connsiteX1" fmla="*/ 3570395 w 3946684"/>
                <a:gd name="connsiteY1" fmla="*/ 278904 h 1894636"/>
                <a:gd name="connsiteX2" fmla="*/ 3570395 w 3946684"/>
                <a:gd name="connsiteY2" fmla="*/ 960791 h 1894636"/>
                <a:gd name="connsiteX3" fmla="*/ 3946684 w 3946684"/>
                <a:gd name="connsiteY3" fmla="*/ 1047500 h 1894636"/>
                <a:gd name="connsiteX4" fmla="*/ 724205 w 3946684"/>
                <a:gd name="connsiteY4" fmla="*/ 1894636 h 1894636"/>
                <a:gd name="connsiteX5" fmla="*/ 36576 w 3946684"/>
                <a:gd name="connsiteY5" fmla="*/ 1755648 h 1894636"/>
                <a:gd name="connsiteX6" fmla="*/ 0 w 3946684"/>
                <a:gd name="connsiteY6" fmla="*/ 797356 h 1894636"/>
                <a:gd name="connsiteX7" fmla="*/ 3215164 w 3946684"/>
                <a:gd name="connsiteY7" fmla="*/ 0 h 1894636"/>
                <a:gd name="connsiteX8" fmla="*/ 3934787 w 3946684"/>
                <a:gd name="connsiteY8" fmla="*/ 161219 h 1894636"/>
                <a:gd name="connsiteX0" fmla="*/ 3934787 w 3946684"/>
                <a:gd name="connsiteY0" fmla="*/ 180746 h 1914163"/>
                <a:gd name="connsiteX1" fmla="*/ 3570395 w 3946684"/>
                <a:gd name="connsiteY1" fmla="*/ 298431 h 1914163"/>
                <a:gd name="connsiteX2" fmla="*/ 3570395 w 3946684"/>
                <a:gd name="connsiteY2" fmla="*/ 980318 h 1914163"/>
                <a:gd name="connsiteX3" fmla="*/ 3946684 w 3946684"/>
                <a:gd name="connsiteY3" fmla="*/ 1067027 h 1914163"/>
                <a:gd name="connsiteX4" fmla="*/ 724205 w 3946684"/>
                <a:gd name="connsiteY4" fmla="*/ 1914163 h 1914163"/>
                <a:gd name="connsiteX5" fmla="*/ 36576 w 3946684"/>
                <a:gd name="connsiteY5" fmla="*/ 1775175 h 1914163"/>
                <a:gd name="connsiteX6" fmla="*/ 0 w 3946684"/>
                <a:gd name="connsiteY6" fmla="*/ 816883 h 1914163"/>
                <a:gd name="connsiteX7" fmla="*/ 3156408 w 3946684"/>
                <a:gd name="connsiteY7" fmla="*/ 0 h 1914163"/>
                <a:gd name="connsiteX8" fmla="*/ 3934787 w 3946684"/>
                <a:gd name="connsiteY8" fmla="*/ 180746 h 1914163"/>
                <a:gd name="connsiteX0" fmla="*/ 4051678 w 4063575"/>
                <a:gd name="connsiteY0" fmla="*/ 180746 h 1914163"/>
                <a:gd name="connsiteX1" fmla="*/ 3687286 w 4063575"/>
                <a:gd name="connsiteY1" fmla="*/ 298431 h 1914163"/>
                <a:gd name="connsiteX2" fmla="*/ 3687286 w 4063575"/>
                <a:gd name="connsiteY2" fmla="*/ 980318 h 1914163"/>
                <a:gd name="connsiteX3" fmla="*/ 4063575 w 4063575"/>
                <a:gd name="connsiteY3" fmla="*/ 1067027 h 1914163"/>
                <a:gd name="connsiteX4" fmla="*/ 841096 w 4063575"/>
                <a:gd name="connsiteY4" fmla="*/ 1914163 h 1914163"/>
                <a:gd name="connsiteX5" fmla="*/ 153467 w 4063575"/>
                <a:gd name="connsiteY5" fmla="*/ 1775175 h 1914163"/>
                <a:gd name="connsiteX6" fmla="*/ 116891 w 4063575"/>
                <a:gd name="connsiteY6" fmla="*/ 816883 h 1914163"/>
                <a:gd name="connsiteX7" fmla="*/ 59 w 4063575"/>
                <a:gd name="connsiteY7" fmla="*/ 793444 h 1914163"/>
                <a:gd name="connsiteX8" fmla="*/ 3273299 w 4063575"/>
                <a:gd name="connsiteY8" fmla="*/ 0 h 1914163"/>
                <a:gd name="connsiteX9" fmla="*/ 4051678 w 4063575"/>
                <a:gd name="connsiteY9" fmla="*/ 180746 h 1914163"/>
                <a:gd name="connsiteX0" fmla="*/ 4051619 w 4063516"/>
                <a:gd name="connsiteY0" fmla="*/ 180746 h 1914163"/>
                <a:gd name="connsiteX1" fmla="*/ 3687227 w 4063516"/>
                <a:gd name="connsiteY1" fmla="*/ 298431 h 1914163"/>
                <a:gd name="connsiteX2" fmla="*/ 3687227 w 4063516"/>
                <a:gd name="connsiteY2" fmla="*/ 980318 h 1914163"/>
                <a:gd name="connsiteX3" fmla="*/ 4063516 w 4063516"/>
                <a:gd name="connsiteY3" fmla="*/ 1067027 h 1914163"/>
                <a:gd name="connsiteX4" fmla="*/ 841037 w 4063516"/>
                <a:gd name="connsiteY4" fmla="*/ 1914163 h 1914163"/>
                <a:gd name="connsiteX5" fmla="*/ 153408 w 4063516"/>
                <a:gd name="connsiteY5" fmla="*/ 1775175 h 1914163"/>
                <a:gd name="connsiteX6" fmla="*/ 0 w 4063516"/>
                <a:gd name="connsiteY6" fmla="*/ 793444 h 1914163"/>
                <a:gd name="connsiteX7" fmla="*/ 3273240 w 4063516"/>
                <a:gd name="connsiteY7" fmla="*/ 0 h 1914163"/>
                <a:gd name="connsiteX8" fmla="*/ 4051619 w 4063516"/>
                <a:gd name="connsiteY8" fmla="*/ 180746 h 1914163"/>
                <a:gd name="connsiteX0" fmla="*/ 4051619 w 4063516"/>
                <a:gd name="connsiteY0" fmla="*/ 180746 h 1914163"/>
                <a:gd name="connsiteX1" fmla="*/ 3687227 w 4063516"/>
                <a:gd name="connsiteY1" fmla="*/ 298431 h 1914163"/>
                <a:gd name="connsiteX2" fmla="*/ 3687227 w 4063516"/>
                <a:gd name="connsiteY2" fmla="*/ 980318 h 1914163"/>
                <a:gd name="connsiteX3" fmla="*/ 4063516 w 4063516"/>
                <a:gd name="connsiteY3" fmla="*/ 1067027 h 1914163"/>
                <a:gd name="connsiteX4" fmla="*/ 841037 w 4063516"/>
                <a:gd name="connsiteY4" fmla="*/ 1914163 h 1914163"/>
                <a:gd name="connsiteX5" fmla="*/ 641 w 4063516"/>
                <a:gd name="connsiteY5" fmla="*/ 1692185 h 1914163"/>
                <a:gd name="connsiteX6" fmla="*/ 0 w 4063516"/>
                <a:gd name="connsiteY6" fmla="*/ 793444 h 1914163"/>
                <a:gd name="connsiteX7" fmla="*/ 3273240 w 4063516"/>
                <a:gd name="connsiteY7" fmla="*/ 0 h 1914163"/>
                <a:gd name="connsiteX8" fmla="*/ 4051619 w 4063516"/>
                <a:gd name="connsiteY8" fmla="*/ 180746 h 1914163"/>
                <a:gd name="connsiteX0" fmla="*/ 4051619 w 4063516"/>
                <a:gd name="connsiteY0" fmla="*/ 180746 h 1843377"/>
                <a:gd name="connsiteX1" fmla="*/ 3687227 w 4063516"/>
                <a:gd name="connsiteY1" fmla="*/ 298431 h 1843377"/>
                <a:gd name="connsiteX2" fmla="*/ 3687227 w 4063516"/>
                <a:gd name="connsiteY2" fmla="*/ 980318 h 1843377"/>
                <a:gd name="connsiteX3" fmla="*/ 4063516 w 4063516"/>
                <a:gd name="connsiteY3" fmla="*/ 1067027 h 1843377"/>
                <a:gd name="connsiteX4" fmla="*/ 805783 w 4063516"/>
                <a:gd name="connsiteY4" fmla="*/ 1843377 h 1843377"/>
                <a:gd name="connsiteX5" fmla="*/ 641 w 4063516"/>
                <a:gd name="connsiteY5" fmla="*/ 1692185 h 1843377"/>
                <a:gd name="connsiteX6" fmla="*/ 0 w 4063516"/>
                <a:gd name="connsiteY6" fmla="*/ 793444 h 1843377"/>
                <a:gd name="connsiteX7" fmla="*/ 3273240 w 4063516"/>
                <a:gd name="connsiteY7" fmla="*/ 0 h 1843377"/>
                <a:gd name="connsiteX8" fmla="*/ 4051619 w 4063516"/>
                <a:gd name="connsiteY8" fmla="*/ 180746 h 1843377"/>
                <a:gd name="connsiteX0" fmla="*/ 4051619 w 4063516"/>
                <a:gd name="connsiteY0" fmla="*/ 180746 h 1843377"/>
                <a:gd name="connsiteX1" fmla="*/ 3687227 w 4063516"/>
                <a:gd name="connsiteY1" fmla="*/ 298431 h 1843377"/>
                <a:gd name="connsiteX2" fmla="*/ 3687227 w 4063516"/>
                <a:gd name="connsiteY2" fmla="*/ 980318 h 1843377"/>
                <a:gd name="connsiteX3" fmla="*/ 4063516 w 4063516"/>
                <a:gd name="connsiteY3" fmla="*/ 1067027 h 1843377"/>
                <a:gd name="connsiteX4" fmla="*/ 805783 w 4063516"/>
                <a:gd name="connsiteY4" fmla="*/ 1843377 h 1843377"/>
                <a:gd name="connsiteX5" fmla="*/ 641 w 4063516"/>
                <a:gd name="connsiteY5" fmla="*/ 1692185 h 1843377"/>
                <a:gd name="connsiteX6" fmla="*/ 0 w 4063516"/>
                <a:gd name="connsiteY6" fmla="*/ 901895 h 1843377"/>
                <a:gd name="connsiteX7" fmla="*/ 3273240 w 4063516"/>
                <a:gd name="connsiteY7" fmla="*/ 0 h 1843377"/>
                <a:gd name="connsiteX8" fmla="*/ 4051619 w 4063516"/>
                <a:gd name="connsiteY8" fmla="*/ 180746 h 1843377"/>
                <a:gd name="connsiteX0" fmla="*/ 4051619 w 4063516"/>
                <a:gd name="connsiteY0" fmla="*/ 180746 h 1843377"/>
                <a:gd name="connsiteX1" fmla="*/ 3687227 w 4063516"/>
                <a:gd name="connsiteY1" fmla="*/ 298431 h 1843377"/>
                <a:gd name="connsiteX2" fmla="*/ 3687227 w 4063516"/>
                <a:gd name="connsiteY2" fmla="*/ 980318 h 1843377"/>
                <a:gd name="connsiteX3" fmla="*/ 4063516 w 4063516"/>
                <a:gd name="connsiteY3" fmla="*/ 1067027 h 1843377"/>
                <a:gd name="connsiteX4" fmla="*/ 662825 w 4063516"/>
                <a:gd name="connsiteY4" fmla="*/ 1843377 h 1843377"/>
                <a:gd name="connsiteX5" fmla="*/ 641 w 4063516"/>
                <a:gd name="connsiteY5" fmla="*/ 1692185 h 1843377"/>
                <a:gd name="connsiteX6" fmla="*/ 0 w 4063516"/>
                <a:gd name="connsiteY6" fmla="*/ 901895 h 1843377"/>
                <a:gd name="connsiteX7" fmla="*/ 3273240 w 4063516"/>
                <a:gd name="connsiteY7" fmla="*/ 0 h 1843377"/>
                <a:gd name="connsiteX8" fmla="*/ 4051619 w 4063516"/>
                <a:gd name="connsiteY8" fmla="*/ 180746 h 1843377"/>
                <a:gd name="connsiteX0" fmla="*/ 4051619 w 4075429"/>
                <a:gd name="connsiteY0" fmla="*/ 180746 h 1843377"/>
                <a:gd name="connsiteX1" fmla="*/ 3687227 w 4075429"/>
                <a:gd name="connsiteY1" fmla="*/ 298431 h 1843377"/>
                <a:gd name="connsiteX2" fmla="*/ 3687227 w 4075429"/>
                <a:gd name="connsiteY2" fmla="*/ 980318 h 1843377"/>
                <a:gd name="connsiteX3" fmla="*/ 4075429 w 4075429"/>
                <a:gd name="connsiteY3" fmla="*/ 921702 h 1843377"/>
                <a:gd name="connsiteX4" fmla="*/ 662825 w 4075429"/>
                <a:gd name="connsiteY4" fmla="*/ 1843377 h 1843377"/>
                <a:gd name="connsiteX5" fmla="*/ 641 w 4075429"/>
                <a:gd name="connsiteY5" fmla="*/ 1692185 h 1843377"/>
                <a:gd name="connsiteX6" fmla="*/ 0 w 4075429"/>
                <a:gd name="connsiteY6" fmla="*/ 901895 h 1843377"/>
                <a:gd name="connsiteX7" fmla="*/ 3273240 w 4075429"/>
                <a:gd name="connsiteY7" fmla="*/ 0 h 1843377"/>
                <a:gd name="connsiteX8" fmla="*/ 4051619 w 4075429"/>
                <a:gd name="connsiteY8" fmla="*/ 180746 h 1843377"/>
                <a:gd name="connsiteX0" fmla="*/ 4051619 w 4075429"/>
                <a:gd name="connsiteY0" fmla="*/ 180746 h 1843377"/>
                <a:gd name="connsiteX1" fmla="*/ 3687227 w 4075429"/>
                <a:gd name="connsiteY1" fmla="*/ 298431 h 1843377"/>
                <a:gd name="connsiteX2" fmla="*/ 3751558 w 4075429"/>
                <a:gd name="connsiteY2" fmla="*/ 839331 h 1843377"/>
                <a:gd name="connsiteX3" fmla="*/ 4075429 w 4075429"/>
                <a:gd name="connsiteY3" fmla="*/ 921702 h 1843377"/>
                <a:gd name="connsiteX4" fmla="*/ 662825 w 4075429"/>
                <a:gd name="connsiteY4" fmla="*/ 1843377 h 1843377"/>
                <a:gd name="connsiteX5" fmla="*/ 641 w 4075429"/>
                <a:gd name="connsiteY5" fmla="*/ 1692185 h 1843377"/>
                <a:gd name="connsiteX6" fmla="*/ 0 w 4075429"/>
                <a:gd name="connsiteY6" fmla="*/ 901895 h 1843377"/>
                <a:gd name="connsiteX7" fmla="*/ 3273240 w 4075429"/>
                <a:gd name="connsiteY7" fmla="*/ 0 h 1843377"/>
                <a:gd name="connsiteX8" fmla="*/ 4051619 w 4075429"/>
                <a:gd name="connsiteY8" fmla="*/ 180746 h 1843377"/>
                <a:gd name="connsiteX0" fmla="*/ 4051619 w 4075429"/>
                <a:gd name="connsiteY0" fmla="*/ 180746 h 1843377"/>
                <a:gd name="connsiteX1" fmla="*/ 3753941 w 4075429"/>
                <a:gd name="connsiteY1" fmla="*/ 233360 h 1843377"/>
                <a:gd name="connsiteX2" fmla="*/ 3751558 w 4075429"/>
                <a:gd name="connsiteY2" fmla="*/ 839331 h 1843377"/>
                <a:gd name="connsiteX3" fmla="*/ 4075429 w 4075429"/>
                <a:gd name="connsiteY3" fmla="*/ 921702 h 1843377"/>
                <a:gd name="connsiteX4" fmla="*/ 662825 w 4075429"/>
                <a:gd name="connsiteY4" fmla="*/ 1843377 h 1843377"/>
                <a:gd name="connsiteX5" fmla="*/ 641 w 4075429"/>
                <a:gd name="connsiteY5" fmla="*/ 1692185 h 1843377"/>
                <a:gd name="connsiteX6" fmla="*/ 0 w 4075429"/>
                <a:gd name="connsiteY6" fmla="*/ 901895 h 1843377"/>
                <a:gd name="connsiteX7" fmla="*/ 3273240 w 4075429"/>
                <a:gd name="connsiteY7" fmla="*/ 0 h 1843377"/>
                <a:gd name="connsiteX8" fmla="*/ 4051619 w 4075429"/>
                <a:gd name="connsiteY8" fmla="*/ 180746 h 1843377"/>
                <a:gd name="connsiteX0" fmla="*/ 4080211 w 4080211"/>
                <a:gd name="connsiteY0" fmla="*/ 137365 h 1843377"/>
                <a:gd name="connsiteX1" fmla="*/ 3753941 w 4080211"/>
                <a:gd name="connsiteY1" fmla="*/ 233360 h 1843377"/>
                <a:gd name="connsiteX2" fmla="*/ 3751558 w 4080211"/>
                <a:gd name="connsiteY2" fmla="*/ 839331 h 1843377"/>
                <a:gd name="connsiteX3" fmla="*/ 4075429 w 4080211"/>
                <a:gd name="connsiteY3" fmla="*/ 921702 h 1843377"/>
                <a:gd name="connsiteX4" fmla="*/ 662825 w 4080211"/>
                <a:gd name="connsiteY4" fmla="*/ 1843377 h 1843377"/>
                <a:gd name="connsiteX5" fmla="*/ 641 w 4080211"/>
                <a:gd name="connsiteY5" fmla="*/ 1692185 h 1843377"/>
                <a:gd name="connsiteX6" fmla="*/ 0 w 4080211"/>
                <a:gd name="connsiteY6" fmla="*/ 901895 h 1843377"/>
                <a:gd name="connsiteX7" fmla="*/ 3273240 w 4080211"/>
                <a:gd name="connsiteY7" fmla="*/ 0 h 1843377"/>
                <a:gd name="connsiteX8" fmla="*/ 4080211 w 4080211"/>
                <a:gd name="connsiteY8" fmla="*/ 137365 h 1843377"/>
                <a:gd name="connsiteX0" fmla="*/ 4080211 w 4080211"/>
                <a:gd name="connsiteY0" fmla="*/ 154717 h 1860729"/>
                <a:gd name="connsiteX1" fmla="*/ 3753941 w 4080211"/>
                <a:gd name="connsiteY1" fmla="*/ 250712 h 1860729"/>
                <a:gd name="connsiteX2" fmla="*/ 3751558 w 4080211"/>
                <a:gd name="connsiteY2" fmla="*/ 856683 h 1860729"/>
                <a:gd name="connsiteX3" fmla="*/ 4075429 w 4080211"/>
                <a:gd name="connsiteY3" fmla="*/ 939054 h 1860729"/>
                <a:gd name="connsiteX4" fmla="*/ 662825 w 4080211"/>
                <a:gd name="connsiteY4" fmla="*/ 1860729 h 1860729"/>
                <a:gd name="connsiteX5" fmla="*/ 641 w 4080211"/>
                <a:gd name="connsiteY5" fmla="*/ 1709537 h 1860729"/>
                <a:gd name="connsiteX6" fmla="*/ 0 w 4080211"/>
                <a:gd name="connsiteY6" fmla="*/ 919247 h 1860729"/>
                <a:gd name="connsiteX7" fmla="*/ 3428111 w 4080211"/>
                <a:gd name="connsiteY7" fmla="*/ 0 h 1860729"/>
                <a:gd name="connsiteX8" fmla="*/ 4080211 w 4080211"/>
                <a:gd name="connsiteY8" fmla="*/ 154717 h 1860729"/>
                <a:gd name="connsiteX0" fmla="*/ 4079571 w 4079571"/>
                <a:gd name="connsiteY0" fmla="*/ 154717 h 1860729"/>
                <a:gd name="connsiteX1" fmla="*/ 3753301 w 4079571"/>
                <a:gd name="connsiteY1" fmla="*/ 250712 h 1860729"/>
                <a:gd name="connsiteX2" fmla="*/ 3750918 w 4079571"/>
                <a:gd name="connsiteY2" fmla="*/ 856683 h 1860729"/>
                <a:gd name="connsiteX3" fmla="*/ 4074789 w 4079571"/>
                <a:gd name="connsiteY3" fmla="*/ 939054 h 1860729"/>
                <a:gd name="connsiteX4" fmla="*/ 662185 w 4079571"/>
                <a:gd name="connsiteY4" fmla="*/ 1860729 h 1860729"/>
                <a:gd name="connsiteX5" fmla="*/ 1 w 4079571"/>
                <a:gd name="connsiteY5" fmla="*/ 1709537 h 1860729"/>
                <a:gd name="connsiteX6" fmla="*/ 332928 w 4079571"/>
                <a:gd name="connsiteY6" fmla="*/ 1025530 h 1860729"/>
                <a:gd name="connsiteX7" fmla="*/ 3427471 w 4079571"/>
                <a:gd name="connsiteY7" fmla="*/ 0 h 1860729"/>
                <a:gd name="connsiteX8" fmla="*/ 4079571 w 4079571"/>
                <a:gd name="connsiteY8" fmla="*/ 154717 h 1860729"/>
                <a:gd name="connsiteX0" fmla="*/ 4079571 w 4079571"/>
                <a:gd name="connsiteY0" fmla="*/ 154717 h 1860729"/>
                <a:gd name="connsiteX1" fmla="*/ 3753301 w 4079571"/>
                <a:gd name="connsiteY1" fmla="*/ 250712 h 1860729"/>
                <a:gd name="connsiteX2" fmla="*/ 3750918 w 4079571"/>
                <a:gd name="connsiteY2" fmla="*/ 856683 h 1860729"/>
                <a:gd name="connsiteX3" fmla="*/ 4074789 w 4079571"/>
                <a:gd name="connsiteY3" fmla="*/ 939054 h 1860729"/>
                <a:gd name="connsiteX4" fmla="*/ 662185 w 4079571"/>
                <a:gd name="connsiteY4" fmla="*/ 1860729 h 1860729"/>
                <a:gd name="connsiteX5" fmla="*/ 1 w 4079571"/>
                <a:gd name="connsiteY5" fmla="*/ 1709537 h 1860729"/>
                <a:gd name="connsiteX6" fmla="*/ 323397 w 4079571"/>
                <a:gd name="connsiteY6" fmla="*/ 999501 h 1860729"/>
                <a:gd name="connsiteX7" fmla="*/ 3427471 w 4079571"/>
                <a:gd name="connsiteY7" fmla="*/ 0 h 1860729"/>
                <a:gd name="connsiteX8" fmla="*/ 4079571 w 4079571"/>
                <a:gd name="connsiteY8" fmla="*/ 154717 h 1860729"/>
                <a:gd name="connsiteX0" fmla="*/ 4131564 w 4131564"/>
                <a:gd name="connsiteY0" fmla="*/ 154717 h 1860729"/>
                <a:gd name="connsiteX1" fmla="*/ 3805294 w 4131564"/>
                <a:gd name="connsiteY1" fmla="*/ 250712 h 1860729"/>
                <a:gd name="connsiteX2" fmla="*/ 3802911 w 4131564"/>
                <a:gd name="connsiteY2" fmla="*/ 856683 h 1860729"/>
                <a:gd name="connsiteX3" fmla="*/ 4126782 w 4131564"/>
                <a:gd name="connsiteY3" fmla="*/ 939054 h 1860729"/>
                <a:gd name="connsiteX4" fmla="*/ 714178 w 4131564"/>
                <a:gd name="connsiteY4" fmla="*/ 1860729 h 1860729"/>
                <a:gd name="connsiteX5" fmla="*/ 51994 w 4131564"/>
                <a:gd name="connsiteY5" fmla="*/ 1709537 h 1860729"/>
                <a:gd name="connsiteX6" fmla="*/ 375390 w 4131564"/>
                <a:gd name="connsiteY6" fmla="*/ 999501 h 1860729"/>
                <a:gd name="connsiteX7" fmla="*/ 59240 w 4131564"/>
                <a:gd name="connsiteY7" fmla="*/ 912308 h 1860729"/>
                <a:gd name="connsiteX8" fmla="*/ 3479464 w 4131564"/>
                <a:gd name="connsiteY8" fmla="*/ 0 h 1860729"/>
                <a:gd name="connsiteX9" fmla="*/ 4131564 w 4131564"/>
                <a:gd name="connsiteY9" fmla="*/ 154717 h 1860729"/>
                <a:gd name="connsiteX0" fmla="*/ 4131564 w 4131564"/>
                <a:gd name="connsiteY0" fmla="*/ 154717 h 1860729"/>
                <a:gd name="connsiteX1" fmla="*/ 3805294 w 4131564"/>
                <a:gd name="connsiteY1" fmla="*/ 250712 h 1860729"/>
                <a:gd name="connsiteX2" fmla="*/ 3802911 w 4131564"/>
                <a:gd name="connsiteY2" fmla="*/ 856683 h 1860729"/>
                <a:gd name="connsiteX3" fmla="*/ 4126782 w 4131564"/>
                <a:gd name="connsiteY3" fmla="*/ 939054 h 1860729"/>
                <a:gd name="connsiteX4" fmla="*/ 714178 w 4131564"/>
                <a:gd name="connsiteY4" fmla="*/ 1860729 h 1860729"/>
                <a:gd name="connsiteX5" fmla="*/ 51994 w 4131564"/>
                <a:gd name="connsiteY5" fmla="*/ 1709537 h 1860729"/>
                <a:gd name="connsiteX6" fmla="*/ 375390 w 4131564"/>
                <a:gd name="connsiteY6" fmla="*/ 999501 h 1860729"/>
                <a:gd name="connsiteX7" fmla="*/ 59240 w 4131564"/>
                <a:gd name="connsiteY7" fmla="*/ 912308 h 1860729"/>
                <a:gd name="connsiteX8" fmla="*/ 3479464 w 4131564"/>
                <a:gd name="connsiteY8" fmla="*/ 0 h 1860729"/>
                <a:gd name="connsiteX9" fmla="*/ 4131564 w 4131564"/>
                <a:gd name="connsiteY9" fmla="*/ 154717 h 1860729"/>
                <a:gd name="connsiteX0" fmla="*/ 4079571 w 4079571"/>
                <a:gd name="connsiteY0" fmla="*/ 154717 h 1860729"/>
                <a:gd name="connsiteX1" fmla="*/ 3753301 w 4079571"/>
                <a:gd name="connsiteY1" fmla="*/ 250712 h 1860729"/>
                <a:gd name="connsiteX2" fmla="*/ 3750918 w 4079571"/>
                <a:gd name="connsiteY2" fmla="*/ 856683 h 1860729"/>
                <a:gd name="connsiteX3" fmla="*/ 4074789 w 4079571"/>
                <a:gd name="connsiteY3" fmla="*/ 939054 h 1860729"/>
                <a:gd name="connsiteX4" fmla="*/ 662185 w 4079571"/>
                <a:gd name="connsiteY4" fmla="*/ 1860729 h 1860729"/>
                <a:gd name="connsiteX5" fmla="*/ 1 w 4079571"/>
                <a:gd name="connsiteY5" fmla="*/ 1709537 h 1860729"/>
                <a:gd name="connsiteX6" fmla="*/ 323397 w 4079571"/>
                <a:gd name="connsiteY6" fmla="*/ 999501 h 1860729"/>
                <a:gd name="connsiteX7" fmla="*/ 7247 w 4079571"/>
                <a:gd name="connsiteY7" fmla="*/ 912308 h 1860729"/>
                <a:gd name="connsiteX8" fmla="*/ 3427471 w 4079571"/>
                <a:gd name="connsiteY8" fmla="*/ 0 h 1860729"/>
                <a:gd name="connsiteX9" fmla="*/ 4079571 w 4079571"/>
                <a:gd name="connsiteY9" fmla="*/ 154717 h 1860729"/>
                <a:gd name="connsiteX0" fmla="*/ 4079571 w 4079571"/>
                <a:gd name="connsiteY0" fmla="*/ 154717 h 1860729"/>
                <a:gd name="connsiteX1" fmla="*/ 3753301 w 4079571"/>
                <a:gd name="connsiteY1" fmla="*/ 250712 h 1860729"/>
                <a:gd name="connsiteX2" fmla="*/ 3750918 w 4079571"/>
                <a:gd name="connsiteY2" fmla="*/ 856683 h 1860729"/>
                <a:gd name="connsiteX3" fmla="*/ 4074789 w 4079571"/>
                <a:gd name="connsiteY3" fmla="*/ 939054 h 1860729"/>
                <a:gd name="connsiteX4" fmla="*/ 662185 w 4079571"/>
                <a:gd name="connsiteY4" fmla="*/ 1860729 h 1860729"/>
                <a:gd name="connsiteX5" fmla="*/ 1 w 4079571"/>
                <a:gd name="connsiteY5" fmla="*/ 1709537 h 1860729"/>
                <a:gd name="connsiteX6" fmla="*/ 323397 w 4079571"/>
                <a:gd name="connsiteY6" fmla="*/ 999501 h 1860729"/>
                <a:gd name="connsiteX7" fmla="*/ 7247 w 4079571"/>
                <a:gd name="connsiteY7" fmla="*/ 912308 h 1860729"/>
                <a:gd name="connsiteX8" fmla="*/ 3427471 w 4079571"/>
                <a:gd name="connsiteY8" fmla="*/ 0 h 1860729"/>
                <a:gd name="connsiteX9" fmla="*/ 4079571 w 4079571"/>
                <a:gd name="connsiteY9" fmla="*/ 154717 h 1860729"/>
                <a:gd name="connsiteX0" fmla="*/ 4095846 w 4095846"/>
                <a:gd name="connsiteY0" fmla="*/ 154717 h 1860729"/>
                <a:gd name="connsiteX1" fmla="*/ 3769576 w 4095846"/>
                <a:gd name="connsiteY1" fmla="*/ 250712 h 1860729"/>
                <a:gd name="connsiteX2" fmla="*/ 3767193 w 4095846"/>
                <a:gd name="connsiteY2" fmla="*/ 856683 h 1860729"/>
                <a:gd name="connsiteX3" fmla="*/ 4091064 w 4095846"/>
                <a:gd name="connsiteY3" fmla="*/ 939054 h 1860729"/>
                <a:gd name="connsiteX4" fmla="*/ 678460 w 4095846"/>
                <a:gd name="connsiteY4" fmla="*/ 1860729 h 1860729"/>
                <a:gd name="connsiteX5" fmla="*/ 16276 w 4095846"/>
                <a:gd name="connsiteY5" fmla="*/ 1709537 h 1860729"/>
                <a:gd name="connsiteX6" fmla="*/ 338030 w 4095846"/>
                <a:gd name="connsiteY6" fmla="*/ 1612905 h 1860729"/>
                <a:gd name="connsiteX7" fmla="*/ 339672 w 4095846"/>
                <a:gd name="connsiteY7" fmla="*/ 999501 h 1860729"/>
                <a:gd name="connsiteX8" fmla="*/ 23522 w 4095846"/>
                <a:gd name="connsiteY8" fmla="*/ 912308 h 1860729"/>
                <a:gd name="connsiteX9" fmla="*/ 3443746 w 4095846"/>
                <a:gd name="connsiteY9" fmla="*/ 0 h 1860729"/>
                <a:gd name="connsiteX10" fmla="*/ 4095846 w 4095846"/>
                <a:gd name="connsiteY10" fmla="*/ 154717 h 1860729"/>
                <a:gd name="connsiteX0" fmla="*/ 4098166 w 4098166"/>
                <a:gd name="connsiteY0" fmla="*/ 154717 h 1860729"/>
                <a:gd name="connsiteX1" fmla="*/ 3771896 w 4098166"/>
                <a:gd name="connsiteY1" fmla="*/ 250712 h 1860729"/>
                <a:gd name="connsiteX2" fmla="*/ 3769513 w 4098166"/>
                <a:gd name="connsiteY2" fmla="*/ 856683 h 1860729"/>
                <a:gd name="connsiteX3" fmla="*/ 4093384 w 4098166"/>
                <a:gd name="connsiteY3" fmla="*/ 939054 h 1860729"/>
                <a:gd name="connsiteX4" fmla="*/ 680780 w 4098166"/>
                <a:gd name="connsiteY4" fmla="*/ 1860729 h 1860729"/>
                <a:gd name="connsiteX5" fmla="*/ 18596 w 4098166"/>
                <a:gd name="connsiteY5" fmla="*/ 1709537 h 1860729"/>
                <a:gd name="connsiteX6" fmla="*/ 340350 w 4098166"/>
                <a:gd name="connsiteY6" fmla="*/ 1612905 h 1860729"/>
                <a:gd name="connsiteX7" fmla="*/ 341992 w 4098166"/>
                <a:gd name="connsiteY7" fmla="*/ 999501 h 1860729"/>
                <a:gd name="connsiteX8" fmla="*/ 25842 w 4098166"/>
                <a:gd name="connsiteY8" fmla="*/ 912308 h 1860729"/>
                <a:gd name="connsiteX9" fmla="*/ 3446066 w 4098166"/>
                <a:gd name="connsiteY9" fmla="*/ 0 h 1860729"/>
                <a:gd name="connsiteX10" fmla="*/ 4098166 w 4098166"/>
                <a:gd name="connsiteY10" fmla="*/ 154717 h 1860729"/>
                <a:gd name="connsiteX0" fmla="*/ 4098166 w 4098166"/>
                <a:gd name="connsiteY0" fmla="*/ 154717 h 1860729"/>
                <a:gd name="connsiteX1" fmla="*/ 3771896 w 4098166"/>
                <a:gd name="connsiteY1" fmla="*/ 250712 h 1860729"/>
                <a:gd name="connsiteX2" fmla="*/ 3769513 w 4098166"/>
                <a:gd name="connsiteY2" fmla="*/ 856683 h 1860729"/>
                <a:gd name="connsiteX3" fmla="*/ 4093384 w 4098166"/>
                <a:gd name="connsiteY3" fmla="*/ 939054 h 1860729"/>
                <a:gd name="connsiteX4" fmla="*/ 680780 w 4098166"/>
                <a:gd name="connsiteY4" fmla="*/ 1860729 h 1860729"/>
                <a:gd name="connsiteX5" fmla="*/ 18596 w 4098166"/>
                <a:gd name="connsiteY5" fmla="*/ 1709537 h 1860729"/>
                <a:gd name="connsiteX6" fmla="*/ 340350 w 4098166"/>
                <a:gd name="connsiteY6" fmla="*/ 1612905 h 1860729"/>
                <a:gd name="connsiteX7" fmla="*/ 341992 w 4098166"/>
                <a:gd name="connsiteY7" fmla="*/ 999501 h 1860729"/>
                <a:gd name="connsiteX8" fmla="*/ 25842 w 4098166"/>
                <a:gd name="connsiteY8" fmla="*/ 912308 h 1860729"/>
                <a:gd name="connsiteX9" fmla="*/ 3446066 w 4098166"/>
                <a:gd name="connsiteY9" fmla="*/ 0 h 1860729"/>
                <a:gd name="connsiteX10" fmla="*/ 4098166 w 4098166"/>
                <a:gd name="connsiteY10" fmla="*/ 154717 h 1860729"/>
                <a:gd name="connsiteX0" fmla="*/ 4098166 w 4098166"/>
                <a:gd name="connsiteY0" fmla="*/ 154717 h 1860729"/>
                <a:gd name="connsiteX1" fmla="*/ 3771896 w 4098166"/>
                <a:gd name="connsiteY1" fmla="*/ 250712 h 1860729"/>
                <a:gd name="connsiteX2" fmla="*/ 3769513 w 4098166"/>
                <a:gd name="connsiteY2" fmla="*/ 856683 h 1860729"/>
                <a:gd name="connsiteX3" fmla="*/ 4093384 w 4098166"/>
                <a:gd name="connsiteY3" fmla="*/ 939054 h 1860729"/>
                <a:gd name="connsiteX4" fmla="*/ 680780 w 4098166"/>
                <a:gd name="connsiteY4" fmla="*/ 1860729 h 1860729"/>
                <a:gd name="connsiteX5" fmla="*/ 18596 w 4098166"/>
                <a:gd name="connsiteY5" fmla="*/ 1709537 h 1860729"/>
                <a:gd name="connsiteX6" fmla="*/ 340350 w 4098166"/>
                <a:gd name="connsiteY6" fmla="*/ 1612905 h 1860729"/>
                <a:gd name="connsiteX7" fmla="*/ 341992 w 4098166"/>
                <a:gd name="connsiteY7" fmla="*/ 999501 h 1860729"/>
                <a:gd name="connsiteX8" fmla="*/ 25842 w 4098166"/>
                <a:gd name="connsiteY8" fmla="*/ 912308 h 1860729"/>
                <a:gd name="connsiteX9" fmla="*/ 3446066 w 4098166"/>
                <a:gd name="connsiteY9" fmla="*/ 0 h 1860729"/>
                <a:gd name="connsiteX10" fmla="*/ 4098166 w 4098166"/>
                <a:gd name="connsiteY10" fmla="*/ 154717 h 1860729"/>
                <a:gd name="connsiteX0" fmla="*/ 4079570 w 4079570"/>
                <a:gd name="connsiteY0" fmla="*/ 154717 h 1860729"/>
                <a:gd name="connsiteX1" fmla="*/ 3753300 w 4079570"/>
                <a:gd name="connsiteY1" fmla="*/ 250712 h 1860729"/>
                <a:gd name="connsiteX2" fmla="*/ 3750917 w 4079570"/>
                <a:gd name="connsiteY2" fmla="*/ 856683 h 1860729"/>
                <a:gd name="connsiteX3" fmla="*/ 4074788 w 4079570"/>
                <a:gd name="connsiteY3" fmla="*/ 939054 h 1860729"/>
                <a:gd name="connsiteX4" fmla="*/ 662184 w 4079570"/>
                <a:gd name="connsiteY4" fmla="*/ 1860729 h 1860729"/>
                <a:gd name="connsiteX5" fmla="*/ 0 w 4079570"/>
                <a:gd name="connsiteY5" fmla="*/ 1709537 h 1860729"/>
                <a:gd name="connsiteX6" fmla="*/ 321754 w 4079570"/>
                <a:gd name="connsiteY6" fmla="*/ 1612905 h 1860729"/>
                <a:gd name="connsiteX7" fmla="*/ 323396 w 4079570"/>
                <a:gd name="connsiteY7" fmla="*/ 999501 h 1860729"/>
                <a:gd name="connsiteX8" fmla="*/ 7246 w 4079570"/>
                <a:gd name="connsiteY8" fmla="*/ 912308 h 1860729"/>
                <a:gd name="connsiteX9" fmla="*/ 3427470 w 4079570"/>
                <a:gd name="connsiteY9" fmla="*/ 0 h 1860729"/>
                <a:gd name="connsiteX10" fmla="*/ 4079570 w 4079570"/>
                <a:gd name="connsiteY10" fmla="*/ 154717 h 1860729"/>
                <a:gd name="connsiteX0" fmla="*/ 4265317 w 4265317"/>
                <a:gd name="connsiteY0" fmla="*/ 154717 h 1860729"/>
                <a:gd name="connsiteX1" fmla="*/ 3939047 w 4265317"/>
                <a:gd name="connsiteY1" fmla="*/ 250712 h 1860729"/>
                <a:gd name="connsiteX2" fmla="*/ 3936664 w 4265317"/>
                <a:gd name="connsiteY2" fmla="*/ 856683 h 1860729"/>
                <a:gd name="connsiteX3" fmla="*/ 4260535 w 4265317"/>
                <a:gd name="connsiteY3" fmla="*/ 939054 h 1860729"/>
                <a:gd name="connsiteX4" fmla="*/ 847931 w 4265317"/>
                <a:gd name="connsiteY4" fmla="*/ 1860729 h 1860729"/>
                <a:gd name="connsiteX5" fmla="*/ 185747 w 4265317"/>
                <a:gd name="connsiteY5" fmla="*/ 1709537 h 1860729"/>
                <a:gd name="connsiteX6" fmla="*/ 507501 w 4265317"/>
                <a:gd name="connsiteY6" fmla="*/ 1612905 h 1860729"/>
                <a:gd name="connsiteX7" fmla="*/ 509143 w 4265317"/>
                <a:gd name="connsiteY7" fmla="*/ 999501 h 1860729"/>
                <a:gd name="connsiteX8" fmla="*/ 0 w 4265317"/>
                <a:gd name="connsiteY8" fmla="*/ 967618 h 1860729"/>
                <a:gd name="connsiteX9" fmla="*/ 3613217 w 4265317"/>
                <a:gd name="connsiteY9" fmla="*/ 0 h 1860729"/>
                <a:gd name="connsiteX10" fmla="*/ 4265317 w 4265317"/>
                <a:gd name="connsiteY10" fmla="*/ 154717 h 1860729"/>
                <a:gd name="connsiteX0" fmla="*/ 4414379 w 4414379"/>
                <a:gd name="connsiteY0" fmla="*/ 154717 h 1860729"/>
                <a:gd name="connsiteX1" fmla="*/ 4088109 w 4414379"/>
                <a:gd name="connsiteY1" fmla="*/ 250712 h 1860729"/>
                <a:gd name="connsiteX2" fmla="*/ 4085726 w 4414379"/>
                <a:gd name="connsiteY2" fmla="*/ 856683 h 1860729"/>
                <a:gd name="connsiteX3" fmla="*/ 4409597 w 4414379"/>
                <a:gd name="connsiteY3" fmla="*/ 939054 h 1860729"/>
                <a:gd name="connsiteX4" fmla="*/ 996993 w 4414379"/>
                <a:gd name="connsiteY4" fmla="*/ 1860729 h 1860729"/>
                <a:gd name="connsiteX5" fmla="*/ 334809 w 4414379"/>
                <a:gd name="connsiteY5" fmla="*/ 1709537 h 1860729"/>
                <a:gd name="connsiteX6" fmla="*/ 656563 w 4414379"/>
                <a:gd name="connsiteY6" fmla="*/ 1612905 h 1860729"/>
                <a:gd name="connsiteX7" fmla="*/ 149062 w 4414379"/>
                <a:gd name="connsiteY7" fmla="*/ 967618 h 1860729"/>
                <a:gd name="connsiteX8" fmla="*/ 3762279 w 4414379"/>
                <a:gd name="connsiteY8" fmla="*/ 0 h 1860729"/>
                <a:gd name="connsiteX9" fmla="*/ 4414379 w 4414379"/>
                <a:gd name="connsiteY9" fmla="*/ 154717 h 1860729"/>
                <a:gd name="connsiteX0" fmla="*/ 4265317 w 4265317"/>
                <a:gd name="connsiteY0" fmla="*/ 154717 h 1860729"/>
                <a:gd name="connsiteX1" fmla="*/ 3939047 w 4265317"/>
                <a:gd name="connsiteY1" fmla="*/ 250712 h 1860729"/>
                <a:gd name="connsiteX2" fmla="*/ 3936664 w 4265317"/>
                <a:gd name="connsiteY2" fmla="*/ 856683 h 1860729"/>
                <a:gd name="connsiteX3" fmla="*/ 4260535 w 4265317"/>
                <a:gd name="connsiteY3" fmla="*/ 939054 h 1860729"/>
                <a:gd name="connsiteX4" fmla="*/ 847931 w 4265317"/>
                <a:gd name="connsiteY4" fmla="*/ 1860729 h 1860729"/>
                <a:gd name="connsiteX5" fmla="*/ 185747 w 4265317"/>
                <a:gd name="connsiteY5" fmla="*/ 1709537 h 1860729"/>
                <a:gd name="connsiteX6" fmla="*/ 0 w 4265317"/>
                <a:gd name="connsiteY6" fmla="*/ 967618 h 1860729"/>
                <a:gd name="connsiteX7" fmla="*/ 3613217 w 4265317"/>
                <a:gd name="connsiteY7" fmla="*/ 0 h 1860729"/>
                <a:gd name="connsiteX8" fmla="*/ 4265317 w 4265317"/>
                <a:gd name="connsiteY8" fmla="*/ 154717 h 1860729"/>
                <a:gd name="connsiteX0" fmla="*/ 4265317 w 4265317"/>
                <a:gd name="connsiteY0" fmla="*/ 154717 h 1860729"/>
                <a:gd name="connsiteX1" fmla="*/ 3939047 w 4265317"/>
                <a:gd name="connsiteY1" fmla="*/ 250712 h 1860729"/>
                <a:gd name="connsiteX2" fmla="*/ 3936664 w 4265317"/>
                <a:gd name="connsiteY2" fmla="*/ 856683 h 1860729"/>
                <a:gd name="connsiteX3" fmla="*/ 4260535 w 4265317"/>
                <a:gd name="connsiteY3" fmla="*/ 939054 h 1860729"/>
                <a:gd name="connsiteX4" fmla="*/ 847931 w 4265317"/>
                <a:gd name="connsiteY4" fmla="*/ 1860729 h 1860729"/>
                <a:gd name="connsiteX5" fmla="*/ 3475 w 4265317"/>
                <a:gd name="connsiteY5" fmla="*/ 1761593 h 1860729"/>
                <a:gd name="connsiteX6" fmla="*/ 0 w 4265317"/>
                <a:gd name="connsiteY6" fmla="*/ 967618 h 1860729"/>
                <a:gd name="connsiteX7" fmla="*/ 3613217 w 4265317"/>
                <a:gd name="connsiteY7" fmla="*/ 0 h 1860729"/>
                <a:gd name="connsiteX8" fmla="*/ 4265317 w 4265317"/>
                <a:gd name="connsiteY8" fmla="*/ 154717 h 1860729"/>
                <a:gd name="connsiteX0" fmla="*/ 4265317 w 4265317"/>
                <a:gd name="connsiteY0" fmla="*/ 154717 h 2049435"/>
                <a:gd name="connsiteX1" fmla="*/ 3939047 w 4265317"/>
                <a:gd name="connsiteY1" fmla="*/ 250712 h 2049435"/>
                <a:gd name="connsiteX2" fmla="*/ 3936664 w 4265317"/>
                <a:gd name="connsiteY2" fmla="*/ 856683 h 2049435"/>
                <a:gd name="connsiteX3" fmla="*/ 4260535 w 4265317"/>
                <a:gd name="connsiteY3" fmla="*/ 939054 h 2049435"/>
                <a:gd name="connsiteX4" fmla="*/ 124206 w 4265317"/>
                <a:gd name="connsiteY4" fmla="*/ 2049435 h 2049435"/>
                <a:gd name="connsiteX5" fmla="*/ 3475 w 4265317"/>
                <a:gd name="connsiteY5" fmla="*/ 1761593 h 2049435"/>
                <a:gd name="connsiteX6" fmla="*/ 0 w 4265317"/>
                <a:gd name="connsiteY6" fmla="*/ 967618 h 2049435"/>
                <a:gd name="connsiteX7" fmla="*/ 3613217 w 4265317"/>
                <a:gd name="connsiteY7" fmla="*/ 0 h 2049435"/>
                <a:gd name="connsiteX8" fmla="*/ 4265317 w 4265317"/>
                <a:gd name="connsiteY8" fmla="*/ 154717 h 2049435"/>
                <a:gd name="connsiteX0" fmla="*/ 4265317 w 4265317"/>
                <a:gd name="connsiteY0" fmla="*/ 154717 h 2049435"/>
                <a:gd name="connsiteX1" fmla="*/ 3939047 w 4265317"/>
                <a:gd name="connsiteY1" fmla="*/ 250712 h 2049435"/>
                <a:gd name="connsiteX2" fmla="*/ 3936664 w 4265317"/>
                <a:gd name="connsiteY2" fmla="*/ 856683 h 2049435"/>
                <a:gd name="connsiteX3" fmla="*/ 4260535 w 4265317"/>
                <a:gd name="connsiteY3" fmla="*/ 939054 h 2049435"/>
                <a:gd name="connsiteX4" fmla="*/ 124206 w 4265317"/>
                <a:gd name="connsiteY4" fmla="*/ 2049435 h 2049435"/>
                <a:gd name="connsiteX5" fmla="*/ 3475 w 4265317"/>
                <a:gd name="connsiteY5" fmla="*/ 1761593 h 2049435"/>
                <a:gd name="connsiteX6" fmla="*/ 0 w 4265317"/>
                <a:gd name="connsiteY6" fmla="*/ 967618 h 2049435"/>
                <a:gd name="connsiteX7" fmla="*/ 3584625 w 4265317"/>
                <a:gd name="connsiteY7" fmla="*/ 0 h 2049435"/>
                <a:gd name="connsiteX8" fmla="*/ 4265317 w 4265317"/>
                <a:gd name="connsiteY8" fmla="*/ 154717 h 204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5317" h="2049435">
                  <a:moveTo>
                    <a:pt x="4265317" y="154717"/>
                  </a:moveTo>
                  <a:cubicBezTo>
                    <a:pt x="4160775" y="200975"/>
                    <a:pt x="4043589" y="204454"/>
                    <a:pt x="3939047" y="250712"/>
                  </a:cubicBezTo>
                  <a:cubicBezTo>
                    <a:pt x="3938253" y="452702"/>
                    <a:pt x="3937458" y="654693"/>
                    <a:pt x="3936664" y="856683"/>
                  </a:cubicBezTo>
                  <a:lnTo>
                    <a:pt x="4260535" y="939054"/>
                  </a:lnTo>
                  <a:lnTo>
                    <a:pt x="124206" y="2049435"/>
                  </a:lnTo>
                  <a:lnTo>
                    <a:pt x="3475" y="1761593"/>
                  </a:lnTo>
                  <a:cubicBezTo>
                    <a:pt x="2317" y="1496935"/>
                    <a:pt x="1158" y="1232276"/>
                    <a:pt x="0" y="967618"/>
                  </a:cubicBezTo>
                  <a:lnTo>
                    <a:pt x="3584625" y="0"/>
                  </a:lnTo>
                  <a:lnTo>
                    <a:pt x="4265317" y="1547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cxnSpLocks noChangeAspect="1"/>
            </p:cNvCxnSpPr>
            <p:nvPr/>
          </p:nvCxnSpPr>
          <p:spPr>
            <a:xfrm flipV="1">
              <a:off x="662405" y="4094097"/>
              <a:ext cx="4195937" cy="12340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863178" y="4094158"/>
              <a:ext cx="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 noChangeAspect="1"/>
            </p:cNvCxnSpPr>
            <p:nvPr/>
          </p:nvCxnSpPr>
          <p:spPr>
            <a:xfrm flipV="1">
              <a:off x="4864667" y="4189848"/>
              <a:ext cx="352044" cy="1035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 noChangeAspect="1"/>
            </p:cNvCxnSpPr>
            <p:nvPr/>
          </p:nvCxnSpPr>
          <p:spPr>
            <a:xfrm>
              <a:off x="4507946" y="4005258"/>
              <a:ext cx="710464" cy="1857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 noChangeAspect="1"/>
            </p:cNvCxnSpPr>
            <p:nvPr/>
          </p:nvCxnSpPr>
          <p:spPr>
            <a:xfrm flipV="1">
              <a:off x="662403" y="4002024"/>
              <a:ext cx="3845589" cy="11310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 noChangeAspect="1"/>
            </p:cNvCxnSpPr>
            <p:nvPr/>
          </p:nvCxnSpPr>
          <p:spPr>
            <a:xfrm>
              <a:off x="4505325" y="4919658"/>
              <a:ext cx="710464" cy="1857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 noChangeAspect="1"/>
            </p:cNvCxnSpPr>
            <p:nvPr/>
          </p:nvCxnSpPr>
          <p:spPr>
            <a:xfrm flipV="1">
              <a:off x="662403" y="4919658"/>
              <a:ext cx="3855874" cy="1134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 noChangeAspect="1"/>
            </p:cNvCxnSpPr>
            <p:nvPr/>
          </p:nvCxnSpPr>
          <p:spPr>
            <a:xfrm flipV="1">
              <a:off x="798084" y="5102166"/>
              <a:ext cx="4415358" cy="12986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Straight Connector 116"/>
          <p:cNvCxnSpPr>
            <a:cxnSpLocks noChangeAspect="1"/>
            <a:stCxn id="27" idx="2"/>
          </p:cNvCxnSpPr>
          <p:nvPr/>
        </p:nvCxnSpPr>
        <p:spPr>
          <a:xfrm flipV="1">
            <a:off x="3781748" y="3901443"/>
            <a:ext cx="163222" cy="40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792325" y="3951383"/>
            <a:ext cx="0" cy="274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3754598" y="4414709"/>
            <a:ext cx="1" cy="7364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3642979" y="4399224"/>
            <a:ext cx="6908" cy="772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3853815" y="4400104"/>
            <a:ext cx="1" cy="7125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cxnSpLocks noChangeAspect="1"/>
          </p:cNvCxnSpPr>
          <p:nvPr/>
        </p:nvCxnSpPr>
        <p:spPr>
          <a:xfrm flipV="1">
            <a:off x="3746378" y="4395604"/>
            <a:ext cx="100514" cy="2956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cxnSpLocks noChangeAspect="1"/>
          </p:cNvCxnSpPr>
          <p:nvPr/>
        </p:nvCxnSpPr>
        <p:spPr>
          <a:xfrm>
            <a:off x="3649591" y="4398740"/>
            <a:ext cx="103966" cy="27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Multiply 145"/>
          <p:cNvSpPr/>
          <p:nvPr/>
        </p:nvSpPr>
        <p:spPr>
          <a:xfrm>
            <a:off x="3204210" y="4221338"/>
            <a:ext cx="91440" cy="91440"/>
          </a:xfrm>
          <a:prstGeom prst="mathMultiply">
            <a:avLst/>
          </a:prstGeom>
          <a:solidFill>
            <a:srgbClr val="0070C0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Multiply 146"/>
          <p:cNvSpPr/>
          <p:nvPr/>
        </p:nvSpPr>
        <p:spPr>
          <a:xfrm>
            <a:off x="4402455" y="4538658"/>
            <a:ext cx="91440" cy="91440"/>
          </a:xfrm>
          <a:prstGeom prst="mathMultiply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Multiply 149"/>
          <p:cNvSpPr/>
          <p:nvPr/>
        </p:nvSpPr>
        <p:spPr>
          <a:xfrm>
            <a:off x="3490342" y="4368989"/>
            <a:ext cx="91440" cy="91440"/>
          </a:xfrm>
          <a:prstGeom prst="mathMultiply">
            <a:avLst/>
          </a:prstGeom>
          <a:solidFill>
            <a:srgbClr val="0070C0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Multiply 150"/>
          <p:cNvSpPr/>
          <p:nvPr/>
        </p:nvSpPr>
        <p:spPr>
          <a:xfrm>
            <a:off x="3746605" y="4292429"/>
            <a:ext cx="91440" cy="91440"/>
          </a:xfrm>
          <a:prstGeom prst="mathMultiply">
            <a:avLst/>
          </a:prstGeom>
          <a:solidFill>
            <a:srgbClr val="0070C0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Multiply 151"/>
          <p:cNvSpPr/>
          <p:nvPr/>
        </p:nvSpPr>
        <p:spPr>
          <a:xfrm>
            <a:off x="3522705" y="4720590"/>
            <a:ext cx="91440" cy="91440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Multiply 152"/>
          <p:cNvSpPr/>
          <p:nvPr/>
        </p:nvSpPr>
        <p:spPr>
          <a:xfrm>
            <a:off x="3899250" y="4615179"/>
            <a:ext cx="91440" cy="91440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Multiply 153"/>
          <p:cNvSpPr/>
          <p:nvPr/>
        </p:nvSpPr>
        <p:spPr>
          <a:xfrm>
            <a:off x="3762376" y="5292635"/>
            <a:ext cx="91440" cy="91440"/>
          </a:xfrm>
          <a:prstGeom prst="mathMultiply">
            <a:avLst/>
          </a:prstGeom>
          <a:solidFill>
            <a:srgbClr val="0070C0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Multiply 154"/>
          <p:cNvSpPr/>
          <p:nvPr/>
        </p:nvSpPr>
        <p:spPr>
          <a:xfrm>
            <a:off x="3550920" y="5234940"/>
            <a:ext cx="91440" cy="91440"/>
          </a:xfrm>
          <a:prstGeom prst="mathMultiply">
            <a:avLst/>
          </a:prstGeom>
          <a:solidFill>
            <a:srgbClr val="0070C0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Multiply 158"/>
          <p:cNvSpPr/>
          <p:nvPr/>
        </p:nvSpPr>
        <p:spPr>
          <a:xfrm>
            <a:off x="3972024" y="5348530"/>
            <a:ext cx="91440" cy="91440"/>
          </a:xfrm>
          <a:prstGeom prst="mathMultiply">
            <a:avLst/>
          </a:prstGeom>
          <a:solidFill>
            <a:srgbClr val="0070C0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Connector 159"/>
          <p:cNvCxnSpPr>
            <a:cxnSpLocks noChangeAspect="1"/>
          </p:cNvCxnSpPr>
          <p:nvPr/>
        </p:nvCxnSpPr>
        <p:spPr>
          <a:xfrm flipV="1">
            <a:off x="3235944" y="4604399"/>
            <a:ext cx="887401" cy="26100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cxnSpLocks noChangeAspect="1"/>
          </p:cNvCxnSpPr>
          <p:nvPr/>
        </p:nvCxnSpPr>
        <p:spPr>
          <a:xfrm>
            <a:off x="3287153" y="5199256"/>
            <a:ext cx="1115302" cy="29158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cxnSpLocks noChangeAspect="1"/>
          </p:cNvCxnSpPr>
          <p:nvPr/>
        </p:nvCxnSpPr>
        <p:spPr>
          <a:xfrm flipV="1">
            <a:off x="3232936" y="4241620"/>
            <a:ext cx="904688" cy="26608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Multiply 163"/>
          <p:cNvSpPr/>
          <p:nvPr/>
        </p:nvSpPr>
        <p:spPr>
          <a:xfrm>
            <a:off x="3796811" y="4450119"/>
            <a:ext cx="91440" cy="91440"/>
          </a:xfrm>
          <a:prstGeom prst="mathMultiply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Multiply 164"/>
          <p:cNvSpPr/>
          <p:nvPr/>
        </p:nvSpPr>
        <p:spPr>
          <a:xfrm>
            <a:off x="4053074" y="4373559"/>
            <a:ext cx="91440" cy="91440"/>
          </a:xfrm>
          <a:prstGeom prst="mathMultiply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/>
          <p:cNvCxnSpPr>
            <a:cxnSpLocks noChangeAspect="1"/>
          </p:cNvCxnSpPr>
          <p:nvPr/>
        </p:nvCxnSpPr>
        <p:spPr>
          <a:xfrm flipV="1">
            <a:off x="3490342" y="4334996"/>
            <a:ext cx="912113" cy="268268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Frame 198"/>
          <p:cNvSpPr>
            <a:spLocks/>
          </p:cNvSpPr>
          <p:nvPr/>
        </p:nvSpPr>
        <p:spPr>
          <a:xfrm>
            <a:off x="533400" y="1598423"/>
            <a:ext cx="6675120" cy="5716777"/>
          </a:xfrm>
          <a:prstGeom prst="frame">
            <a:avLst>
              <a:gd name="adj1" fmla="val 2625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 rot="20647100">
            <a:off x="2123272" y="508119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Floor Girder</a:t>
            </a:r>
            <a:endParaRPr lang="en-US" sz="1200" dirty="0"/>
          </a:p>
        </p:txBody>
      </p:sp>
      <p:sp>
        <p:nvSpPr>
          <p:cNvPr id="202" name="TextBox 201"/>
          <p:cNvSpPr txBox="1"/>
          <p:nvPr/>
        </p:nvSpPr>
        <p:spPr>
          <a:xfrm rot="893103">
            <a:off x="2768840" y="388505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Stringer</a:t>
            </a:r>
            <a:endParaRPr lang="en-US" sz="1200" dirty="0"/>
          </a:p>
        </p:txBody>
      </p:sp>
      <p:sp>
        <p:nvSpPr>
          <p:cNvPr id="203" name="Multiply 202"/>
          <p:cNvSpPr/>
          <p:nvPr/>
        </p:nvSpPr>
        <p:spPr>
          <a:xfrm>
            <a:off x="1277112" y="3718560"/>
            <a:ext cx="91440" cy="91440"/>
          </a:xfrm>
          <a:prstGeom prst="mathMultiply">
            <a:avLst/>
          </a:prstGeom>
          <a:solidFill>
            <a:srgbClr val="0070C0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Connector 161"/>
          <p:cNvCxnSpPr>
            <a:cxnSpLocks noChangeAspect="1"/>
          </p:cNvCxnSpPr>
          <p:nvPr/>
        </p:nvCxnSpPr>
        <p:spPr>
          <a:xfrm>
            <a:off x="957644" y="3668680"/>
            <a:ext cx="5824156" cy="152265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Multiply 210"/>
          <p:cNvSpPr/>
          <p:nvPr/>
        </p:nvSpPr>
        <p:spPr>
          <a:xfrm>
            <a:off x="6324600" y="5035312"/>
            <a:ext cx="91440" cy="91440"/>
          </a:xfrm>
          <a:prstGeom prst="mathMultiply">
            <a:avLst/>
          </a:prstGeom>
          <a:solidFill>
            <a:srgbClr val="0070C0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5" name="Straight Connector 214"/>
          <p:cNvCxnSpPr/>
          <p:nvPr/>
        </p:nvCxnSpPr>
        <p:spPr>
          <a:xfrm>
            <a:off x="6364224" y="4642798"/>
            <a:ext cx="0" cy="37186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5785222" y="4587279"/>
            <a:ext cx="571382" cy="15236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 rot="893103">
            <a:off x="5724571" y="4460846"/>
            <a:ext cx="72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midspan</a:t>
            </a:r>
            <a:endParaRPr lang="en-US" sz="1000" dirty="0"/>
          </a:p>
        </p:txBody>
      </p:sp>
      <p:cxnSp>
        <p:nvCxnSpPr>
          <p:cNvPr id="223" name="Straight Connector 222"/>
          <p:cNvCxnSpPr/>
          <p:nvPr/>
        </p:nvCxnSpPr>
        <p:spPr>
          <a:xfrm>
            <a:off x="1322949" y="3325364"/>
            <a:ext cx="0" cy="37186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 rot="10800000">
            <a:off x="1322950" y="3379489"/>
            <a:ext cx="571382" cy="15236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 rot="893103">
            <a:off x="1378123" y="3283536"/>
            <a:ext cx="72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midspan</a:t>
            </a:r>
            <a:endParaRPr lang="en-US" sz="1000" dirty="0"/>
          </a:p>
        </p:txBody>
      </p:sp>
      <p:sp>
        <p:nvSpPr>
          <p:cNvPr id="226" name="Multiply 225"/>
          <p:cNvSpPr/>
          <p:nvPr/>
        </p:nvSpPr>
        <p:spPr>
          <a:xfrm>
            <a:off x="4724400" y="5304710"/>
            <a:ext cx="137160" cy="137160"/>
          </a:xfrm>
          <a:prstGeom prst="mathMultiply">
            <a:avLst/>
          </a:prstGeom>
          <a:solidFill>
            <a:srgbClr val="0070C0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Multiply 226"/>
          <p:cNvSpPr/>
          <p:nvPr/>
        </p:nvSpPr>
        <p:spPr>
          <a:xfrm>
            <a:off x="4724400" y="5539739"/>
            <a:ext cx="137160" cy="137160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/>
          <p:cNvSpPr txBox="1"/>
          <p:nvPr/>
        </p:nvSpPr>
        <p:spPr>
          <a:xfrm>
            <a:off x="4792981" y="5250180"/>
            <a:ext cx="632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 vertical</a:t>
            </a:r>
            <a:endParaRPr lang="en-US" sz="1000" dirty="0"/>
          </a:p>
        </p:txBody>
      </p:sp>
      <p:sp>
        <p:nvSpPr>
          <p:cNvPr id="229" name="TextBox 228"/>
          <p:cNvSpPr txBox="1"/>
          <p:nvPr/>
        </p:nvSpPr>
        <p:spPr>
          <a:xfrm>
            <a:off x="4792980" y="5485209"/>
            <a:ext cx="867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 longitudinal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424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20712"/>
            <a:ext cx="6553200" cy="37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1024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18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Braley</dc:creator>
  <cp:lastModifiedBy>John Braley</cp:lastModifiedBy>
  <cp:revision>9</cp:revision>
  <dcterms:created xsi:type="dcterms:W3CDTF">2019-01-03T19:16:30Z</dcterms:created>
  <dcterms:modified xsi:type="dcterms:W3CDTF">2019-01-03T21:12:39Z</dcterms:modified>
</cp:coreProperties>
</file>