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3" r:id="rId6"/>
    <p:sldId id="258" r:id="rId7"/>
    <p:sldId id="259" r:id="rId8"/>
    <p:sldId id="261" r:id="rId9"/>
    <p:sldId id="262" r:id="rId10"/>
  </p:sldIdLst>
  <p:sldSz cx="100584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816" y="-77"/>
      </p:cViewPr>
      <p:guideLst>
        <p:guide orient="horz" pos="2160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130426"/>
            <a:ext cx="854964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3886200"/>
            <a:ext cx="704088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274639"/>
            <a:ext cx="226314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74639"/>
            <a:ext cx="662178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406901"/>
            <a:ext cx="854964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2906713"/>
            <a:ext cx="854964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600201"/>
            <a:ext cx="444246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600201"/>
            <a:ext cx="444246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535113"/>
            <a:ext cx="444420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174875"/>
            <a:ext cx="444420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8" y="1535113"/>
            <a:ext cx="444595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2174875"/>
            <a:ext cx="444595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273050"/>
            <a:ext cx="330914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73051"/>
            <a:ext cx="56229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1435101"/>
            <a:ext cx="330914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4800600"/>
            <a:ext cx="603504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12775"/>
            <a:ext cx="603504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5367338"/>
            <a:ext cx="603504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74638"/>
            <a:ext cx="90525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600201"/>
            <a:ext cx="905256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6356351"/>
            <a:ext cx="23469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6356351"/>
            <a:ext cx="31851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6356351"/>
            <a:ext cx="23469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1673779" y="2252658"/>
            <a:ext cx="3544631" cy="1938342"/>
            <a:chOff x="1521617" y="2252658"/>
            <a:chExt cx="3222392" cy="1938342"/>
          </a:xfrm>
        </p:grpSpPr>
        <p:cxnSp>
          <p:nvCxnSpPr>
            <p:cNvPr id="9" name="Straight Connector 8"/>
            <p:cNvCxnSpPr>
              <a:cxnSpLocks noChangeAspect="1"/>
            </p:cNvCxnSpPr>
            <p:nvPr/>
          </p:nvCxnSpPr>
          <p:spPr>
            <a:xfrm>
              <a:off x="1844675" y="3260727"/>
              <a:ext cx="2571958" cy="8321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846938" y="2545080"/>
              <a:ext cx="0" cy="7132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4421071" y="3187700"/>
              <a:ext cx="0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cxnSpLocks noChangeAspect="1"/>
            </p:cNvCxnSpPr>
            <p:nvPr/>
          </p:nvCxnSpPr>
          <p:spPr>
            <a:xfrm>
              <a:off x="4422424" y="3902867"/>
              <a:ext cx="320040" cy="1035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cxnSpLocks noChangeAspect="1"/>
            </p:cNvCxnSpPr>
            <p:nvPr/>
          </p:nvCxnSpPr>
          <p:spPr>
            <a:xfrm flipV="1">
              <a:off x="4098133" y="4005258"/>
              <a:ext cx="645876" cy="1857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cxnSpLocks noChangeAspect="1"/>
            </p:cNvCxnSpPr>
            <p:nvPr/>
          </p:nvCxnSpPr>
          <p:spPr>
            <a:xfrm>
              <a:off x="1526175" y="3352800"/>
              <a:ext cx="2571958" cy="8321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cxnSpLocks noChangeAspect="1"/>
            </p:cNvCxnSpPr>
            <p:nvPr/>
          </p:nvCxnSpPr>
          <p:spPr>
            <a:xfrm flipV="1">
              <a:off x="4095750" y="3090858"/>
              <a:ext cx="645876" cy="1857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cxnSpLocks noChangeAspect="1"/>
            </p:cNvCxnSpPr>
            <p:nvPr/>
          </p:nvCxnSpPr>
          <p:spPr>
            <a:xfrm flipV="1">
              <a:off x="1521617" y="2252658"/>
              <a:ext cx="645876" cy="1857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cxnSpLocks noChangeAspect="1"/>
            </p:cNvCxnSpPr>
            <p:nvPr/>
          </p:nvCxnSpPr>
          <p:spPr>
            <a:xfrm>
              <a:off x="1523792" y="2438400"/>
              <a:ext cx="2571958" cy="8321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cxnSpLocks noChangeAspect="1"/>
            </p:cNvCxnSpPr>
            <p:nvPr/>
          </p:nvCxnSpPr>
          <p:spPr>
            <a:xfrm>
              <a:off x="2167493" y="2252658"/>
              <a:ext cx="2571958" cy="8321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61"/>
          <p:cNvSpPr/>
          <p:nvPr/>
        </p:nvSpPr>
        <p:spPr>
          <a:xfrm rot="20635912">
            <a:off x="1649800" y="1946065"/>
            <a:ext cx="3168396" cy="566881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cxnSpLocks noChangeAspect="1"/>
          </p:cNvCxnSpPr>
          <p:nvPr/>
        </p:nvCxnSpPr>
        <p:spPr>
          <a:xfrm flipV="1">
            <a:off x="1676401" y="3260728"/>
            <a:ext cx="352179" cy="920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1492341" y="1561572"/>
            <a:ext cx="3319272" cy="1340125"/>
            <a:chOff x="1356674" y="1561571"/>
            <a:chExt cx="3017520" cy="1340125"/>
          </a:xfrm>
        </p:grpSpPr>
        <p:cxnSp>
          <p:nvCxnSpPr>
            <p:cNvPr id="50" name="Straight Connector 49"/>
            <p:cNvCxnSpPr/>
            <p:nvPr/>
          </p:nvCxnSpPr>
          <p:spPr>
            <a:xfrm flipV="1">
              <a:off x="1493834" y="2397252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cxnSpLocks noChangeAspect="1"/>
            </p:cNvCxnSpPr>
            <p:nvPr/>
          </p:nvCxnSpPr>
          <p:spPr>
            <a:xfrm flipV="1">
              <a:off x="1493834" y="2065558"/>
              <a:ext cx="2743200" cy="7888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cxnSpLocks noChangeAspect="1"/>
            </p:cNvCxnSpPr>
            <p:nvPr/>
          </p:nvCxnSpPr>
          <p:spPr>
            <a:xfrm flipV="1">
              <a:off x="1630994" y="1651736"/>
              <a:ext cx="2743200" cy="7888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cxnSpLocks noChangeAspect="1"/>
            </p:cNvCxnSpPr>
            <p:nvPr/>
          </p:nvCxnSpPr>
          <p:spPr>
            <a:xfrm>
              <a:off x="1356674" y="2810076"/>
              <a:ext cx="274320" cy="887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cxnSpLocks noChangeAspect="1"/>
            </p:cNvCxnSpPr>
            <p:nvPr/>
          </p:nvCxnSpPr>
          <p:spPr>
            <a:xfrm>
              <a:off x="1356674" y="2351879"/>
              <a:ext cx="274320" cy="887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cxnSpLocks noChangeAspect="1"/>
            </p:cNvCxnSpPr>
            <p:nvPr/>
          </p:nvCxnSpPr>
          <p:spPr>
            <a:xfrm flipV="1">
              <a:off x="1630994" y="2112802"/>
              <a:ext cx="2743200" cy="7888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cxnSpLocks noChangeAspect="1"/>
            </p:cNvCxnSpPr>
            <p:nvPr/>
          </p:nvCxnSpPr>
          <p:spPr>
            <a:xfrm flipV="1">
              <a:off x="1362477" y="2773500"/>
              <a:ext cx="127183" cy="365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cxnSpLocks noChangeAspect="1"/>
            </p:cNvCxnSpPr>
            <p:nvPr/>
          </p:nvCxnSpPr>
          <p:spPr>
            <a:xfrm flipV="1">
              <a:off x="1362477" y="1561571"/>
              <a:ext cx="2743200" cy="7888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/>
          <p:cNvSpPr/>
          <p:nvPr/>
        </p:nvSpPr>
        <p:spPr>
          <a:xfrm rot="20635912">
            <a:off x="3251551" y="2390280"/>
            <a:ext cx="3168396" cy="59436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b"/>
          <a:lstStyle/>
          <a:p>
            <a:r>
              <a:rPr lang="en-US" sz="1400" dirty="0" smtClean="0">
                <a:solidFill>
                  <a:schemeClr val="tx1"/>
                </a:solidFill>
              </a:rPr>
              <a:t>Stringer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3103879" y="2031726"/>
            <a:ext cx="3319272" cy="1340125"/>
            <a:chOff x="1356674" y="1561571"/>
            <a:chExt cx="3017520" cy="1340125"/>
          </a:xfrm>
        </p:grpSpPr>
        <p:cxnSp>
          <p:nvCxnSpPr>
            <p:cNvPr id="66" name="Straight Connector 65"/>
            <p:cNvCxnSpPr/>
            <p:nvPr/>
          </p:nvCxnSpPr>
          <p:spPr>
            <a:xfrm flipV="1">
              <a:off x="1493834" y="2397252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cxnSpLocks noChangeAspect="1"/>
            </p:cNvCxnSpPr>
            <p:nvPr/>
          </p:nvCxnSpPr>
          <p:spPr>
            <a:xfrm flipV="1">
              <a:off x="1493834" y="2065558"/>
              <a:ext cx="2743200" cy="7888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cxnSpLocks noChangeAspect="1"/>
            </p:cNvCxnSpPr>
            <p:nvPr/>
          </p:nvCxnSpPr>
          <p:spPr>
            <a:xfrm flipV="1">
              <a:off x="1630994" y="1651736"/>
              <a:ext cx="2743200" cy="7888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cxnSpLocks noChangeAspect="1"/>
            </p:cNvCxnSpPr>
            <p:nvPr/>
          </p:nvCxnSpPr>
          <p:spPr>
            <a:xfrm>
              <a:off x="1356674" y="2810076"/>
              <a:ext cx="274320" cy="887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cxnSpLocks noChangeAspect="1"/>
            </p:cNvCxnSpPr>
            <p:nvPr/>
          </p:nvCxnSpPr>
          <p:spPr>
            <a:xfrm>
              <a:off x="1356674" y="2351879"/>
              <a:ext cx="274320" cy="887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cxnSpLocks noChangeAspect="1"/>
            </p:cNvCxnSpPr>
            <p:nvPr/>
          </p:nvCxnSpPr>
          <p:spPr>
            <a:xfrm flipV="1">
              <a:off x="1630994" y="2112802"/>
              <a:ext cx="2743200" cy="7888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cxnSpLocks noChangeAspect="1"/>
            </p:cNvCxnSpPr>
            <p:nvPr/>
          </p:nvCxnSpPr>
          <p:spPr>
            <a:xfrm flipV="1">
              <a:off x="1362477" y="2773500"/>
              <a:ext cx="127183" cy="365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cxnSpLocks noChangeAspect="1"/>
            </p:cNvCxnSpPr>
            <p:nvPr/>
          </p:nvCxnSpPr>
          <p:spPr>
            <a:xfrm flipV="1">
              <a:off x="1362477" y="1561571"/>
              <a:ext cx="2743200" cy="7888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772474" y="1364474"/>
            <a:ext cx="5330952" cy="1835927"/>
            <a:chOff x="762000" y="1489934"/>
            <a:chExt cx="4846320" cy="1835927"/>
          </a:xfrm>
        </p:grpSpPr>
        <p:sp>
          <p:nvSpPr>
            <p:cNvPr id="86" name="Rectangle 85"/>
            <p:cNvSpPr/>
            <p:nvPr/>
          </p:nvSpPr>
          <p:spPr>
            <a:xfrm rot="1080000">
              <a:off x="848908" y="2185280"/>
              <a:ext cx="4581123" cy="420624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en-US" sz="1400" dirty="0" smtClean="0">
                  <a:solidFill>
                    <a:schemeClr val="tx1"/>
                  </a:solidFill>
                </a:rPr>
                <a:t>Crosstie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7" name="Straight Connector 76"/>
            <p:cNvCxnSpPr>
              <a:cxnSpLocks noChangeAspect="1"/>
            </p:cNvCxnSpPr>
            <p:nvPr/>
          </p:nvCxnSpPr>
          <p:spPr>
            <a:xfrm flipV="1">
              <a:off x="5334000" y="2969111"/>
              <a:ext cx="274320" cy="788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5334000" y="3051541"/>
              <a:ext cx="0" cy="2743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cxnSpLocks noChangeAspect="1"/>
            </p:cNvCxnSpPr>
            <p:nvPr/>
          </p:nvCxnSpPr>
          <p:spPr>
            <a:xfrm flipV="1">
              <a:off x="5334000" y="3246972"/>
              <a:ext cx="274320" cy="788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5608320" y="2977403"/>
              <a:ext cx="0" cy="2743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cxnSpLocks noChangeAspect="1"/>
            </p:cNvCxnSpPr>
            <p:nvPr/>
          </p:nvCxnSpPr>
          <p:spPr>
            <a:xfrm>
              <a:off x="762000" y="1846684"/>
              <a:ext cx="4572000" cy="14791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cxnSpLocks noChangeAspect="1"/>
            </p:cNvCxnSpPr>
            <p:nvPr/>
          </p:nvCxnSpPr>
          <p:spPr>
            <a:xfrm>
              <a:off x="762000" y="1567485"/>
              <a:ext cx="4572000" cy="14791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cxnSpLocks noChangeAspect="1"/>
            </p:cNvCxnSpPr>
            <p:nvPr/>
          </p:nvCxnSpPr>
          <p:spPr>
            <a:xfrm>
              <a:off x="1036320" y="1489934"/>
              <a:ext cx="4572000" cy="14791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1793748" y="1100089"/>
            <a:ext cx="5330952" cy="1835927"/>
            <a:chOff x="762000" y="1489934"/>
            <a:chExt cx="4846320" cy="1835927"/>
          </a:xfrm>
        </p:grpSpPr>
        <p:sp>
          <p:nvSpPr>
            <p:cNvPr id="89" name="Rectangle 88"/>
            <p:cNvSpPr/>
            <p:nvPr/>
          </p:nvSpPr>
          <p:spPr>
            <a:xfrm rot="1080000">
              <a:off x="848908" y="2185280"/>
              <a:ext cx="4581123" cy="420624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en-US" sz="1400" dirty="0" smtClean="0">
                  <a:solidFill>
                    <a:schemeClr val="tx1"/>
                  </a:solidFill>
                </a:rPr>
                <a:t>Crosstie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90" name="Straight Connector 89"/>
            <p:cNvCxnSpPr>
              <a:cxnSpLocks noChangeAspect="1"/>
            </p:cNvCxnSpPr>
            <p:nvPr/>
          </p:nvCxnSpPr>
          <p:spPr>
            <a:xfrm flipV="1">
              <a:off x="5334000" y="2969111"/>
              <a:ext cx="274320" cy="788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5334000" y="3051541"/>
              <a:ext cx="0" cy="2743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cxnSpLocks noChangeAspect="1"/>
            </p:cNvCxnSpPr>
            <p:nvPr/>
          </p:nvCxnSpPr>
          <p:spPr>
            <a:xfrm flipV="1">
              <a:off x="5334000" y="3246972"/>
              <a:ext cx="274320" cy="788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5608320" y="2977403"/>
              <a:ext cx="0" cy="2743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cxnSpLocks noChangeAspect="1"/>
            </p:cNvCxnSpPr>
            <p:nvPr/>
          </p:nvCxnSpPr>
          <p:spPr>
            <a:xfrm>
              <a:off x="762000" y="1846684"/>
              <a:ext cx="4572000" cy="14791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cxnSpLocks noChangeAspect="1"/>
            </p:cNvCxnSpPr>
            <p:nvPr/>
          </p:nvCxnSpPr>
          <p:spPr>
            <a:xfrm>
              <a:off x="762000" y="1567485"/>
              <a:ext cx="4572000" cy="14791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cxnSpLocks noChangeAspect="1"/>
            </p:cNvCxnSpPr>
            <p:nvPr/>
          </p:nvCxnSpPr>
          <p:spPr>
            <a:xfrm>
              <a:off x="1036320" y="1489934"/>
              <a:ext cx="4572000" cy="14791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6" name="Group 1035"/>
          <p:cNvGrpSpPr/>
          <p:nvPr/>
        </p:nvGrpSpPr>
        <p:grpSpPr>
          <a:xfrm>
            <a:off x="2413492" y="1521534"/>
            <a:ext cx="3118629" cy="916866"/>
            <a:chOff x="1947642" y="4968213"/>
            <a:chExt cx="2835117" cy="916866"/>
          </a:xfrm>
        </p:grpSpPr>
        <p:sp>
          <p:nvSpPr>
            <p:cNvPr id="1035" name="Rectangle 1034"/>
            <p:cNvSpPr/>
            <p:nvPr/>
          </p:nvSpPr>
          <p:spPr>
            <a:xfrm rot="20631242">
              <a:off x="1970448" y="5366054"/>
              <a:ext cx="2801201" cy="130138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4" name="Group 1033"/>
            <p:cNvGrpSpPr/>
            <p:nvPr/>
          </p:nvGrpSpPr>
          <p:grpSpPr>
            <a:xfrm>
              <a:off x="1947642" y="4968213"/>
              <a:ext cx="2835117" cy="916866"/>
              <a:chOff x="1947642" y="4968213"/>
              <a:chExt cx="2835117" cy="916866"/>
            </a:xfrm>
          </p:grpSpPr>
          <p:cxnSp>
            <p:nvCxnSpPr>
              <p:cNvPr id="121" name="Straight Connector 120"/>
              <p:cNvCxnSpPr/>
              <p:nvPr/>
            </p:nvCxnSpPr>
            <p:spPr>
              <a:xfrm flipV="1">
                <a:off x="1993839" y="5791200"/>
                <a:ext cx="0" cy="821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>
                <a:cxnSpLocks noChangeAspect="1"/>
              </p:cNvCxnSpPr>
              <p:nvPr/>
            </p:nvCxnSpPr>
            <p:spPr>
              <a:xfrm flipV="1">
                <a:off x="1999399" y="5084406"/>
                <a:ext cx="2743200" cy="7888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>
                <a:cxnSpLocks noChangeAspect="1"/>
              </p:cNvCxnSpPr>
              <p:nvPr/>
            </p:nvCxnSpPr>
            <p:spPr>
              <a:xfrm>
                <a:off x="1948119" y="5855495"/>
                <a:ext cx="91440" cy="295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>
                <a:cxnSpLocks noChangeAspect="1"/>
              </p:cNvCxnSpPr>
              <p:nvPr/>
            </p:nvCxnSpPr>
            <p:spPr>
              <a:xfrm flipV="1">
                <a:off x="2039559" y="5096185"/>
                <a:ext cx="2743200" cy="7888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>
                <a:cxnSpLocks noChangeAspect="1"/>
              </p:cNvCxnSpPr>
              <p:nvPr/>
            </p:nvCxnSpPr>
            <p:spPr>
              <a:xfrm flipV="1">
                <a:off x="1947642" y="5842641"/>
                <a:ext cx="46197" cy="132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31" name="Group 1030"/>
              <p:cNvGrpSpPr/>
              <p:nvPr/>
            </p:nvGrpSpPr>
            <p:grpSpPr>
              <a:xfrm>
                <a:off x="1970979" y="5757107"/>
                <a:ext cx="45720" cy="27432"/>
                <a:chOff x="1970979" y="5757107"/>
                <a:chExt cx="45720" cy="27432"/>
              </a:xfrm>
            </p:grpSpPr>
            <p:cxnSp>
              <p:nvCxnSpPr>
                <p:cNvPr id="137" name="Straight Connector 136"/>
                <p:cNvCxnSpPr/>
                <p:nvPr/>
              </p:nvCxnSpPr>
              <p:spPr>
                <a:xfrm flipV="1">
                  <a:off x="1970979" y="5757107"/>
                  <a:ext cx="0" cy="274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>
                  <a:cxnSpLocks noChangeAspect="1"/>
                </p:cNvCxnSpPr>
                <p:nvPr/>
              </p:nvCxnSpPr>
              <p:spPr>
                <a:xfrm>
                  <a:off x="1970979" y="5757107"/>
                  <a:ext cx="45720" cy="147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32" name="Group 1031"/>
              <p:cNvGrpSpPr/>
              <p:nvPr/>
            </p:nvGrpSpPr>
            <p:grpSpPr>
              <a:xfrm>
                <a:off x="1970979" y="5774533"/>
                <a:ext cx="45720" cy="27432"/>
                <a:chOff x="1973584" y="5774533"/>
                <a:chExt cx="45720" cy="27432"/>
              </a:xfrm>
            </p:grpSpPr>
            <p:cxnSp>
              <p:nvCxnSpPr>
                <p:cNvPr id="136" name="Straight Connector 135"/>
                <p:cNvCxnSpPr>
                  <a:cxnSpLocks noChangeAspect="1"/>
                </p:cNvCxnSpPr>
                <p:nvPr/>
              </p:nvCxnSpPr>
              <p:spPr>
                <a:xfrm>
                  <a:off x="1973584" y="5787173"/>
                  <a:ext cx="45720" cy="147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/>
                <p:cNvCxnSpPr/>
                <p:nvPr/>
              </p:nvCxnSpPr>
              <p:spPr>
                <a:xfrm flipV="1">
                  <a:off x="2019304" y="5774533"/>
                  <a:ext cx="0" cy="274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3" name="Straight Connector 142"/>
              <p:cNvCxnSpPr>
                <a:cxnSpLocks noChangeAspect="1"/>
              </p:cNvCxnSpPr>
              <p:nvPr/>
            </p:nvCxnSpPr>
            <p:spPr>
              <a:xfrm flipV="1">
                <a:off x="1978599" y="4968213"/>
                <a:ext cx="2743200" cy="7888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>
                <a:cxnSpLocks noChangeAspect="1"/>
              </p:cNvCxnSpPr>
              <p:nvPr/>
            </p:nvCxnSpPr>
            <p:spPr>
              <a:xfrm flipV="1">
                <a:off x="2016699" y="4985639"/>
                <a:ext cx="2743200" cy="7888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>
                <a:cxnSpLocks noChangeAspect="1"/>
              </p:cNvCxnSpPr>
              <p:nvPr/>
            </p:nvCxnSpPr>
            <p:spPr>
              <a:xfrm flipV="1">
                <a:off x="2016699" y="5013071"/>
                <a:ext cx="2743200" cy="7888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9" name="Group 148"/>
          <p:cNvGrpSpPr/>
          <p:nvPr/>
        </p:nvGrpSpPr>
        <p:grpSpPr>
          <a:xfrm>
            <a:off x="3089308" y="1717271"/>
            <a:ext cx="3118629" cy="916866"/>
            <a:chOff x="1947642" y="4968213"/>
            <a:chExt cx="2835117" cy="916866"/>
          </a:xfrm>
        </p:grpSpPr>
        <p:sp>
          <p:nvSpPr>
            <p:cNvPr id="150" name="Rectangle 149"/>
            <p:cNvSpPr/>
            <p:nvPr/>
          </p:nvSpPr>
          <p:spPr>
            <a:xfrm rot="20631242">
              <a:off x="1970448" y="5366054"/>
              <a:ext cx="2801201" cy="130138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1" name="Group 150"/>
            <p:cNvGrpSpPr/>
            <p:nvPr/>
          </p:nvGrpSpPr>
          <p:grpSpPr>
            <a:xfrm>
              <a:off x="1947642" y="4968213"/>
              <a:ext cx="2835117" cy="916866"/>
              <a:chOff x="1947642" y="4968213"/>
              <a:chExt cx="2835117" cy="916866"/>
            </a:xfrm>
          </p:grpSpPr>
          <p:cxnSp>
            <p:nvCxnSpPr>
              <p:cNvPr id="152" name="Straight Connector 151"/>
              <p:cNvCxnSpPr/>
              <p:nvPr/>
            </p:nvCxnSpPr>
            <p:spPr>
              <a:xfrm flipV="1">
                <a:off x="1993839" y="5791200"/>
                <a:ext cx="0" cy="821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>
                <a:cxnSpLocks noChangeAspect="1"/>
              </p:cNvCxnSpPr>
              <p:nvPr/>
            </p:nvCxnSpPr>
            <p:spPr>
              <a:xfrm flipV="1">
                <a:off x="1999399" y="5084406"/>
                <a:ext cx="2743200" cy="7888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>
                <a:cxnSpLocks noChangeAspect="1"/>
              </p:cNvCxnSpPr>
              <p:nvPr/>
            </p:nvCxnSpPr>
            <p:spPr>
              <a:xfrm>
                <a:off x="1948119" y="5855495"/>
                <a:ext cx="91440" cy="295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>
                <a:cxnSpLocks noChangeAspect="1"/>
              </p:cNvCxnSpPr>
              <p:nvPr/>
            </p:nvCxnSpPr>
            <p:spPr>
              <a:xfrm flipV="1">
                <a:off x="2039559" y="5096185"/>
                <a:ext cx="2743200" cy="7888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>
                <a:cxnSpLocks noChangeAspect="1"/>
              </p:cNvCxnSpPr>
              <p:nvPr/>
            </p:nvCxnSpPr>
            <p:spPr>
              <a:xfrm flipV="1">
                <a:off x="1947642" y="5842641"/>
                <a:ext cx="46197" cy="132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7" name="Group 156"/>
              <p:cNvGrpSpPr/>
              <p:nvPr/>
            </p:nvGrpSpPr>
            <p:grpSpPr>
              <a:xfrm>
                <a:off x="1970979" y="5757107"/>
                <a:ext cx="45720" cy="27432"/>
                <a:chOff x="1970979" y="5757107"/>
                <a:chExt cx="45720" cy="27432"/>
              </a:xfrm>
            </p:grpSpPr>
            <p:cxnSp>
              <p:nvCxnSpPr>
                <p:cNvPr id="164" name="Straight Connector 163"/>
                <p:cNvCxnSpPr/>
                <p:nvPr/>
              </p:nvCxnSpPr>
              <p:spPr>
                <a:xfrm flipV="1">
                  <a:off x="1970979" y="5757107"/>
                  <a:ext cx="0" cy="274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/>
                <p:cNvCxnSpPr>
                  <a:cxnSpLocks noChangeAspect="1"/>
                </p:cNvCxnSpPr>
                <p:nvPr/>
              </p:nvCxnSpPr>
              <p:spPr>
                <a:xfrm>
                  <a:off x="1970979" y="5757107"/>
                  <a:ext cx="45720" cy="147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8" name="Group 157"/>
              <p:cNvGrpSpPr/>
              <p:nvPr/>
            </p:nvGrpSpPr>
            <p:grpSpPr>
              <a:xfrm>
                <a:off x="1970979" y="5774533"/>
                <a:ext cx="45720" cy="27432"/>
                <a:chOff x="1973584" y="5774533"/>
                <a:chExt cx="45720" cy="27432"/>
              </a:xfrm>
            </p:grpSpPr>
            <p:cxnSp>
              <p:nvCxnSpPr>
                <p:cNvPr id="162" name="Straight Connector 161"/>
                <p:cNvCxnSpPr>
                  <a:cxnSpLocks noChangeAspect="1"/>
                </p:cNvCxnSpPr>
                <p:nvPr/>
              </p:nvCxnSpPr>
              <p:spPr>
                <a:xfrm>
                  <a:off x="1973584" y="5787173"/>
                  <a:ext cx="45720" cy="147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 flipV="1">
                  <a:off x="2019304" y="5774533"/>
                  <a:ext cx="0" cy="274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9" name="Straight Connector 158"/>
              <p:cNvCxnSpPr>
                <a:cxnSpLocks noChangeAspect="1"/>
              </p:cNvCxnSpPr>
              <p:nvPr/>
            </p:nvCxnSpPr>
            <p:spPr>
              <a:xfrm flipV="1">
                <a:off x="1978599" y="4968213"/>
                <a:ext cx="2743200" cy="7888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>
                <a:cxnSpLocks noChangeAspect="1"/>
              </p:cNvCxnSpPr>
              <p:nvPr/>
            </p:nvCxnSpPr>
            <p:spPr>
              <a:xfrm flipV="1">
                <a:off x="2016699" y="4985639"/>
                <a:ext cx="2743200" cy="7888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>
                <a:cxnSpLocks noChangeAspect="1"/>
              </p:cNvCxnSpPr>
              <p:nvPr/>
            </p:nvCxnSpPr>
            <p:spPr>
              <a:xfrm flipV="1">
                <a:off x="2016699" y="5013071"/>
                <a:ext cx="2743200" cy="7888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37" name="TextBox 1036"/>
          <p:cNvSpPr txBox="1"/>
          <p:nvPr/>
        </p:nvSpPr>
        <p:spPr>
          <a:xfrm rot="1048366">
            <a:off x="3233998" y="3535977"/>
            <a:ext cx="160175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Floor Beam</a:t>
            </a:r>
            <a:endParaRPr lang="en-US" sz="1400" dirty="0"/>
          </a:p>
        </p:txBody>
      </p:sp>
      <p:sp>
        <p:nvSpPr>
          <p:cNvPr id="1038" name="Multiply 1037"/>
          <p:cNvSpPr/>
          <p:nvPr/>
        </p:nvSpPr>
        <p:spPr>
          <a:xfrm>
            <a:off x="2351151" y="3381375"/>
            <a:ext cx="226314" cy="209550"/>
          </a:xfrm>
          <a:prstGeom prst="mathMultiply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Multiply 168"/>
          <p:cNvSpPr/>
          <p:nvPr/>
        </p:nvSpPr>
        <p:spPr>
          <a:xfrm>
            <a:off x="3352800" y="3676650"/>
            <a:ext cx="226314" cy="209550"/>
          </a:xfrm>
          <a:prstGeom prst="mathMultiply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TextBox 1038"/>
          <p:cNvSpPr txBox="1"/>
          <p:nvPr/>
        </p:nvSpPr>
        <p:spPr>
          <a:xfrm>
            <a:off x="838201" y="3505200"/>
            <a:ext cx="1368542" cy="523220"/>
          </a:xfrm>
          <a:prstGeom prst="rect">
            <a:avLst/>
          </a:prstGeom>
          <a:noFill/>
        </p:spPr>
        <p:txBody>
          <a:bodyPr wrap="square" rIns="27432" rtlCol="0">
            <a:spAutoFit/>
          </a:bodyPr>
          <a:lstStyle/>
          <a:p>
            <a:pPr algn="r"/>
            <a:r>
              <a:rPr lang="en-US" sz="1400" dirty="0" smtClean="0"/>
              <a:t>Typical Sensor Locations</a:t>
            </a:r>
            <a:endParaRPr lang="en-US" sz="1400" dirty="0"/>
          </a:p>
        </p:txBody>
      </p:sp>
      <p:cxnSp>
        <p:nvCxnSpPr>
          <p:cNvPr id="1041" name="Straight Arrow Connector 1040"/>
          <p:cNvCxnSpPr>
            <a:stCxn id="1039" idx="3"/>
          </p:cNvCxnSpPr>
          <p:nvPr/>
        </p:nvCxnSpPr>
        <p:spPr>
          <a:xfrm flipV="1">
            <a:off x="2206742" y="3581400"/>
            <a:ext cx="177500" cy="18541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Straight Arrow Connector 1042"/>
          <p:cNvCxnSpPr>
            <a:stCxn id="1039" idx="3"/>
          </p:cNvCxnSpPr>
          <p:nvPr/>
        </p:nvCxnSpPr>
        <p:spPr>
          <a:xfrm>
            <a:off x="2206743" y="3766811"/>
            <a:ext cx="1146058" cy="1461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1173481" y="2740224"/>
            <a:ext cx="1368542" cy="307777"/>
          </a:xfrm>
          <a:prstGeom prst="rect">
            <a:avLst/>
          </a:prstGeom>
          <a:noFill/>
        </p:spPr>
        <p:txBody>
          <a:bodyPr wrap="square" rIns="27432" rtlCol="0">
            <a:spAutoFit/>
          </a:bodyPr>
          <a:lstStyle/>
          <a:p>
            <a:pPr algn="r"/>
            <a:r>
              <a:rPr lang="en-US" sz="1400" dirty="0" smtClean="0"/>
              <a:t>Rails</a:t>
            </a:r>
            <a:endParaRPr lang="en-US" sz="1400" dirty="0"/>
          </a:p>
        </p:txBody>
      </p:sp>
      <p:cxnSp>
        <p:nvCxnSpPr>
          <p:cNvPr id="180" name="Straight Arrow Connector 179"/>
          <p:cNvCxnSpPr>
            <a:stCxn id="179" idx="3"/>
          </p:cNvCxnSpPr>
          <p:nvPr/>
        </p:nvCxnSpPr>
        <p:spPr>
          <a:xfrm flipH="1" flipV="1">
            <a:off x="2514601" y="2460006"/>
            <a:ext cx="27422" cy="434107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79" idx="3"/>
          </p:cNvCxnSpPr>
          <p:nvPr/>
        </p:nvCxnSpPr>
        <p:spPr>
          <a:xfrm flipV="1">
            <a:off x="2542023" y="2622178"/>
            <a:ext cx="559318" cy="27193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12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/>
          <p:cNvSpPr/>
          <p:nvPr/>
        </p:nvSpPr>
        <p:spPr>
          <a:xfrm>
            <a:off x="7198461" y="3586886"/>
            <a:ext cx="182880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2665780" y="3126026"/>
            <a:ext cx="182880" cy="18288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592118" y="3566160"/>
            <a:ext cx="182880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5257800" y="3144925"/>
            <a:ext cx="182880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2019849" y="3589020"/>
            <a:ext cx="182880" cy="18288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/>
          <p:cNvGrpSpPr/>
          <p:nvPr/>
        </p:nvGrpSpPr>
        <p:grpSpPr>
          <a:xfrm>
            <a:off x="167640" y="1676400"/>
            <a:ext cx="7772400" cy="2560320"/>
            <a:chOff x="167640" y="1676400"/>
            <a:chExt cx="8549640" cy="2560320"/>
          </a:xfrm>
        </p:grpSpPr>
        <p:grpSp>
          <p:nvGrpSpPr>
            <p:cNvPr id="8" name="Group 7"/>
            <p:cNvGrpSpPr/>
            <p:nvPr/>
          </p:nvGrpSpPr>
          <p:grpSpPr>
            <a:xfrm>
              <a:off x="167640" y="1676400"/>
              <a:ext cx="8549640" cy="2560320"/>
              <a:chOff x="762000" y="1676400"/>
              <a:chExt cx="7239000" cy="2560320"/>
            </a:xfrm>
          </p:grpSpPr>
          <p:cxnSp>
            <p:nvCxnSpPr>
              <p:cNvPr id="3" name="Straight Connector 2"/>
              <p:cNvCxnSpPr/>
              <p:nvPr/>
            </p:nvCxnSpPr>
            <p:spPr>
              <a:xfrm>
                <a:off x="762000" y="1676400"/>
                <a:ext cx="7239000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/>
              <p:cNvCxnSpPr/>
              <p:nvPr/>
            </p:nvCxnSpPr>
            <p:spPr>
              <a:xfrm>
                <a:off x="762000" y="4236720"/>
                <a:ext cx="7239000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8713256" y="1676400"/>
              <a:ext cx="0" cy="25603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440447" y="1676400"/>
              <a:ext cx="0" cy="25603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864716" y="1676400"/>
              <a:ext cx="0" cy="25603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288985" y="1676400"/>
              <a:ext cx="0" cy="25603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016178" y="1676400"/>
              <a:ext cx="0" cy="25603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591909" y="1676400"/>
              <a:ext cx="0" cy="25603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67640" y="1676400"/>
              <a:ext cx="0" cy="25603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Group 106"/>
            <p:cNvGrpSpPr/>
            <p:nvPr/>
          </p:nvGrpSpPr>
          <p:grpSpPr>
            <a:xfrm>
              <a:off x="7348331" y="3223260"/>
              <a:ext cx="1307592" cy="457200"/>
              <a:chOff x="6680301" y="3223260"/>
              <a:chExt cx="118872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6680301" y="3680460"/>
                <a:ext cx="1188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6680301" y="3223260"/>
                <a:ext cx="1188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 105"/>
            <p:cNvGrpSpPr/>
            <p:nvPr/>
          </p:nvGrpSpPr>
          <p:grpSpPr>
            <a:xfrm>
              <a:off x="7347325" y="2232660"/>
              <a:ext cx="1307592" cy="457200"/>
              <a:chOff x="6679386" y="2232660"/>
              <a:chExt cx="1188720" cy="457200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6679386" y="2689860"/>
                <a:ext cx="1188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6679386" y="2232660"/>
                <a:ext cx="1188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104"/>
            <p:cNvGrpSpPr/>
            <p:nvPr/>
          </p:nvGrpSpPr>
          <p:grpSpPr>
            <a:xfrm>
              <a:off x="228998" y="3223260"/>
              <a:ext cx="1307592" cy="457200"/>
              <a:chOff x="208180" y="3223260"/>
              <a:chExt cx="1188720" cy="4572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208180" y="3680460"/>
                <a:ext cx="1188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208180" y="3223260"/>
                <a:ext cx="1188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103"/>
            <p:cNvGrpSpPr/>
            <p:nvPr/>
          </p:nvGrpSpPr>
          <p:grpSpPr>
            <a:xfrm>
              <a:off x="227992" y="2232660"/>
              <a:ext cx="1307592" cy="457200"/>
              <a:chOff x="207265" y="2232660"/>
              <a:chExt cx="1188720" cy="457200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207265" y="2689860"/>
                <a:ext cx="1188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207265" y="2232660"/>
                <a:ext cx="1188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Group 102"/>
            <p:cNvGrpSpPr/>
            <p:nvPr/>
          </p:nvGrpSpPr>
          <p:grpSpPr>
            <a:xfrm>
              <a:off x="1652864" y="3223260"/>
              <a:ext cx="1307592" cy="457200"/>
              <a:chOff x="1502604" y="3223260"/>
              <a:chExt cx="1188720" cy="457200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>
                <a:off x="1502604" y="3680460"/>
                <a:ext cx="1188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502604" y="3223260"/>
                <a:ext cx="1188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1651858" y="2232660"/>
              <a:ext cx="1307592" cy="457200"/>
              <a:chOff x="1501689" y="2232660"/>
              <a:chExt cx="1188720" cy="457200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1501689" y="2689860"/>
                <a:ext cx="1188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1501689" y="2232660"/>
                <a:ext cx="1188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>
              <a:off x="3076731" y="3223260"/>
              <a:ext cx="1307592" cy="457200"/>
              <a:chOff x="2797028" y="3223260"/>
              <a:chExt cx="1188720" cy="457200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2797028" y="3680460"/>
                <a:ext cx="1188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2797028" y="3223260"/>
                <a:ext cx="1188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/>
            <p:cNvGrpSpPr/>
            <p:nvPr/>
          </p:nvGrpSpPr>
          <p:grpSpPr>
            <a:xfrm>
              <a:off x="3075724" y="2232660"/>
              <a:ext cx="1307592" cy="457200"/>
              <a:chOff x="2796113" y="2232660"/>
              <a:chExt cx="1188720" cy="457200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>
                <a:off x="2796113" y="2689860"/>
                <a:ext cx="1188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2796113" y="2232660"/>
                <a:ext cx="1188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/>
            <p:cNvGrpSpPr/>
            <p:nvPr/>
          </p:nvGrpSpPr>
          <p:grpSpPr>
            <a:xfrm>
              <a:off x="4500597" y="3223260"/>
              <a:ext cx="1307592" cy="457200"/>
              <a:chOff x="4091452" y="3223260"/>
              <a:chExt cx="1188720" cy="457200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4091452" y="3680460"/>
                <a:ext cx="1188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4091452" y="3223260"/>
                <a:ext cx="1188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 97"/>
            <p:cNvGrpSpPr/>
            <p:nvPr/>
          </p:nvGrpSpPr>
          <p:grpSpPr>
            <a:xfrm>
              <a:off x="4499591" y="2232660"/>
              <a:ext cx="1307592" cy="457200"/>
              <a:chOff x="4090537" y="2232660"/>
              <a:chExt cx="1188720" cy="457200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>
                <a:off x="4090537" y="2689860"/>
                <a:ext cx="1188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090537" y="2232660"/>
                <a:ext cx="1188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/>
            <p:cNvGrpSpPr/>
            <p:nvPr/>
          </p:nvGrpSpPr>
          <p:grpSpPr>
            <a:xfrm>
              <a:off x="5924464" y="3223260"/>
              <a:ext cx="1307592" cy="457200"/>
              <a:chOff x="5385876" y="3223260"/>
              <a:chExt cx="1188720" cy="457200"/>
            </a:xfrm>
          </p:grpSpPr>
          <p:cxnSp>
            <p:nvCxnSpPr>
              <p:cNvPr id="83" name="Straight Connector 82"/>
              <p:cNvCxnSpPr/>
              <p:nvPr/>
            </p:nvCxnSpPr>
            <p:spPr>
              <a:xfrm>
                <a:off x="5385876" y="3680460"/>
                <a:ext cx="1188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5385876" y="3223260"/>
                <a:ext cx="1188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oup 95"/>
            <p:cNvGrpSpPr/>
            <p:nvPr/>
          </p:nvGrpSpPr>
          <p:grpSpPr>
            <a:xfrm>
              <a:off x="5923457" y="2232660"/>
              <a:ext cx="1307592" cy="457200"/>
              <a:chOff x="5384961" y="2232660"/>
              <a:chExt cx="1188720" cy="4572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384961" y="2689860"/>
                <a:ext cx="1188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5384961" y="2232660"/>
                <a:ext cx="1188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5" name="Group 114"/>
          <p:cNvGrpSpPr/>
          <p:nvPr/>
        </p:nvGrpSpPr>
        <p:grpSpPr>
          <a:xfrm>
            <a:off x="8001000" y="1676400"/>
            <a:ext cx="1828800" cy="2560320"/>
            <a:chOff x="8801100" y="1676400"/>
            <a:chExt cx="2011680" cy="2560320"/>
          </a:xfrm>
        </p:grpSpPr>
        <p:grpSp>
          <p:nvGrpSpPr>
            <p:cNvPr id="87" name="Group 86"/>
            <p:cNvGrpSpPr/>
            <p:nvPr/>
          </p:nvGrpSpPr>
          <p:grpSpPr>
            <a:xfrm>
              <a:off x="8801100" y="1676400"/>
              <a:ext cx="2011680" cy="2560320"/>
              <a:chOff x="762000" y="1676400"/>
              <a:chExt cx="7239000" cy="2560320"/>
            </a:xfrm>
          </p:grpSpPr>
          <p:cxnSp>
            <p:nvCxnSpPr>
              <p:cNvPr id="88" name="Straight Connector 87"/>
              <p:cNvCxnSpPr/>
              <p:nvPr/>
            </p:nvCxnSpPr>
            <p:spPr>
              <a:xfrm>
                <a:off x="762000" y="1676400"/>
                <a:ext cx="7239000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762000" y="4236720"/>
                <a:ext cx="7239000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/>
            <p:cNvGrpSpPr/>
            <p:nvPr/>
          </p:nvGrpSpPr>
          <p:grpSpPr>
            <a:xfrm>
              <a:off x="8801100" y="1676400"/>
              <a:ext cx="1424940" cy="2560320"/>
              <a:chOff x="8001000" y="1676400"/>
              <a:chExt cx="1295400" cy="2560320"/>
            </a:xfrm>
          </p:grpSpPr>
          <p:cxnSp>
            <p:nvCxnSpPr>
              <p:cNvPr id="90" name="Straight Connector 89"/>
              <p:cNvCxnSpPr/>
              <p:nvPr/>
            </p:nvCxnSpPr>
            <p:spPr>
              <a:xfrm>
                <a:off x="8001000" y="1676400"/>
                <a:ext cx="0" cy="25603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9296400" y="1676400"/>
                <a:ext cx="0" cy="25603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8859272" y="2232660"/>
              <a:ext cx="1308599" cy="1447800"/>
              <a:chOff x="8055011" y="2232660"/>
              <a:chExt cx="1189635" cy="1447800"/>
            </a:xfrm>
          </p:grpSpPr>
          <p:grpSp>
            <p:nvGrpSpPr>
              <p:cNvPr id="109" name="Group 108"/>
              <p:cNvGrpSpPr/>
              <p:nvPr/>
            </p:nvGrpSpPr>
            <p:grpSpPr>
              <a:xfrm>
                <a:off x="8055926" y="3223260"/>
                <a:ext cx="1188720" cy="457200"/>
                <a:chOff x="8055926" y="3223260"/>
                <a:chExt cx="1188720" cy="457200"/>
              </a:xfrm>
            </p:grpSpPr>
            <p:cxnSp>
              <p:nvCxnSpPr>
                <p:cNvPr id="92" name="Straight Connector 91"/>
                <p:cNvCxnSpPr/>
                <p:nvPr/>
              </p:nvCxnSpPr>
              <p:spPr>
                <a:xfrm>
                  <a:off x="8055926" y="36804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8055926" y="32232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8" name="Group 107"/>
              <p:cNvGrpSpPr/>
              <p:nvPr/>
            </p:nvGrpSpPr>
            <p:grpSpPr>
              <a:xfrm>
                <a:off x="8055011" y="2232660"/>
                <a:ext cx="1188720" cy="457200"/>
                <a:chOff x="8055011" y="2232660"/>
                <a:chExt cx="1188720" cy="457200"/>
              </a:xfrm>
            </p:grpSpPr>
            <p:cxnSp>
              <p:nvCxnSpPr>
                <p:cNvPr id="94" name="Straight Connector 93"/>
                <p:cNvCxnSpPr/>
                <p:nvPr/>
              </p:nvCxnSpPr>
              <p:spPr>
                <a:xfrm>
                  <a:off x="8055011" y="26898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8055011" y="22326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113" name="Straight Connector 112"/>
          <p:cNvCxnSpPr/>
          <p:nvPr/>
        </p:nvCxnSpPr>
        <p:spPr>
          <a:xfrm>
            <a:off x="7972354" y="1371600"/>
            <a:ext cx="0" cy="457200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 rot="16200000">
            <a:off x="7186154" y="5157400"/>
            <a:ext cx="1295400" cy="276999"/>
          </a:xfrm>
          <a:prstGeom prst="rect">
            <a:avLst/>
          </a:prstGeom>
          <a:noFill/>
        </p:spPr>
        <p:txBody>
          <a:bodyPr wrap="square" lIns="182880" tIns="0" bIns="0" rtlCol="0">
            <a:spAutoFit/>
          </a:bodyPr>
          <a:lstStyle/>
          <a:p>
            <a:r>
              <a:rPr lang="en-US" dirty="0" smtClean="0"/>
              <a:t>CL Pier</a:t>
            </a:r>
            <a:endParaRPr lang="en-US" dirty="0"/>
          </a:p>
        </p:txBody>
      </p:sp>
      <p:sp>
        <p:nvSpPr>
          <p:cNvPr id="65" name="Multiply 64"/>
          <p:cNvSpPr/>
          <p:nvPr/>
        </p:nvSpPr>
        <p:spPr>
          <a:xfrm>
            <a:off x="2029452" y="3593594"/>
            <a:ext cx="182880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ultiply 65"/>
          <p:cNvSpPr/>
          <p:nvPr/>
        </p:nvSpPr>
        <p:spPr>
          <a:xfrm>
            <a:off x="3324242" y="3593594"/>
            <a:ext cx="182880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ultiply 66"/>
          <p:cNvSpPr/>
          <p:nvPr/>
        </p:nvSpPr>
        <p:spPr>
          <a:xfrm>
            <a:off x="2676847" y="3136394"/>
            <a:ext cx="182880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Multiply 68"/>
          <p:cNvSpPr/>
          <p:nvPr/>
        </p:nvSpPr>
        <p:spPr>
          <a:xfrm>
            <a:off x="3971637" y="3136394"/>
            <a:ext cx="182880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Multiply 70"/>
          <p:cNvSpPr/>
          <p:nvPr/>
        </p:nvSpPr>
        <p:spPr>
          <a:xfrm>
            <a:off x="4619032" y="3593594"/>
            <a:ext cx="182880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Multiply 72"/>
          <p:cNvSpPr/>
          <p:nvPr/>
        </p:nvSpPr>
        <p:spPr>
          <a:xfrm>
            <a:off x="5266427" y="3136394"/>
            <a:ext cx="182880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Multiply 74"/>
          <p:cNvSpPr/>
          <p:nvPr/>
        </p:nvSpPr>
        <p:spPr>
          <a:xfrm>
            <a:off x="7208520" y="3593594"/>
            <a:ext cx="182880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1923989" y="3487238"/>
            <a:ext cx="1828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130487" y="3037353"/>
            <a:ext cx="1828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12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565289" y="3037353"/>
            <a:ext cx="1828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/>
              <a:t>4</a:t>
            </a:r>
            <a:endParaRPr lang="en-US" sz="1200" dirty="0" smtClean="0"/>
          </a:p>
        </p:txBody>
      </p:sp>
      <p:sp>
        <p:nvSpPr>
          <p:cNvPr id="80" name="TextBox 79"/>
          <p:cNvSpPr txBox="1"/>
          <p:nvPr/>
        </p:nvSpPr>
        <p:spPr>
          <a:xfrm>
            <a:off x="3206589" y="3487238"/>
            <a:ext cx="1828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5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847889" y="3037353"/>
            <a:ext cx="1828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8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489189" y="3487238"/>
            <a:ext cx="1828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9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057127" y="3487238"/>
            <a:ext cx="1828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15</a:t>
            </a:r>
          </a:p>
        </p:txBody>
      </p:sp>
      <p:sp>
        <p:nvSpPr>
          <p:cNvPr id="130" name="Multiply 129"/>
          <p:cNvSpPr/>
          <p:nvPr/>
        </p:nvSpPr>
        <p:spPr>
          <a:xfrm>
            <a:off x="6554237" y="3136394"/>
            <a:ext cx="182880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Multiply 130"/>
          <p:cNvSpPr/>
          <p:nvPr/>
        </p:nvSpPr>
        <p:spPr>
          <a:xfrm>
            <a:off x="7845550" y="3136394"/>
            <a:ext cx="182880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7696200" y="3130295"/>
            <a:ext cx="182880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6400800" y="3037353"/>
            <a:ext cx="1828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14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7696200" y="3037353"/>
            <a:ext cx="1828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240163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/>
          <p:cNvGrpSpPr/>
          <p:nvPr/>
        </p:nvGrpSpPr>
        <p:grpSpPr>
          <a:xfrm>
            <a:off x="167640" y="1676400"/>
            <a:ext cx="7772400" cy="2560320"/>
            <a:chOff x="167640" y="1676400"/>
            <a:chExt cx="8549640" cy="2560320"/>
          </a:xfrm>
        </p:grpSpPr>
        <p:grpSp>
          <p:nvGrpSpPr>
            <p:cNvPr id="8" name="Group 7"/>
            <p:cNvGrpSpPr/>
            <p:nvPr/>
          </p:nvGrpSpPr>
          <p:grpSpPr>
            <a:xfrm>
              <a:off x="167640" y="1676400"/>
              <a:ext cx="8549640" cy="2560320"/>
              <a:chOff x="762000" y="1676400"/>
              <a:chExt cx="7239000" cy="2560320"/>
            </a:xfrm>
          </p:grpSpPr>
          <p:cxnSp>
            <p:nvCxnSpPr>
              <p:cNvPr id="3" name="Straight Connector 2"/>
              <p:cNvCxnSpPr/>
              <p:nvPr/>
            </p:nvCxnSpPr>
            <p:spPr>
              <a:xfrm>
                <a:off x="762000" y="1676400"/>
                <a:ext cx="7239000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/>
              <p:cNvCxnSpPr/>
              <p:nvPr/>
            </p:nvCxnSpPr>
            <p:spPr>
              <a:xfrm>
                <a:off x="762000" y="4236720"/>
                <a:ext cx="7239000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8713256" y="1676400"/>
              <a:ext cx="0" cy="25603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440447" y="1676400"/>
              <a:ext cx="0" cy="25603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864716" y="1676400"/>
              <a:ext cx="0" cy="25603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288985" y="1676400"/>
              <a:ext cx="0" cy="25603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016178" y="1676400"/>
              <a:ext cx="0" cy="25603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591909" y="1676400"/>
              <a:ext cx="0" cy="25603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67640" y="1676400"/>
              <a:ext cx="0" cy="25603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Group 106"/>
            <p:cNvGrpSpPr/>
            <p:nvPr/>
          </p:nvGrpSpPr>
          <p:grpSpPr>
            <a:xfrm>
              <a:off x="7348331" y="3223260"/>
              <a:ext cx="1307592" cy="457200"/>
              <a:chOff x="6680301" y="3223260"/>
              <a:chExt cx="118872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6680301" y="3680460"/>
                <a:ext cx="1188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6680301" y="3223260"/>
                <a:ext cx="1188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 105"/>
            <p:cNvGrpSpPr/>
            <p:nvPr/>
          </p:nvGrpSpPr>
          <p:grpSpPr>
            <a:xfrm>
              <a:off x="7347325" y="2232660"/>
              <a:ext cx="1307592" cy="457200"/>
              <a:chOff x="6679386" y="2232660"/>
              <a:chExt cx="1188720" cy="457200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6679386" y="2689860"/>
                <a:ext cx="1188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6679386" y="2232660"/>
                <a:ext cx="1188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104"/>
            <p:cNvGrpSpPr/>
            <p:nvPr/>
          </p:nvGrpSpPr>
          <p:grpSpPr>
            <a:xfrm>
              <a:off x="228998" y="3223260"/>
              <a:ext cx="1307592" cy="457200"/>
              <a:chOff x="208180" y="3223260"/>
              <a:chExt cx="1188720" cy="4572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208180" y="3680460"/>
                <a:ext cx="1188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208180" y="3223260"/>
                <a:ext cx="1188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103"/>
            <p:cNvGrpSpPr/>
            <p:nvPr/>
          </p:nvGrpSpPr>
          <p:grpSpPr>
            <a:xfrm>
              <a:off x="227992" y="2232660"/>
              <a:ext cx="1307592" cy="457200"/>
              <a:chOff x="207265" y="2232660"/>
              <a:chExt cx="1188720" cy="457200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207265" y="2689860"/>
                <a:ext cx="1188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207265" y="2232660"/>
                <a:ext cx="1188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Group 102"/>
            <p:cNvGrpSpPr/>
            <p:nvPr/>
          </p:nvGrpSpPr>
          <p:grpSpPr>
            <a:xfrm>
              <a:off x="1652864" y="3223260"/>
              <a:ext cx="1307592" cy="457200"/>
              <a:chOff x="1502604" y="3223260"/>
              <a:chExt cx="1188720" cy="457200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>
                <a:off x="1502604" y="3680460"/>
                <a:ext cx="1188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502604" y="3223260"/>
                <a:ext cx="1188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1651858" y="2232660"/>
              <a:ext cx="1307592" cy="457200"/>
              <a:chOff x="1501689" y="2232660"/>
              <a:chExt cx="1188720" cy="457200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1501689" y="2689860"/>
                <a:ext cx="1188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1501689" y="2232660"/>
                <a:ext cx="1188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>
              <a:off x="3076731" y="3223260"/>
              <a:ext cx="1307592" cy="457200"/>
              <a:chOff x="2797028" y="3223260"/>
              <a:chExt cx="1188720" cy="457200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2797028" y="3680460"/>
                <a:ext cx="1188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2797028" y="3223260"/>
                <a:ext cx="1188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/>
            <p:cNvGrpSpPr/>
            <p:nvPr/>
          </p:nvGrpSpPr>
          <p:grpSpPr>
            <a:xfrm>
              <a:off x="3075724" y="2232660"/>
              <a:ext cx="1307592" cy="457200"/>
              <a:chOff x="2796113" y="2232660"/>
              <a:chExt cx="1188720" cy="457200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>
                <a:off x="2796113" y="2689860"/>
                <a:ext cx="1188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2796113" y="2232660"/>
                <a:ext cx="1188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/>
            <p:cNvGrpSpPr/>
            <p:nvPr/>
          </p:nvGrpSpPr>
          <p:grpSpPr>
            <a:xfrm>
              <a:off x="4500597" y="3223260"/>
              <a:ext cx="1307592" cy="457200"/>
              <a:chOff x="4091452" y="3223260"/>
              <a:chExt cx="1188720" cy="457200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4091452" y="3680460"/>
                <a:ext cx="1188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4091452" y="3223260"/>
                <a:ext cx="1188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 97"/>
            <p:cNvGrpSpPr/>
            <p:nvPr/>
          </p:nvGrpSpPr>
          <p:grpSpPr>
            <a:xfrm>
              <a:off x="4499591" y="2232660"/>
              <a:ext cx="1307592" cy="457200"/>
              <a:chOff x="4090537" y="2232660"/>
              <a:chExt cx="1188720" cy="457200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>
                <a:off x="4090537" y="2689860"/>
                <a:ext cx="1188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090537" y="2232660"/>
                <a:ext cx="1188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/>
            <p:cNvGrpSpPr/>
            <p:nvPr/>
          </p:nvGrpSpPr>
          <p:grpSpPr>
            <a:xfrm>
              <a:off x="5924464" y="3223260"/>
              <a:ext cx="1307592" cy="457200"/>
              <a:chOff x="5385876" y="3223260"/>
              <a:chExt cx="1188720" cy="457200"/>
            </a:xfrm>
          </p:grpSpPr>
          <p:cxnSp>
            <p:nvCxnSpPr>
              <p:cNvPr id="83" name="Straight Connector 82"/>
              <p:cNvCxnSpPr/>
              <p:nvPr/>
            </p:nvCxnSpPr>
            <p:spPr>
              <a:xfrm>
                <a:off x="5385876" y="3680460"/>
                <a:ext cx="1188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5385876" y="3223260"/>
                <a:ext cx="1188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oup 95"/>
            <p:cNvGrpSpPr/>
            <p:nvPr/>
          </p:nvGrpSpPr>
          <p:grpSpPr>
            <a:xfrm>
              <a:off x="5923457" y="2232660"/>
              <a:ext cx="1307592" cy="457200"/>
              <a:chOff x="5384961" y="2232660"/>
              <a:chExt cx="1188720" cy="4572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384961" y="2689860"/>
                <a:ext cx="1188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5384961" y="2232660"/>
                <a:ext cx="1188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7" name="Multiply 66"/>
          <p:cNvSpPr/>
          <p:nvPr/>
        </p:nvSpPr>
        <p:spPr>
          <a:xfrm>
            <a:off x="2492655" y="2957170"/>
            <a:ext cx="548640" cy="54864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Multiply 72"/>
          <p:cNvSpPr/>
          <p:nvPr/>
        </p:nvSpPr>
        <p:spPr>
          <a:xfrm>
            <a:off x="5082235" y="2957170"/>
            <a:ext cx="548640" cy="54864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/>
          <p:cNvCxnSpPr/>
          <p:nvPr/>
        </p:nvCxnSpPr>
        <p:spPr>
          <a:xfrm>
            <a:off x="7973200" y="1524000"/>
            <a:ext cx="0" cy="365760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 rot="16200000">
            <a:off x="7187000" y="4547800"/>
            <a:ext cx="1295400" cy="276999"/>
          </a:xfrm>
          <a:prstGeom prst="rect">
            <a:avLst/>
          </a:prstGeom>
          <a:noFill/>
        </p:spPr>
        <p:txBody>
          <a:bodyPr wrap="square" lIns="182880" tIns="0" bIns="0" rtlCol="0">
            <a:spAutoFit/>
          </a:bodyPr>
          <a:lstStyle/>
          <a:p>
            <a:r>
              <a:rPr lang="en-US" dirty="0" smtClean="0"/>
              <a:t>CL Pier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425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/>
          <p:cNvGrpSpPr/>
          <p:nvPr/>
        </p:nvGrpSpPr>
        <p:grpSpPr>
          <a:xfrm>
            <a:off x="1110686" y="1676400"/>
            <a:ext cx="7772400" cy="2560320"/>
            <a:chOff x="167640" y="1676400"/>
            <a:chExt cx="8549640" cy="2560320"/>
          </a:xfrm>
        </p:grpSpPr>
        <p:grpSp>
          <p:nvGrpSpPr>
            <p:cNvPr id="8" name="Group 7"/>
            <p:cNvGrpSpPr/>
            <p:nvPr/>
          </p:nvGrpSpPr>
          <p:grpSpPr>
            <a:xfrm>
              <a:off x="167640" y="1676400"/>
              <a:ext cx="8549640" cy="2560320"/>
              <a:chOff x="762000" y="1676400"/>
              <a:chExt cx="7239000" cy="2560320"/>
            </a:xfrm>
          </p:grpSpPr>
          <p:cxnSp>
            <p:nvCxnSpPr>
              <p:cNvPr id="3" name="Straight Connector 2"/>
              <p:cNvCxnSpPr/>
              <p:nvPr/>
            </p:nvCxnSpPr>
            <p:spPr>
              <a:xfrm>
                <a:off x="762000" y="1676400"/>
                <a:ext cx="7239000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/>
              <p:cNvCxnSpPr/>
              <p:nvPr/>
            </p:nvCxnSpPr>
            <p:spPr>
              <a:xfrm>
                <a:off x="762000" y="4236720"/>
                <a:ext cx="7239000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8713256" y="1676400"/>
              <a:ext cx="0" cy="25603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440447" y="1676400"/>
              <a:ext cx="0" cy="25603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864716" y="1676400"/>
              <a:ext cx="0" cy="25603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288985" y="1676400"/>
              <a:ext cx="0" cy="25603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016178" y="1676400"/>
              <a:ext cx="0" cy="25603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591909" y="1676400"/>
              <a:ext cx="0" cy="25603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67640" y="1676400"/>
              <a:ext cx="0" cy="25603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Group 106"/>
            <p:cNvGrpSpPr/>
            <p:nvPr/>
          </p:nvGrpSpPr>
          <p:grpSpPr>
            <a:xfrm>
              <a:off x="7348331" y="3223260"/>
              <a:ext cx="1307592" cy="457200"/>
              <a:chOff x="6680301" y="3223260"/>
              <a:chExt cx="118872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6680301" y="3680460"/>
                <a:ext cx="1188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6680301" y="3223260"/>
                <a:ext cx="1188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 105"/>
            <p:cNvGrpSpPr/>
            <p:nvPr/>
          </p:nvGrpSpPr>
          <p:grpSpPr>
            <a:xfrm>
              <a:off x="7347325" y="2232660"/>
              <a:ext cx="1307592" cy="457200"/>
              <a:chOff x="6679386" y="2232660"/>
              <a:chExt cx="1188720" cy="457200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6679386" y="2689860"/>
                <a:ext cx="1188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6679386" y="2232660"/>
                <a:ext cx="1188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104"/>
            <p:cNvGrpSpPr/>
            <p:nvPr/>
          </p:nvGrpSpPr>
          <p:grpSpPr>
            <a:xfrm>
              <a:off x="228998" y="3223260"/>
              <a:ext cx="1307592" cy="457200"/>
              <a:chOff x="208180" y="3223260"/>
              <a:chExt cx="1188720" cy="4572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208180" y="3680460"/>
                <a:ext cx="1188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208180" y="3223260"/>
                <a:ext cx="1188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103"/>
            <p:cNvGrpSpPr/>
            <p:nvPr/>
          </p:nvGrpSpPr>
          <p:grpSpPr>
            <a:xfrm>
              <a:off x="227992" y="2232660"/>
              <a:ext cx="1307592" cy="457200"/>
              <a:chOff x="207265" y="2232660"/>
              <a:chExt cx="1188720" cy="457200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207265" y="2689860"/>
                <a:ext cx="1188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207265" y="2232660"/>
                <a:ext cx="1188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Group 102"/>
            <p:cNvGrpSpPr/>
            <p:nvPr/>
          </p:nvGrpSpPr>
          <p:grpSpPr>
            <a:xfrm>
              <a:off x="1652864" y="3223260"/>
              <a:ext cx="1307592" cy="457200"/>
              <a:chOff x="1502604" y="3223260"/>
              <a:chExt cx="1188720" cy="457200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>
                <a:off x="1502604" y="3680460"/>
                <a:ext cx="1188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502604" y="3223260"/>
                <a:ext cx="1188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1651858" y="2232660"/>
              <a:ext cx="1307592" cy="457200"/>
              <a:chOff x="1501689" y="2232660"/>
              <a:chExt cx="1188720" cy="457200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1501689" y="2689860"/>
                <a:ext cx="1188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1501689" y="2232660"/>
                <a:ext cx="1188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>
              <a:off x="3076731" y="3223260"/>
              <a:ext cx="1307592" cy="457200"/>
              <a:chOff x="2797028" y="3223260"/>
              <a:chExt cx="1188720" cy="457200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2797028" y="3680460"/>
                <a:ext cx="1188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2797028" y="3223260"/>
                <a:ext cx="1188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/>
            <p:cNvGrpSpPr/>
            <p:nvPr/>
          </p:nvGrpSpPr>
          <p:grpSpPr>
            <a:xfrm>
              <a:off x="3075724" y="2232660"/>
              <a:ext cx="1307592" cy="457200"/>
              <a:chOff x="2796113" y="2232660"/>
              <a:chExt cx="1188720" cy="457200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>
                <a:off x="2796113" y="2689860"/>
                <a:ext cx="1188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2796113" y="2232660"/>
                <a:ext cx="1188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/>
            <p:cNvGrpSpPr/>
            <p:nvPr/>
          </p:nvGrpSpPr>
          <p:grpSpPr>
            <a:xfrm>
              <a:off x="4500597" y="3223260"/>
              <a:ext cx="1307592" cy="457200"/>
              <a:chOff x="4091452" y="3223260"/>
              <a:chExt cx="1188720" cy="457200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4091452" y="3680460"/>
                <a:ext cx="1188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4091452" y="3223260"/>
                <a:ext cx="1188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 97"/>
            <p:cNvGrpSpPr/>
            <p:nvPr/>
          </p:nvGrpSpPr>
          <p:grpSpPr>
            <a:xfrm>
              <a:off x="4499591" y="2232660"/>
              <a:ext cx="1307592" cy="457200"/>
              <a:chOff x="4090537" y="2232660"/>
              <a:chExt cx="1188720" cy="457200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>
                <a:off x="4090537" y="2689860"/>
                <a:ext cx="1188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090537" y="2232660"/>
                <a:ext cx="1188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/>
            <p:cNvGrpSpPr/>
            <p:nvPr/>
          </p:nvGrpSpPr>
          <p:grpSpPr>
            <a:xfrm>
              <a:off x="5924464" y="3223260"/>
              <a:ext cx="1307592" cy="457200"/>
              <a:chOff x="5385876" y="3223260"/>
              <a:chExt cx="1188720" cy="457200"/>
            </a:xfrm>
          </p:grpSpPr>
          <p:cxnSp>
            <p:nvCxnSpPr>
              <p:cNvPr id="83" name="Straight Connector 82"/>
              <p:cNvCxnSpPr/>
              <p:nvPr/>
            </p:nvCxnSpPr>
            <p:spPr>
              <a:xfrm>
                <a:off x="5385876" y="3680460"/>
                <a:ext cx="1188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5385876" y="3223260"/>
                <a:ext cx="1188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oup 95"/>
            <p:cNvGrpSpPr/>
            <p:nvPr/>
          </p:nvGrpSpPr>
          <p:grpSpPr>
            <a:xfrm>
              <a:off x="5923457" y="2232660"/>
              <a:ext cx="1307592" cy="457200"/>
              <a:chOff x="5384961" y="2232660"/>
              <a:chExt cx="1188720" cy="4572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384961" y="2689860"/>
                <a:ext cx="1188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5384961" y="2232660"/>
                <a:ext cx="1188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13" name="Straight Connector 112"/>
          <p:cNvCxnSpPr/>
          <p:nvPr/>
        </p:nvCxnSpPr>
        <p:spPr>
          <a:xfrm>
            <a:off x="8915400" y="1447800"/>
            <a:ext cx="0" cy="365760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 rot="16200000">
            <a:off x="8129200" y="4471600"/>
            <a:ext cx="1295400" cy="276999"/>
          </a:xfrm>
          <a:prstGeom prst="rect">
            <a:avLst/>
          </a:prstGeom>
          <a:noFill/>
        </p:spPr>
        <p:txBody>
          <a:bodyPr wrap="square" lIns="182880" tIns="0" bIns="0" rtlCol="0">
            <a:spAutoFit/>
          </a:bodyPr>
          <a:lstStyle/>
          <a:p>
            <a:r>
              <a:rPr lang="en-US" dirty="0" smtClean="0"/>
              <a:t>CL Pier</a:t>
            </a:r>
            <a:endParaRPr lang="en-US" dirty="0"/>
          </a:p>
        </p:txBody>
      </p:sp>
      <p:sp>
        <p:nvSpPr>
          <p:cNvPr id="65" name="Multiply 64"/>
          <p:cNvSpPr/>
          <p:nvPr/>
        </p:nvSpPr>
        <p:spPr>
          <a:xfrm>
            <a:off x="2819400" y="3406445"/>
            <a:ext cx="548640" cy="54864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Multiply 74"/>
          <p:cNvSpPr/>
          <p:nvPr/>
        </p:nvSpPr>
        <p:spPr>
          <a:xfrm>
            <a:off x="7998468" y="3406445"/>
            <a:ext cx="548640" cy="54864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92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/>
          <p:cNvGrpSpPr/>
          <p:nvPr/>
        </p:nvGrpSpPr>
        <p:grpSpPr>
          <a:xfrm>
            <a:off x="167640" y="1676400"/>
            <a:ext cx="7772400" cy="2560320"/>
            <a:chOff x="167640" y="1676400"/>
            <a:chExt cx="8549640" cy="2560320"/>
          </a:xfrm>
        </p:grpSpPr>
        <p:grpSp>
          <p:nvGrpSpPr>
            <p:cNvPr id="8" name="Group 7"/>
            <p:cNvGrpSpPr/>
            <p:nvPr/>
          </p:nvGrpSpPr>
          <p:grpSpPr>
            <a:xfrm>
              <a:off x="167640" y="1676400"/>
              <a:ext cx="8549640" cy="2560320"/>
              <a:chOff x="762000" y="1676400"/>
              <a:chExt cx="7239000" cy="2560320"/>
            </a:xfrm>
          </p:grpSpPr>
          <p:cxnSp>
            <p:nvCxnSpPr>
              <p:cNvPr id="3" name="Straight Connector 2"/>
              <p:cNvCxnSpPr/>
              <p:nvPr/>
            </p:nvCxnSpPr>
            <p:spPr>
              <a:xfrm>
                <a:off x="762000" y="1676400"/>
                <a:ext cx="7239000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/>
              <p:cNvCxnSpPr/>
              <p:nvPr/>
            </p:nvCxnSpPr>
            <p:spPr>
              <a:xfrm>
                <a:off x="762000" y="4236720"/>
                <a:ext cx="7239000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8713256" y="1676400"/>
              <a:ext cx="0" cy="25603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440447" y="1676400"/>
              <a:ext cx="0" cy="25603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864716" y="1676400"/>
              <a:ext cx="0" cy="25603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288985" y="1676400"/>
              <a:ext cx="0" cy="25603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016178" y="1676400"/>
              <a:ext cx="0" cy="25603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591909" y="1676400"/>
              <a:ext cx="0" cy="25603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67640" y="1676400"/>
              <a:ext cx="0" cy="25603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Group 106"/>
            <p:cNvGrpSpPr/>
            <p:nvPr/>
          </p:nvGrpSpPr>
          <p:grpSpPr>
            <a:xfrm>
              <a:off x="7348331" y="3223260"/>
              <a:ext cx="1307592" cy="457200"/>
              <a:chOff x="6680301" y="3223260"/>
              <a:chExt cx="118872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6680301" y="3680460"/>
                <a:ext cx="1188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6680301" y="3223260"/>
                <a:ext cx="1188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 105"/>
            <p:cNvGrpSpPr/>
            <p:nvPr/>
          </p:nvGrpSpPr>
          <p:grpSpPr>
            <a:xfrm>
              <a:off x="7347325" y="2232660"/>
              <a:ext cx="1307592" cy="457200"/>
              <a:chOff x="6679386" y="2232660"/>
              <a:chExt cx="1188720" cy="457200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6679386" y="2689860"/>
                <a:ext cx="1188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6679386" y="2232660"/>
                <a:ext cx="1188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104"/>
            <p:cNvGrpSpPr/>
            <p:nvPr/>
          </p:nvGrpSpPr>
          <p:grpSpPr>
            <a:xfrm>
              <a:off x="228998" y="3223260"/>
              <a:ext cx="1307592" cy="457200"/>
              <a:chOff x="208180" y="3223260"/>
              <a:chExt cx="1188720" cy="4572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208180" y="3680460"/>
                <a:ext cx="1188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208180" y="3223260"/>
                <a:ext cx="1188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103"/>
            <p:cNvGrpSpPr/>
            <p:nvPr/>
          </p:nvGrpSpPr>
          <p:grpSpPr>
            <a:xfrm>
              <a:off x="227992" y="2232660"/>
              <a:ext cx="1307592" cy="457200"/>
              <a:chOff x="207265" y="2232660"/>
              <a:chExt cx="1188720" cy="457200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207265" y="2689860"/>
                <a:ext cx="1188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207265" y="2232660"/>
                <a:ext cx="1188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Group 102"/>
            <p:cNvGrpSpPr/>
            <p:nvPr/>
          </p:nvGrpSpPr>
          <p:grpSpPr>
            <a:xfrm>
              <a:off x="1652864" y="3223260"/>
              <a:ext cx="1307592" cy="457200"/>
              <a:chOff x="1502604" y="3223260"/>
              <a:chExt cx="1188720" cy="457200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>
                <a:off x="1502604" y="3680460"/>
                <a:ext cx="1188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502604" y="3223260"/>
                <a:ext cx="1188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1651858" y="2232660"/>
              <a:ext cx="1307592" cy="457200"/>
              <a:chOff x="1501689" y="2232660"/>
              <a:chExt cx="1188720" cy="457200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1501689" y="2689860"/>
                <a:ext cx="1188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1501689" y="2232660"/>
                <a:ext cx="1188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>
              <a:off x="3076731" y="3223260"/>
              <a:ext cx="1307592" cy="457200"/>
              <a:chOff x="2797028" y="3223260"/>
              <a:chExt cx="1188720" cy="457200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2797028" y="3680460"/>
                <a:ext cx="1188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2797028" y="3223260"/>
                <a:ext cx="1188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/>
            <p:cNvGrpSpPr/>
            <p:nvPr/>
          </p:nvGrpSpPr>
          <p:grpSpPr>
            <a:xfrm>
              <a:off x="3075724" y="2232660"/>
              <a:ext cx="1307592" cy="457200"/>
              <a:chOff x="2796113" y="2232660"/>
              <a:chExt cx="1188720" cy="457200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>
                <a:off x="2796113" y="2689860"/>
                <a:ext cx="1188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2796113" y="2232660"/>
                <a:ext cx="1188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/>
            <p:cNvGrpSpPr/>
            <p:nvPr/>
          </p:nvGrpSpPr>
          <p:grpSpPr>
            <a:xfrm>
              <a:off x="4500597" y="3223260"/>
              <a:ext cx="1307592" cy="457200"/>
              <a:chOff x="4091452" y="3223260"/>
              <a:chExt cx="1188720" cy="457200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4091452" y="3680460"/>
                <a:ext cx="1188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4091452" y="3223260"/>
                <a:ext cx="1188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 97"/>
            <p:cNvGrpSpPr/>
            <p:nvPr/>
          </p:nvGrpSpPr>
          <p:grpSpPr>
            <a:xfrm>
              <a:off x="4499591" y="2232660"/>
              <a:ext cx="1307592" cy="457200"/>
              <a:chOff x="4090537" y="2232660"/>
              <a:chExt cx="1188720" cy="457200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>
                <a:off x="4090537" y="2689860"/>
                <a:ext cx="1188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090537" y="2232660"/>
                <a:ext cx="1188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/>
            <p:cNvGrpSpPr/>
            <p:nvPr/>
          </p:nvGrpSpPr>
          <p:grpSpPr>
            <a:xfrm>
              <a:off x="5924464" y="3223260"/>
              <a:ext cx="1307592" cy="457200"/>
              <a:chOff x="5385876" y="3223260"/>
              <a:chExt cx="1188720" cy="457200"/>
            </a:xfrm>
          </p:grpSpPr>
          <p:cxnSp>
            <p:nvCxnSpPr>
              <p:cNvPr id="83" name="Straight Connector 82"/>
              <p:cNvCxnSpPr/>
              <p:nvPr/>
            </p:nvCxnSpPr>
            <p:spPr>
              <a:xfrm>
                <a:off x="5385876" y="3680460"/>
                <a:ext cx="1188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5385876" y="3223260"/>
                <a:ext cx="1188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oup 95"/>
            <p:cNvGrpSpPr/>
            <p:nvPr/>
          </p:nvGrpSpPr>
          <p:grpSpPr>
            <a:xfrm>
              <a:off x="5923457" y="2232660"/>
              <a:ext cx="1307592" cy="457200"/>
              <a:chOff x="5384961" y="2232660"/>
              <a:chExt cx="1188720" cy="4572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384961" y="2689860"/>
                <a:ext cx="1188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5384961" y="2232660"/>
                <a:ext cx="1188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5" name="Group 114"/>
          <p:cNvGrpSpPr/>
          <p:nvPr/>
        </p:nvGrpSpPr>
        <p:grpSpPr>
          <a:xfrm>
            <a:off x="8001000" y="1676400"/>
            <a:ext cx="1828800" cy="2560320"/>
            <a:chOff x="8801100" y="1676400"/>
            <a:chExt cx="2011680" cy="2560320"/>
          </a:xfrm>
        </p:grpSpPr>
        <p:grpSp>
          <p:nvGrpSpPr>
            <p:cNvPr id="87" name="Group 86"/>
            <p:cNvGrpSpPr/>
            <p:nvPr/>
          </p:nvGrpSpPr>
          <p:grpSpPr>
            <a:xfrm>
              <a:off x="8801100" y="1676400"/>
              <a:ext cx="2011680" cy="2560320"/>
              <a:chOff x="762000" y="1676400"/>
              <a:chExt cx="7239000" cy="2560320"/>
            </a:xfrm>
          </p:grpSpPr>
          <p:cxnSp>
            <p:nvCxnSpPr>
              <p:cNvPr id="88" name="Straight Connector 87"/>
              <p:cNvCxnSpPr/>
              <p:nvPr/>
            </p:nvCxnSpPr>
            <p:spPr>
              <a:xfrm>
                <a:off x="762000" y="1676400"/>
                <a:ext cx="7239000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762000" y="4236720"/>
                <a:ext cx="7239000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/>
            <p:cNvGrpSpPr/>
            <p:nvPr/>
          </p:nvGrpSpPr>
          <p:grpSpPr>
            <a:xfrm>
              <a:off x="8801100" y="1676400"/>
              <a:ext cx="1424940" cy="2560320"/>
              <a:chOff x="8001000" y="1676400"/>
              <a:chExt cx="1295400" cy="2560320"/>
            </a:xfrm>
          </p:grpSpPr>
          <p:cxnSp>
            <p:nvCxnSpPr>
              <p:cNvPr id="90" name="Straight Connector 89"/>
              <p:cNvCxnSpPr/>
              <p:nvPr/>
            </p:nvCxnSpPr>
            <p:spPr>
              <a:xfrm>
                <a:off x="8001000" y="1676400"/>
                <a:ext cx="0" cy="25603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9296400" y="1676400"/>
                <a:ext cx="0" cy="25603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8859272" y="2232660"/>
              <a:ext cx="1308599" cy="1447800"/>
              <a:chOff x="8055011" y="2232660"/>
              <a:chExt cx="1189635" cy="1447800"/>
            </a:xfrm>
          </p:grpSpPr>
          <p:grpSp>
            <p:nvGrpSpPr>
              <p:cNvPr id="109" name="Group 108"/>
              <p:cNvGrpSpPr/>
              <p:nvPr/>
            </p:nvGrpSpPr>
            <p:grpSpPr>
              <a:xfrm>
                <a:off x="8055926" y="3223260"/>
                <a:ext cx="1188720" cy="457200"/>
                <a:chOff x="8055926" y="3223260"/>
                <a:chExt cx="1188720" cy="457200"/>
              </a:xfrm>
            </p:grpSpPr>
            <p:cxnSp>
              <p:nvCxnSpPr>
                <p:cNvPr id="92" name="Straight Connector 91"/>
                <p:cNvCxnSpPr/>
                <p:nvPr/>
              </p:nvCxnSpPr>
              <p:spPr>
                <a:xfrm>
                  <a:off x="8055926" y="36804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8055926" y="32232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8" name="Group 107"/>
              <p:cNvGrpSpPr/>
              <p:nvPr/>
            </p:nvGrpSpPr>
            <p:grpSpPr>
              <a:xfrm>
                <a:off x="8055011" y="2232660"/>
                <a:ext cx="1188720" cy="457200"/>
                <a:chOff x="8055011" y="2232660"/>
                <a:chExt cx="1188720" cy="457200"/>
              </a:xfrm>
            </p:grpSpPr>
            <p:cxnSp>
              <p:nvCxnSpPr>
                <p:cNvPr id="94" name="Straight Connector 93"/>
                <p:cNvCxnSpPr/>
                <p:nvPr/>
              </p:nvCxnSpPr>
              <p:spPr>
                <a:xfrm>
                  <a:off x="8055011" y="26898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8055011" y="22326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113" name="Straight Connector 112"/>
          <p:cNvCxnSpPr/>
          <p:nvPr/>
        </p:nvCxnSpPr>
        <p:spPr>
          <a:xfrm>
            <a:off x="7972354" y="1371600"/>
            <a:ext cx="0" cy="457200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 rot="16200000">
            <a:off x="7186154" y="5157400"/>
            <a:ext cx="1295400" cy="276999"/>
          </a:xfrm>
          <a:prstGeom prst="rect">
            <a:avLst/>
          </a:prstGeom>
          <a:noFill/>
        </p:spPr>
        <p:txBody>
          <a:bodyPr wrap="square" lIns="182880" tIns="0" bIns="0" rtlCol="0">
            <a:spAutoFit/>
          </a:bodyPr>
          <a:lstStyle/>
          <a:p>
            <a:r>
              <a:rPr lang="en-US" dirty="0" smtClean="0"/>
              <a:t>CL Pier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655320" y="454973"/>
            <a:ext cx="4028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Rail splices and apparent condition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198461" y="3586886"/>
            <a:ext cx="182880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665780" y="3126026"/>
            <a:ext cx="182880" cy="18288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8153400" y="3566160"/>
            <a:ext cx="182880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7696200" y="3130295"/>
            <a:ext cx="182880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4592118" y="3566160"/>
            <a:ext cx="182880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5257800" y="3144925"/>
            <a:ext cx="182880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019849" y="3589020"/>
            <a:ext cx="182880" cy="18288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70561" y="4786848"/>
            <a:ext cx="182880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70561" y="5241071"/>
            <a:ext cx="182880" cy="18288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4724400"/>
            <a:ext cx="2492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Poor alignment at splice</a:t>
            </a:r>
            <a:endParaRPr lang="en-US" sz="1400" dirty="0"/>
          </a:p>
        </p:txBody>
      </p:sp>
      <p:sp>
        <p:nvSpPr>
          <p:cNvPr id="112" name="TextBox 111"/>
          <p:cNvSpPr txBox="1"/>
          <p:nvPr/>
        </p:nvSpPr>
        <p:spPr>
          <a:xfrm>
            <a:off x="914400" y="5178623"/>
            <a:ext cx="2492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Good alignment at splice</a:t>
            </a:r>
            <a:endParaRPr lang="en-US" sz="1400" dirty="0"/>
          </a:p>
        </p:txBody>
      </p:sp>
      <p:sp>
        <p:nvSpPr>
          <p:cNvPr id="117" name="Rectangle 116"/>
          <p:cNvSpPr/>
          <p:nvPr/>
        </p:nvSpPr>
        <p:spPr>
          <a:xfrm>
            <a:off x="725425" y="3126026"/>
            <a:ext cx="182880" cy="18288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10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4052010" y="1676400"/>
            <a:ext cx="0" cy="25603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346800" y="1676400"/>
            <a:ext cx="0" cy="25603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757220" y="1676400"/>
            <a:ext cx="0" cy="25603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462430" y="1676400"/>
            <a:ext cx="0" cy="25603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67640" y="1676400"/>
            <a:ext cx="0" cy="25603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223420" y="3223260"/>
            <a:ext cx="1188720" cy="457200"/>
            <a:chOff x="208180" y="3223260"/>
            <a:chExt cx="1188720" cy="45720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208180" y="36804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208180" y="32232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/>
          <p:cNvCxnSpPr/>
          <p:nvPr/>
        </p:nvCxnSpPr>
        <p:spPr>
          <a:xfrm>
            <a:off x="222505" y="2689860"/>
            <a:ext cx="1188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22505" y="2232355"/>
            <a:ext cx="1188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1517844" y="3223260"/>
            <a:ext cx="1188720" cy="457200"/>
            <a:chOff x="1502604" y="3223260"/>
            <a:chExt cx="1188720" cy="457200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1502604" y="36804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502604" y="32232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1516929" y="2232660"/>
            <a:ext cx="1188720" cy="457200"/>
            <a:chOff x="1501689" y="2232660"/>
            <a:chExt cx="1188720" cy="457200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1501689" y="26898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501689" y="22326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2812268" y="3223260"/>
            <a:ext cx="1188720" cy="457200"/>
            <a:chOff x="2797028" y="3223260"/>
            <a:chExt cx="1188720" cy="45720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2797028" y="36804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797028" y="32232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2811353" y="2232660"/>
            <a:ext cx="1188720" cy="457200"/>
            <a:chOff x="2796113" y="2232660"/>
            <a:chExt cx="1188720" cy="457200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2796113" y="26898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2796113" y="22326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4106692" y="3223260"/>
            <a:ext cx="1188720" cy="457200"/>
            <a:chOff x="4091452" y="3223260"/>
            <a:chExt cx="1188720" cy="457200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4091452" y="36804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091452" y="32232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4105777" y="2232660"/>
            <a:ext cx="1188720" cy="457200"/>
            <a:chOff x="4090537" y="2232660"/>
            <a:chExt cx="1188720" cy="457200"/>
          </a:xfrm>
        </p:grpSpPr>
        <p:cxnSp>
          <p:nvCxnSpPr>
            <p:cNvPr id="68" name="Straight Connector 67"/>
            <p:cNvCxnSpPr/>
            <p:nvPr/>
          </p:nvCxnSpPr>
          <p:spPr>
            <a:xfrm>
              <a:off x="4090537" y="26898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090537" y="22326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5401116" y="3223260"/>
            <a:ext cx="1188720" cy="457200"/>
            <a:chOff x="5385876" y="3223260"/>
            <a:chExt cx="1188720" cy="457200"/>
          </a:xfrm>
        </p:grpSpPr>
        <p:cxnSp>
          <p:nvCxnSpPr>
            <p:cNvPr id="83" name="Straight Connector 82"/>
            <p:cNvCxnSpPr/>
            <p:nvPr/>
          </p:nvCxnSpPr>
          <p:spPr>
            <a:xfrm>
              <a:off x="5385876" y="36804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5385876" y="32232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5400201" y="2232660"/>
            <a:ext cx="1188720" cy="457200"/>
            <a:chOff x="5384961" y="2232660"/>
            <a:chExt cx="1188720" cy="457200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5384961" y="26898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5384961" y="22326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Straight Connector 112"/>
          <p:cNvCxnSpPr/>
          <p:nvPr/>
        </p:nvCxnSpPr>
        <p:spPr>
          <a:xfrm>
            <a:off x="6691585" y="1371600"/>
            <a:ext cx="0" cy="457200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 rot="16200000">
            <a:off x="5905385" y="5150084"/>
            <a:ext cx="1295400" cy="276999"/>
          </a:xfrm>
          <a:prstGeom prst="rect">
            <a:avLst/>
          </a:prstGeom>
          <a:noFill/>
        </p:spPr>
        <p:txBody>
          <a:bodyPr wrap="square" lIns="182880" tIns="0" bIns="0" rtlCol="0">
            <a:spAutoFit/>
          </a:bodyPr>
          <a:lstStyle/>
          <a:p>
            <a:r>
              <a:rPr lang="en-US" dirty="0" smtClean="0"/>
              <a:t>CL Pier</a:t>
            </a:r>
            <a:endParaRPr lang="en-US" dirty="0"/>
          </a:p>
        </p:txBody>
      </p:sp>
      <p:sp>
        <p:nvSpPr>
          <p:cNvPr id="2" name="Multiply 1"/>
          <p:cNvSpPr/>
          <p:nvPr/>
        </p:nvSpPr>
        <p:spPr>
          <a:xfrm>
            <a:off x="725425" y="3136394"/>
            <a:ext cx="182880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ultiply 65"/>
          <p:cNvSpPr/>
          <p:nvPr/>
        </p:nvSpPr>
        <p:spPr>
          <a:xfrm>
            <a:off x="725425" y="3593594"/>
            <a:ext cx="182880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ultiply 66"/>
          <p:cNvSpPr/>
          <p:nvPr/>
        </p:nvSpPr>
        <p:spPr>
          <a:xfrm>
            <a:off x="2020215" y="3136394"/>
            <a:ext cx="182880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Multiply 68"/>
          <p:cNvSpPr/>
          <p:nvPr/>
        </p:nvSpPr>
        <p:spPr>
          <a:xfrm>
            <a:off x="2020215" y="3593594"/>
            <a:ext cx="182880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Multiply 70"/>
          <p:cNvSpPr/>
          <p:nvPr/>
        </p:nvSpPr>
        <p:spPr>
          <a:xfrm>
            <a:off x="1372820" y="3136394"/>
            <a:ext cx="182880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Multiply 72"/>
          <p:cNvSpPr/>
          <p:nvPr/>
        </p:nvSpPr>
        <p:spPr>
          <a:xfrm>
            <a:off x="1372820" y="3593594"/>
            <a:ext cx="182880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Multiply 77"/>
          <p:cNvSpPr/>
          <p:nvPr/>
        </p:nvSpPr>
        <p:spPr>
          <a:xfrm>
            <a:off x="2667610" y="3136394"/>
            <a:ext cx="182880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Multiply 79"/>
          <p:cNvSpPr/>
          <p:nvPr/>
        </p:nvSpPr>
        <p:spPr>
          <a:xfrm>
            <a:off x="2667610" y="3593594"/>
            <a:ext cx="182880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Multiply 81"/>
          <p:cNvSpPr/>
          <p:nvPr/>
        </p:nvSpPr>
        <p:spPr>
          <a:xfrm>
            <a:off x="3315005" y="3136394"/>
            <a:ext cx="182880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Multiply 83"/>
          <p:cNvSpPr/>
          <p:nvPr/>
        </p:nvSpPr>
        <p:spPr>
          <a:xfrm>
            <a:off x="3315005" y="3593594"/>
            <a:ext cx="182880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Multiply 85"/>
          <p:cNvSpPr/>
          <p:nvPr/>
        </p:nvSpPr>
        <p:spPr>
          <a:xfrm>
            <a:off x="3962400" y="3136394"/>
            <a:ext cx="182880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Multiply 111"/>
          <p:cNvSpPr/>
          <p:nvPr/>
        </p:nvSpPr>
        <p:spPr>
          <a:xfrm>
            <a:off x="3962400" y="3593594"/>
            <a:ext cx="182880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Multiply 116"/>
          <p:cNvSpPr/>
          <p:nvPr/>
        </p:nvSpPr>
        <p:spPr>
          <a:xfrm>
            <a:off x="5258837" y="3136394"/>
            <a:ext cx="182880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Multiply 117"/>
          <p:cNvSpPr/>
          <p:nvPr/>
        </p:nvSpPr>
        <p:spPr>
          <a:xfrm>
            <a:off x="5258837" y="3593594"/>
            <a:ext cx="182880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Multiply 118"/>
          <p:cNvSpPr/>
          <p:nvPr/>
        </p:nvSpPr>
        <p:spPr>
          <a:xfrm>
            <a:off x="5904493" y="3136394"/>
            <a:ext cx="182880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Multiply 119"/>
          <p:cNvSpPr/>
          <p:nvPr/>
        </p:nvSpPr>
        <p:spPr>
          <a:xfrm>
            <a:off x="5904493" y="3593594"/>
            <a:ext cx="182880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40" y="1676400"/>
            <a:ext cx="6492240" cy="2560320"/>
            <a:chOff x="240790" y="1676400"/>
            <a:chExt cx="6400800" cy="2560320"/>
          </a:xfrm>
        </p:grpSpPr>
        <p:grpSp>
          <p:nvGrpSpPr>
            <p:cNvPr id="8" name="Group 7"/>
            <p:cNvGrpSpPr/>
            <p:nvPr/>
          </p:nvGrpSpPr>
          <p:grpSpPr>
            <a:xfrm>
              <a:off x="240790" y="1676400"/>
              <a:ext cx="6400800" cy="2560320"/>
              <a:chOff x="762000" y="1676400"/>
              <a:chExt cx="7239000" cy="2560320"/>
            </a:xfrm>
          </p:grpSpPr>
          <p:cxnSp>
            <p:nvCxnSpPr>
              <p:cNvPr id="3" name="Straight Connector 2"/>
              <p:cNvCxnSpPr/>
              <p:nvPr/>
            </p:nvCxnSpPr>
            <p:spPr>
              <a:xfrm>
                <a:off x="762000" y="1676400"/>
                <a:ext cx="7239000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/>
              <p:cNvCxnSpPr/>
              <p:nvPr/>
            </p:nvCxnSpPr>
            <p:spPr>
              <a:xfrm>
                <a:off x="762000" y="4236720"/>
                <a:ext cx="7239000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9" name="Straight Connector 128"/>
            <p:cNvCxnSpPr/>
            <p:nvPr/>
          </p:nvCxnSpPr>
          <p:spPr>
            <a:xfrm>
              <a:off x="6641590" y="1676400"/>
              <a:ext cx="0" cy="25603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19962" y="3037353"/>
            <a:ext cx="1828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/>
              <a:t>2</a:t>
            </a:r>
            <a:endParaRPr lang="en-US" sz="1200" dirty="0" smtClean="0"/>
          </a:p>
        </p:txBody>
      </p:sp>
      <p:sp>
        <p:nvSpPr>
          <p:cNvPr id="130" name="TextBox 129"/>
          <p:cNvSpPr txBox="1"/>
          <p:nvPr/>
        </p:nvSpPr>
        <p:spPr>
          <a:xfrm>
            <a:off x="619962" y="3487238"/>
            <a:ext cx="1828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1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826460" y="3037353"/>
            <a:ext cx="1828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12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3826460" y="3487238"/>
            <a:ext cx="1828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11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261262" y="3037353"/>
            <a:ext cx="1828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/>
              <a:t>4</a:t>
            </a:r>
            <a:endParaRPr lang="en-US" sz="1200" dirty="0" smtClean="0"/>
          </a:p>
        </p:txBody>
      </p:sp>
      <p:sp>
        <p:nvSpPr>
          <p:cNvPr id="134" name="TextBox 133"/>
          <p:cNvSpPr txBox="1"/>
          <p:nvPr/>
        </p:nvSpPr>
        <p:spPr>
          <a:xfrm>
            <a:off x="1261262" y="3487238"/>
            <a:ext cx="1828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3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1902562" y="3037353"/>
            <a:ext cx="1828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/>
              <a:t>6</a:t>
            </a:r>
            <a:endParaRPr lang="en-US" sz="1200" dirty="0" smtClean="0"/>
          </a:p>
        </p:txBody>
      </p:sp>
      <p:sp>
        <p:nvSpPr>
          <p:cNvPr id="136" name="TextBox 135"/>
          <p:cNvSpPr txBox="1"/>
          <p:nvPr/>
        </p:nvSpPr>
        <p:spPr>
          <a:xfrm>
            <a:off x="1902562" y="3487238"/>
            <a:ext cx="1828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5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2543862" y="3037353"/>
            <a:ext cx="1828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8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2543862" y="3487238"/>
            <a:ext cx="1828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7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3185162" y="3037353"/>
            <a:ext cx="1828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10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3185162" y="3487238"/>
            <a:ext cx="1828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9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5105400" y="3037353"/>
            <a:ext cx="1828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14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5105400" y="3487238"/>
            <a:ext cx="1828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13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5753100" y="3037353"/>
            <a:ext cx="1828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16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5753100" y="3487238"/>
            <a:ext cx="1828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15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9962" y="457200"/>
            <a:ext cx="4028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Instrumentation plan for 200 Hz records</a:t>
            </a:r>
            <a:endParaRPr lang="en-US" dirty="0"/>
          </a:p>
        </p:txBody>
      </p:sp>
      <p:sp>
        <p:nvSpPr>
          <p:cNvPr id="149" name="Multiply 148"/>
          <p:cNvSpPr/>
          <p:nvPr/>
        </p:nvSpPr>
        <p:spPr>
          <a:xfrm>
            <a:off x="381000" y="5107930"/>
            <a:ext cx="365760" cy="36576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11402" y="5029200"/>
            <a:ext cx="3115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Accelerometer mounted on bottom of bottom flange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14988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>
            <a:off x="5904493" y="3487238"/>
            <a:ext cx="182880" cy="18288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052010" y="1676400"/>
            <a:ext cx="0" cy="25603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346800" y="1676400"/>
            <a:ext cx="0" cy="25603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757220" y="1676400"/>
            <a:ext cx="0" cy="25603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462430" y="1676400"/>
            <a:ext cx="0" cy="25603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67640" y="1676400"/>
            <a:ext cx="0" cy="25603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223420" y="3223260"/>
            <a:ext cx="1188720" cy="457200"/>
            <a:chOff x="208180" y="3223260"/>
            <a:chExt cx="1188720" cy="45720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208180" y="36804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208180" y="32232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/>
          <p:cNvCxnSpPr/>
          <p:nvPr/>
        </p:nvCxnSpPr>
        <p:spPr>
          <a:xfrm>
            <a:off x="222505" y="2689860"/>
            <a:ext cx="1188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22505" y="2232355"/>
            <a:ext cx="1188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1517844" y="3223260"/>
            <a:ext cx="1188720" cy="457200"/>
            <a:chOff x="1502604" y="3223260"/>
            <a:chExt cx="1188720" cy="457200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1502604" y="36804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502604" y="32232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1516929" y="2232660"/>
            <a:ext cx="1188720" cy="457200"/>
            <a:chOff x="1501689" y="2232660"/>
            <a:chExt cx="1188720" cy="457200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1501689" y="26898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501689" y="22326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2812268" y="3223260"/>
            <a:ext cx="1188720" cy="457200"/>
            <a:chOff x="2797028" y="3223260"/>
            <a:chExt cx="1188720" cy="45720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2797028" y="36804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797028" y="32232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2811353" y="2232660"/>
            <a:ext cx="1188720" cy="457200"/>
            <a:chOff x="2796113" y="2232660"/>
            <a:chExt cx="1188720" cy="457200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2796113" y="26898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2796113" y="22326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4106692" y="3223260"/>
            <a:ext cx="1188720" cy="457200"/>
            <a:chOff x="4091452" y="3223260"/>
            <a:chExt cx="1188720" cy="457200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4091452" y="36804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091452" y="32232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4105777" y="2232660"/>
            <a:ext cx="1188720" cy="457200"/>
            <a:chOff x="4090537" y="2232660"/>
            <a:chExt cx="1188720" cy="457200"/>
          </a:xfrm>
        </p:grpSpPr>
        <p:cxnSp>
          <p:nvCxnSpPr>
            <p:cNvPr id="68" name="Straight Connector 67"/>
            <p:cNvCxnSpPr/>
            <p:nvPr/>
          </p:nvCxnSpPr>
          <p:spPr>
            <a:xfrm>
              <a:off x="4090537" y="26898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090537" y="22326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5401116" y="3223260"/>
            <a:ext cx="1188720" cy="457200"/>
            <a:chOff x="5385876" y="3223260"/>
            <a:chExt cx="1188720" cy="457200"/>
          </a:xfrm>
        </p:grpSpPr>
        <p:cxnSp>
          <p:nvCxnSpPr>
            <p:cNvPr id="83" name="Straight Connector 82"/>
            <p:cNvCxnSpPr/>
            <p:nvPr/>
          </p:nvCxnSpPr>
          <p:spPr>
            <a:xfrm>
              <a:off x="5385876" y="36804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5385876" y="32232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5400201" y="2232660"/>
            <a:ext cx="1188720" cy="457200"/>
            <a:chOff x="5384961" y="2232660"/>
            <a:chExt cx="1188720" cy="457200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5384961" y="26898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5384961" y="22326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Straight Connector 112"/>
          <p:cNvCxnSpPr/>
          <p:nvPr/>
        </p:nvCxnSpPr>
        <p:spPr>
          <a:xfrm>
            <a:off x="6691585" y="1371600"/>
            <a:ext cx="0" cy="457200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 rot="16200000">
            <a:off x="5905385" y="5150084"/>
            <a:ext cx="1295400" cy="276999"/>
          </a:xfrm>
          <a:prstGeom prst="rect">
            <a:avLst/>
          </a:prstGeom>
          <a:noFill/>
        </p:spPr>
        <p:txBody>
          <a:bodyPr wrap="square" lIns="182880" tIns="0" bIns="0" rtlCol="0">
            <a:spAutoFit/>
          </a:bodyPr>
          <a:lstStyle/>
          <a:p>
            <a:r>
              <a:rPr lang="en-US" dirty="0" smtClean="0"/>
              <a:t>CL Pier</a:t>
            </a:r>
            <a:endParaRPr lang="en-US" dirty="0"/>
          </a:p>
        </p:txBody>
      </p:sp>
      <p:sp>
        <p:nvSpPr>
          <p:cNvPr id="2" name="Multiply 1"/>
          <p:cNvSpPr/>
          <p:nvPr/>
        </p:nvSpPr>
        <p:spPr>
          <a:xfrm>
            <a:off x="725425" y="3136394"/>
            <a:ext cx="182880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ultiply 65"/>
          <p:cNvSpPr/>
          <p:nvPr/>
        </p:nvSpPr>
        <p:spPr>
          <a:xfrm>
            <a:off x="725425" y="3593594"/>
            <a:ext cx="182880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ultiply 66"/>
          <p:cNvSpPr/>
          <p:nvPr/>
        </p:nvSpPr>
        <p:spPr>
          <a:xfrm>
            <a:off x="2020215" y="3136394"/>
            <a:ext cx="182880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Multiply 68"/>
          <p:cNvSpPr/>
          <p:nvPr/>
        </p:nvSpPr>
        <p:spPr>
          <a:xfrm>
            <a:off x="2020215" y="3593594"/>
            <a:ext cx="182880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Multiply 70"/>
          <p:cNvSpPr/>
          <p:nvPr/>
        </p:nvSpPr>
        <p:spPr>
          <a:xfrm>
            <a:off x="1372820" y="3136394"/>
            <a:ext cx="182880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Multiply 72"/>
          <p:cNvSpPr/>
          <p:nvPr/>
        </p:nvSpPr>
        <p:spPr>
          <a:xfrm>
            <a:off x="1372820" y="3593594"/>
            <a:ext cx="182880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Multiply 77"/>
          <p:cNvSpPr/>
          <p:nvPr/>
        </p:nvSpPr>
        <p:spPr>
          <a:xfrm>
            <a:off x="2667610" y="3136394"/>
            <a:ext cx="182880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Multiply 79"/>
          <p:cNvSpPr/>
          <p:nvPr/>
        </p:nvSpPr>
        <p:spPr>
          <a:xfrm>
            <a:off x="2667610" y="3593594"/>
            <a:ext cx="182880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Multiply 81"/>
          <p:cNvSpPr/>
          <p:nvPr/>
        </p:nvSpPr>
        <p:spPr>
          <a:xfrm>
            <a:off x="3315005" y="3136394"/>
            <a:ext cx="182880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Multiply 83"/>
          <p:cNvSpPr/>
          <p:nvPr/>
        </p:nvSpPr>
        <p:spPr>
          <a:xfrm>
            <a:off x="3315005" y="3593594"/>
            <a:ext cx="182880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Multiply 85"/>
          <p:cNvSpPr/>
          <p:nvPr/>
        </p:nvSpPr>
        <p:spPr>
          <a:xfrm>
            <a:off x="3962400" y="3136394"/>
            <a:ext cx="182880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Multiply 111"/>
          <p:cNvSpPr/>
          <p:nvPr/>
        </p:nvSpPr>
        <p:spPr>
          <a:xfrm>
            <a:off x="3962400" y="3593594"/>
            <a:ext cx="182880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Multiply 116"/>
          <p:cNvSpPr/>
          <p:nvPr/>
        </p:nvSpPr>
        <p:spPr>
          <a:xfrm>
            <a:off x="5258837" y="3136394"/>
            <a:ext cx="182880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Multiply 117"/>
          <p:cNvSpPr/>
          <p:nvPr/>
        </p:nvSpPr>
        <p:spPr>
          <a:xfrm>
            <a:off x="5258837" y="3593594"/>
            <a:ext cx="182880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Multiply 118"/>
          <p:cNvSpPr/>
          <p:nvPr/>
        </p:nvSpPr>
        <p:spPr>
          <a:xfrm>
            <a:off x="5904493" y="3136394"/>
            <a:ext cx="182880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Multiply 119"/>
          <p:cNvSpPr/>
          <p:nvPr/>
        </p:nvSpPr>
        <p:spPr>
          <a:xfrm>
            <a:off x="5904493" y="3595260"/>
            <a:ext cx="182880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Multiply 120"/>
          <p:cNvSpPr/>
          <p:nvPr/>
        </p:nvSpPr>
        <p:spPr>
          <a:xfrm>
            <a:off x="6550150" y="3136394"/>
            <a:ext cx="182880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Multiply 121"/>
          <p:cNvSpPr/>
          <p:nvPr/>
        </p:nvSpPr>
        <p:spPr>
          <a:xfrm>
            <a:off x="6550150" y="3593594"/>
            <a:ext cx="182880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40" y="1676400"/>
            <a:ext cx="6492240" cy="2560320"/>
            <a:chOff x="240790" y="1676400"/>
            <a:chExt cx="6400800" cy="2560320"/>
          </a:xfrm>
        </p:grpSpPr>
        <p:grpSp>
          <p:nvGrpSpPr>
            <p:cNvPr id="8" name="Group 7"/>
            <p:cNvGrpSpPr/>
            <p:nvPr/>
          </p:nvGrpSpPr>
          <p:grpSpPr>
            <a:xfrm>
              <a:off x="240790" y="1676400"/>
              <a:ext cx="6400800" cy="2560320"/>
              <a:chOff x="762000" y="1676400"/>
              <a:chExt cx="7239000" cy="2560320"/>
            </a:xfrm>
          </p:grpSpPr>
          <p:cxnSp>
            <p:nvCxnSpPr>
              <p:cNvPr id="3" name="Straight Connector 2"/>
              <p:cNvCxnSpPr/>
              <p:nvPr/>
            </p:nvCxnSpPr>
            <p:spPr>
              <a:xfrm>
                <a:off x="762000" y="1676400"/>
                <a:ext cx="7239000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/>
              <p:cNvCxnSpPr/>
              <p:nvPr/>
            </p:nvCxnSpPr>
            <p:spPr>
              <a:xfrm>
                <a:off x="762000" y="4236720"/>
                <a:ext cx="7239000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9" name="Straight Connector 128"/>
            <p:cNvCxnSpPr/>
            <p:nvPr/>
          </p:nvCxnSpPr>
          <p:spPr>
            <a:xfrm>
              <a:off x="6641590" y="1676400"/>
              <a:ext cx="0" cy="25603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19962" y="3037353"/>
            <a:ext cx="1828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/>
              <a:t>2</a:t>
            </a:r>
            <a:endParaRPr lang="en-US" sz="1200" dirty="0" smtClean="0"/>
          </a:p>
        </p:txBody>
      </p:sp>
      <p:sp>
        <p:nvSpPr>
          <p:cNvPr id="130" name="TextBox 129"/>
          <p:cNvSpPr txBox="1"/>
          <p:nvPr/>
        </p:nvSpPr>
        <p:spPr>
          <a:xfrm>
            <a:off x="619962" y="3487238"/>
            <a:ext cx="1828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1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826460" y="3037353"/>
            <a:ext cx="1828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12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3826460" y="3487238"/>
            <a:ext cx="1828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11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261262" y="3037353"/>
            <a:ext cx="1828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/>
              <a:t>4</a:t>
            </a:r>
            <a:endParaRPr lang="en-US" sz="1200" dirty="0" smtClean="0"/>
          </a:p>
        </p:txBody>
      </p:sp>
      <p:sp>
        <p:nvSpPr>
          <p:cNvPr id="134" name="TextBox 133"/>
          <p:cNvSpPr txBox="1"/>
          <p:nvPr/>
        </p:nvSpPr>
        <p:spPr>
          <a:xfrm>
            <a:off x="1261262" y="3487238"/>
            <a:ext cx="1828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3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1902562" y="3037353"/>
            <a:ext cx="1828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/>
              <a:t>6</a:t>
            </a:r>
            <a:endParaRPr lang="en-US" sz="1200" dirty="0" smtClean="0"/>
          </a:p>
        </p:txBody>
      </p:sp>
      <p:sp>
        <p:nvSpPr>
          <p:cNvPr id="136" name="TextBox 135"/>
          <p:cNvSpPr txBox="1"/>
          <p:nvPr/>
        </p:nvSpPr>
        <p:spPr>
          <a:xfrm>
            <a:off x="1902562" y="3487238"/>
            <a:ext cx="1828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5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2543862" y="3037353"/>
            <a:ext cx="1828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8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2543862" y="3487238"/>
            <a:ext cx="1828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7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3185162" y="3037353"/>
            <a:ext cx="1828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10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3185162" y="3487238"/>
            <a:ext cx="1828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9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5105400" y="3037353"/>
            <a:ext cx="1828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14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5105400" y="3487238"/>
            <a:ext cx="1828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13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6400800" y="3037353"/>
            <a:ext cx="1828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18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6400800" y="3487238"/>
            <a:ext cx="1828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17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5753100" y="3037353"/>
            <a:ext cx="1828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16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5775045" y="3706688"/>
            <a:ext cx="1828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15</a:t>
            </a:r>
          </a:p>
        </p:txBody>
      </p:sp>
      <p:sp>
        <p:nvSpPr>
          <p:cNvPr id="106" name="Multiply 105"/>
          <p:cNvSpPr/>
          <p:nvPr/>
        </p:nvSpPr>
        <p:spPr>
          <a:xfrm>
            <a:off x="5409193" y="3595260"/>
            <a:ext cx="182880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5462620" y="3490570"/>
            <a:ext cx="1828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19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019800" y="3396734"/>
            <a:ext cx="1828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20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9002" y="5267980"/>
            <a:ext cx="5095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Accelerometer at channel 20 is mounted on/perpendicular to the web to capture out-of-plane motion.</a:t>
            </a:r>
            <a:endParaRPr lang="en-US" sz="1400" dirty="0"/>
          </a:p>
        </p:txBody>
      </p:sp>
      <p:sp>
        <p:nvSpPr>
          <p:cNvPr id="124" name="TextBox 123"/>
          <p:cNvSpPr txBox="1"/>
          <p:nvPr/>
        </p:nvSpPr>
        <p:spPr>
          <a:xfrm>
            <a:off x="655320" y="454973"/>
            <a:ext cx="4028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Instrumentation plan for 400Hz record 4&amp;5.</a:t>
            </a:r>
            <a:endParaRPr lang="en-US" dirty="0"/>
          </a:p>
        </p:txBody>
      </p:sp>
      <p:sp>
        <p:nvSpPr>
          <p:cNvPr id="125" name="Multiply 124"/>
          <p:cNvSpPr/>
          <p:nvPr/>
        </p:nvSpPr>
        <p:spPr>
          <a:xfrm>
            <a:off x="182880" y="5956310"/>
            <a:ext cx="365760" cy="36576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559002" y="5877580"/>
            <a:ext cx="3115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Accelerometer mounted on bottom of bottom flange</a:t>
            </a:r>
            <a:endParaRPr lang="en-US" sz="1400" dirty="0"/>
          </a:p>
        </p:txBody>
      </p:sp>
      <p:sp>
        <p:nvSpPr>
          <p:cNvPr id="149" name="Isosceles Triangle 148"/>
          <p:cNvSpPr/>
          <p:nvPr/>
        </p:nvSpPr>
        <p:spPr>
          <a:xfrm>
            <a:off x="182880" y="5346710"/>
            <a:ext cx="365760" cy="36576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65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>
            <a:off x="5904493" y="3487238"/>
            <a:ext cx="182880" cy="18288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052010" y="1676400"/>
            <a:ext cx="0" cy="25603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346800" y="1676400"/>
            <a:ext cx="0" cy="25603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757220" y="1676400"/>
            <a:ext cx="0" cy="25603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462430" y="1676400"/>
            <a:ext cx="0" cy="25603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67640" y="1676400"/>
            <a:ext cx="0" cy="25603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223420" y="3223260"/>
            <a:ext cx="1188720" cy="457200"/>
            <a:chOff x="208180" y="3223260"/>
            <a:chExt cx="1188720" cy="45720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208180" y="36804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208180" y="32232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/>
          <p:cNvCxnSpPr/>
          <p:nvPr/>
        </p:nvCxnSpPr>
        <p:spPr>
          <a:xfrm>
            <a:off x="222505" y="2689860"/>
            <a:ext cx="1188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22505" y="2232355"/>
            <a:ext cx="1188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1517844" y="3223260"/>
            <a:ext cx="1188720" cy="457200"/>
            <a:chOff x="1502604" y="3223260"/>
            <a:chExt cx="1188720" cy="457200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1502604" y="36804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502604" y="32232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1516929" y="2232660"/>
            <a:ext cx="1188720" cy="457200"/>
            <a:chOff x="1501689" y="2232660"/>
            <a:chExt cx="1188720" cy="457200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1501689" y="26898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501689" y="22326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2812268" y="3223260"/>
            <a:ext cx="1188720" cy="457200"/>
            <a:chOff x="2797028" y="3223260"/>
            <a:chExt cx="1188720" cy="45720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2797028" y="36804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797028" y="32232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2811353" y="2232660"/>
            <a:ext cx="1188720" cy="457200"/>
            <a:chOff x="2796113" y="2232660"/>
            <a:chExt cx="1188720" cy="457200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2796113" y="26898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2796113" y="22326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4106692" y="3223260"/>
            <a:ext cx="1188720" cy="457200"/>
            <a:chOff x="4091452" y="3223260"/>
            <a:chExt cx="1188720" cy="457200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4091452" y="36804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091452" y="32232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4105777" y="2232660"/>
            <a:ext cx="1188720" cy="457200"/>
            <a:chOff x="4090537" y="2232660"/>
            <a:chExt cx="1188720" cy="457200"/>
          </a:xfrm>
        </p:grpSpPr>
        <p:cxnSp>
          <p:nvCxnSpPr>
            <p:cNvPr id="68" name="Straight Connector 67"/>
            <p:cNvCxnSpPr/>
            <p:nvPr/>
          </p:nvCxnSpPr>
          <p:spPr>
            <a:xfrm>
              <a:off x="4090537" y="26898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090537" y="22326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5401116" y="3223260"/>
            <a:ext cx="1188720" cy="457200"/>
            <a:chOff x="5385876" y="3223260"/>
            <a:chExt cx="1188720" cy="457200"/>
          </a:xfrm>
        </p:grpSpPr>
        <p:cxnSp>
          <p:nvCxnSpPr>
            <p:cNvPr id="83" name="Straight Connector 82"/>
            <p:cNvCxnSpPr/>
            <p:nvPr/>
          </p:nvCxnSpPr>
          <p:spPr>
            <a:xfrm>
              <a:off x="5385876" y="36804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5385876" y="32232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5400201" y="2232660"/>
            <a:ext cx="1188720" cy="457200"/>
            <a:chOff x="5384961" y="2232660"/>
            <a:chExt cx="1188720" cy="457200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5384961" y="26898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5384961" y="22326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720230" y="1676400"/>
            <a:ext cx="1828800" cy="2560320"/>
            <a:chOff x="6720230" y="1676400"/>
            <a:chExt cx="1828800" cy="2560320"/>
          </a:xfrm>
        </p:grpSpPr>
        <p:grpSp>
          <p:nvGrpSpPr>
            <p:cNvPr id="87" name="Group 86"/>
            <p:cNvGrpSpPr/>
            <p:nvPr/>
          </p:nvGrpSpPr>
          <p:grpSpPr>
            <a:xfrm>
              <a:off x="6720230" y="1676400"/>
              <a:ext cx="1828800" cy="2560320"/>
              <a:chOff x="762000" y="1676400"/>
              <a:chExt cx="7239000" cy="2560320"/>
            </a:xfrm>
          </p:grpSpPr>
          <p:cxnSp>
            <p:nvCxnSpPr>
              <p:cNvPr id="88" name="Straight Connector 87"/>
              <p:cNvCxnSpPr/>
              <p:nvPr/>
            </p:nvCxnSpPr>
            <p:spPr>
              <a:xfrm>
                <a:off x="762000" y="1676400"/>
                <a:ext cx="7239000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762000" y="4236720"/>
                <a:ext cx="7239000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/>
            <p:cNvGrpSpPr/>
            <p:nvPr/>
          </p:nvGrpSpPr>
          <p:grpSpPr>
            <a:xfrm>
              <a:off x="6720230" y="1676400"/>
              <a:ext cx="1295400" cy="2560320"/>
              <a:chOff x="8001000" y="1676400"/>
              <a:chExt cx="1295400" cy="2560320"/>
            </a:xfrm>
          </p:grpSpPr>
          <p:cxnSp>
            <p:nvCxnSpPr>
              <p:cNvPr id="90" name="Straight Connector 89"/>
              <p:cNvCxnSpPr/>
              <p:nvPr/>
            </p:nvCxnSpPr>
            <p:spPr>
              <a:xfrm>
                <a:off x="8001000" y="1676400"/>
                <a:ext cx="0" cy="25603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9296400" y="1676400"/>
                <a:ext cx="0" cy="25603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6773114" y="2232660"/>
              <a:ext cx="1189635" cy="1447800"/>
              <a:chOff x="8055011" y="2232660"/>
              <a:chExt cx="1189635" cy="1447800"/>
            </a:xfrm>
          </p:grpSpPr>
          <p:grpSp>
            <p:nvGrpSpPr>
              <p:cNvPr id="109" name="Group 108"/>
              <p:cNvGrpSpPr/>
              <p:nvPr/>
            </p:nvGrpSpPr>
            <p:grpSpPr>
              <a:xfrm>
                <a:off x="8055926" y="3223260"/>
                <a:ext cx="1188720" cy="457200"/>
                <a:chOff x="8055926" y="3223260"/>
                <a:chExt cx="1188720" cy="457200"/>
              </a:xfrm>
            </p:grpSpPr>
            <p:cxnSp>
              <p:nvCxnSpPr>
                <p:cNvPr id="92" name="Straight Connector 91"/>
                <p:cNvCxnSpPr/>
                <p:nvPr/>
              </p:nvCxnSpPr>
              <p:spPr>
                <a:xfrm>
                  <a:off x="8055926" y="36804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8055926" y="32232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8" name="Group 107"/>
              <p:cNvGrpSpPr/>
              <p:nvPr/>
            </p:nvGrpSpPr>
            <p:grpSpPr>
              <a:xfrm>
                <a:off x="8055011" y="2232660"/>
                <a:ext cx="1188720" cy="457200"/>
                <a:chOff x="8055011" y="2232660"/>
                <a:chExt cx="1188720" cy="457200"/>
              </a:xfrm>
            </p:grpSpPr>
            <p:cxnSp>
              <p:nvCxnSpPr>
                <p:cNvPr id="94" name="Straight Connector 93"/>
                <p:cNvCxnSpPr/>
                <p:nvPr/>
              </p:nvCxnSpPr>
              <p:spPr>
                <a:xfrm>
                  <a:off x="8055011" y="26898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8055011" y="22326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113" name="Straight Connector 112"/>
          <p:cNvCxnSpPr/>
          <p:nvPr/>
        </p:nvCxnSpPr>
        <p:spPr>
          <a:xfrm>
            <a:off x="6691585" y="1371600"/>
            <a:ext cx="0" cy="457200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 rot="16200000">
            <a:off x="5905385" y="5150084"/>
            <a:ext cx="1295400" cy="276999"/>
          </a:xfrm>
          <a:prstGeom prst="rect">
            <a:avLst/>
          </a:prstGeom>
          <a:noFill/>
        </p:spPr>
        <p:txBody>
          <a:bodyPr wrap="square" lIns="182880" tIns="0" bIns="0" rtlCol="0">
            <a:spAutoFit/>
          </a:bodyPr>
          <a:lstStyle/>
          <a:p>
            <a:r>
              <a:rPr lang="en-US" dirty="0" smtClean="0"/>
              <a:t>CL Pier</a:t>
            </a:r>
            <a:endParaRPr lang="en-US" dirty="0"/>
          </a:p>
        </p:txBody>
      </p:sp>
      <p:sp>
        <p:nvSpPr>
          <p:cNvPr id="2" name="Multiply 1"/>
          <p:cNvSpPr/>
          <p:nvPr/>
        </p:nvSpPr>
        <p:spPr>
          <a:xfrm>
            <a:off x="725425" y="3136394"/>
            <a:ext cx="182880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ultiply 65"/>
          <p:cNvSpPr/>
          <p:nvPr/>
        </p:nvSpPr>
        <p:spPr>
          <a:xfrm>
            <a:off x="725425" y="3593594"/>
            <a:ext cx="182880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ultiply 66"/>
          <p:cNvSpPr/>
          <p:nvPr/>
        </p:nvSpPr>
        <p:spPr>
          <a:xfrm>
            <a:off x="2023567" y="3136394"/>
            <a:ext cx="182880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Multiply 68"/>
          <p:cNvSpPr/>
          <p:nvPr/>
        </p:nvSpPr>
        <p:spPr>
          <a:xfrm>
            <a:off x="2023567" y="3593594"/>
            <a:ext cx="182880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Multiply 70"/>
          <p:cNvSpPr/>
          <p:nvPr/>
        </p:nvSpPr>
        <p:spPr>
          <a:xfrm>
            <a:off x="2023567" y="2149126"/>
            <a:ext cx="182880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Multiply 72"/>
          <p:cNvSpPr/>
          <p:nvPr/>
        </p:nvSpPr>
        <p:spPr>
          <a:xfrm>
            <a:off x="2023567" y="2606326"/>
            <a:ext cx="182880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Multiply 77"/>
          <p:cNvSpPr/>
          <p:nvPr/>
        </p:nvSpPr>
        <p:spPr>
          <a:xfrm>
            <a:off x="2667610" y="3136394"/>
            <a:ext cx="182880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Multiply 79"/>
          <p:cNvSpPr/>
          <p:nvPr/>
        </p:nvSpPr>
        <p:spPr>
          <a:xfrm>
            <a:off x="2667610" y="3593594"/>
            <a:ext cx="182880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Multiply 81"/>
          <p:cNvSpPr/>
          <p:nvPr/>
        </p:nvSpPr>
        <p:spPr>
          <a:xfrm>
            <a:off x="3315005" y="3136394"/>
            <a:ext cx="182880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Multiply 83"/>
          <p:cNvSpPr/>
          <p:nvPr/>
        </p:nvSpPr>
        <p:spPr>
          <a:xfrm>
            <a:off x="3315005" y="3593594"/>
            <a:ext cx="182880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Multiply 85"/>
          <p:cNvSpPr/>
          <p:nvPr/>
        </p:nvSpPr>
        <p:spPr>
          <a:xfrm>
            <a:off x="3962400" y="3136394"/>
            <a:ext cx="182880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Multiply 111"/>
          <p:cNvSpPr/>
          <p:nvPr/>
        </p:nvSpPr>
        <p:spPr>
          <a:xfrm>
            <a:off x="3962400" y="3593594"/>
            <a:ext cx="182880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Multiply 116"/>
          <p:cNvSpPr/>
          <p:nvPr/>
        </p:nvSpPr>
        <p:spPr>
          <a:xfrm>
            <a:off x="5913120" y="2150060"/>
            <a:ext cx="182880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Multiply 117"/>
          <p:cNvSpPr/>
          <p:nvPr/>
        </p:nvSpPr>
        <p:spPr>
          <a:xfrm>
            <a:off x="5913120" y="2607260"/>
            <a:ext cx="182880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Multiply 118"/>
          <p:cNvSpPr/>
          <p:nvPr/>
        </p:nvSpPr>
        <p:spPr>
          <a:xfrm>
            <a:off x="5904493" y="3136394"/>
            <a:ext cx="182880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Multiply 119"/>
          <p:cNvSpPr/>
          <p:nvPr/>
        </p:nvSpPr>
        <p:spPr>
          <a:xfrm>
            <a:off x="5904493" y="3595260"/>
            <a:ext cx="182880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Multiply 120"/>
          <p:cNvSpPr/>
          <p:nvPr/>
        </p:nvSpPr>
        <p:spPr>
          <a:xfrm>
            <a:off x="7284720" y="3136394"/>
            <a:ext cx="182880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Multiply 121"/>
          <p:cNvSpPr/>
          <p:nvPr/>
        </p:nvSpPr>
        <p:spPr>
          <a:xfrm>
            <a:off x="7284720" y="3593594"/>
            <a:ext cx="182880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40" y="1676400"/>
            <a:ext cx="6492240" cy="2560320"/>
            <a:chOff x="240790" y="1676400"/>
            <a:chExt cx="6400800" cy="2560320"/>
          </a:xfrm>
        </p:grpSpPr>
        <p:grpSp>
          <p:nvGrpSpPr>
            <p:cNvPr id="8" name="Group 7"/>
            <p:cNvGrpSpPr/>
            <p:nvPr/>
          </p:nvGrpSpPr>
          <p:grpSpPr>
            <a:xfrm>
              <a:off x="240790" y="1676400"/>
              <a:ext cx="6400800" cy="2560320"/>
              <a:chOff x="762000" y="1676400"/>
              <a:chExt cx="7239000" cy="2560320"/>
            </a:xfrm>
          </p:grpSpPr>
          <p:cxnSp>
            <p:nvCxnSpPr>
              <p:cNvPr id="3" name="Straight Connector 2"/>
              <p:cNvCxnSpPr/>
              <p:nvPr/>
            </p:nvCxnSpPr>
            <p:spPr>
              <a:xfrm>
                <a:off x="762000" y="1676400"/>
                <a:ext cx="7239000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/>
              <p:cNvCxnSpPr/>
              <p:nvPr/>
            </p:nvCxnSpPr>
            <p:spPr>
              <a:xfrm>
                <a:off x="762000" y="4236720"/>
                <a:ext cx="7239000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9" name="Straight Connector 128"/>
            <p:cNvCxnSpPr/>
            <p:nvPr/>
          </p:nvCxnSpPr>
          <p:spPr>
            <a:xfrm>
              <a:off x="6641590" y="1676400"/>
              <a:ext cx="0" cy="25603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19962" y="3037353"/>
            <a:ext cx="1828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/>
              <a:t>2</a:t>
            </a:r>
            <a:endParaRPr lang="en-US" sz="1200" dirty="0" smtClean="0"/>
          </a:p>
        </p:txBody>
      </p:sp>
      <p:sp>
        <p:nvSpPr>
          <p:cNvPr id="130" name="TextBox 129"/>
          <p:cNvSpPr txBox="1"/>
          <p:nvPr/>
        </p:nvSpPr>
        <p:spPr>
          <a:xfrm>
            <a:off x="619962" y="3487238"/>
            <a:ext cx="1828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1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826460" y="3037353"/>
            <a:ext cx="1828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12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3826460" y="3487238"/>
            <a:ext cx="1828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11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915362" y="2050085"/>
            <a:ext cx="1828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/>
              <a:t>4</a:t>
            </a:r>
            <a:endParaRPr lang="en-US" sz="1200" dirty="0" smtClean="0"/>
          </a:p>
        </p:txBody>
      </p:sp>
      <p:sp>
        <p:nvSpPr>
          <p:cNvPr id="134" name="TextBox 133"/>
          <p:cNvSpPr txBox="1"/>
          <p:nvPr/>
        </p:nvSpPr>
        <p:spPr>
          <a:xfrm>
            <a:off x="1915362" y="2499970"/>
            <a:ext cx="1828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3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1902562" y="3037353"/>
            <a:ext cx="1828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/>
              <a:t>6</a:t>
            </a:r>
            <a:endParaRPr lang="en-US" sz="1200" dirty="0" smtClean="0"/>
          </a:p>
        </p:txBody>
      </p:sp>
      <p:sp>
        <p:nvSpPr>
          <p:cNvPr id="136" name="TextBox 135"/>
          <p:cNvSpPr txBox="1"/>
          <p:nvPr/>
        </p:nvSpPr>
        <p:spPr>
          <a:xfrm>
            <a:off x="1902562" y="3487238"/>
            <a:ext cx="1828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5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2543862" y="3037353"/>
            <a:ext cx="1828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8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2543862" y="3487238"/>
            <a:ext cx="1828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7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3185162" y="3037353"/>
            <a:ext cx="1828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10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3185162" y="3487238"/>
            <a:ext cx="1828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9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5759683" y="2051019"/>
            <a:ext cx="1828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14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5759683" y="2500904"/>
            <a:ext cx="1828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13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7135370" y="3037353"/>
            <a:ext cx="1828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18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7135370" y="3487238"/>
            <a:ext cx="1828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17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5753100" y="3037353"/>
            <a:ext cx="1828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16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5775045" y="3706688"/>
            <a:ext cx="1828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15</a:t>
            </a:r>
          </a:p>
        </p:txBody>
      </p:sp>
      <p:sp>
        <p:nvSpPr>
          <p:cNvPr id="106" name="Multiply 105"/>
          <p:cNvSpPr/>
          <p:nvPr/>
        </p:nvSpPr>
        <p:spPr>
          <a:xfrm>
            <a:off x="5409193" y="3595260"/>
            <a:ext cx="182880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5462620" y="3490570"/>
            <a:ext cx="1828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19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019800" y="3396734"/>
            <a:ext cx="1828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20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559002" y="5267980"/>
            <a:ext cx="5095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Accelerometer at channel 20 is mounted on/perpendicular to the web to capture out-of-plane motion.</a:t>
            </a:r>
            <a:endParaRPr lang="en-US" sz="1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55320" y="454973"/>
            <a:ext cx="4028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Instrumentation plan for 400Hz record 6.</a:t>
            </a:r>
            <a:endParaRPr lang="en-US" dirty="0"/>
          </a:p>
        </p:txBody>
      </p:sp>
      <p:sp>
        <p:nvSpPr>
          <p:cNvPr id="127" name="Multiply 126"/>
          <p:cNvSpPr/>
          <p:nvPr/>
        </p:nvSpPr>
        <p:spPr>
          <a:xfrm>
            <a:off x="182880" y="5956310"/>
            <a:ext cx="365760" cy="36576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559002" y="5877580"/>
            <a:ext cx="3115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Accelerometer mounted on bottom of bottom flange</a:t>
            </a:r>
            <a:endParaRPr lang="en-US" sz="1400" dirty="0"/>
          </a:p>
        </p:txBody>
      </p:sp>
      <p:sp>
        <p:nvSpPr>
          <p:cNvPr id="147" name="Isosceles Triangle 146"/>
          <p:cNvSpPr/>
          <p:nvPr/>
        </p:nvSpPr>
        <p:spPr>
          <a:xfrm>
            <a:off x="182880" y="5346710"/>
            <a:ext cx="365760" cy="36576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28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>
            <a:off x="5904493" y="3487238"/>
            <a:ext cx="182880" cy="18288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052010" y="1676400"/>
            <a:ext cx="0" cy="25603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346800" y="1676400"/>
            <a:ext cx="0" cy="25603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757220" y="1676400"/>
            <a:ext cx="0" cy="25603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462430" y="1676400"/>
            <a:ext cx="0" cy="25603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67640" y="1676400"/>
            <a:ext cx="0" cy="25603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223420" y="3223260"/>
            <a:ext cx="1188720" cy="457200"/>
            <a:chOff x="208180" y="3223260"/>
            <a:chExt cx="1188720" cy="45720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208180" y="36804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208180" y="32232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/>
          <p:cNvCxnSpPr/>
          <p:nvPr/>
        </p:nvCxnSpPr>
        <p:spPr>
          <a:xfrm>
            <a:off x="222505" y="2689860"/>
            <a:ext cx="1188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22505" y="2232355"/>
            <a:ext cx="1188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1517844" y="3223260"/>
            <a:ext cx="1188720" cy="457200"/>
            <a:chOff x="1502604" y="3223260"/>
            <a:chExt cx="1188720" cy="457200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1502604" y="36804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502604" y="32232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1516929" y="2232660"/>
            <a:ext cx="1188720" cy="457200"/>
            <a:chOff x="1501689" y="2232660"/>
            <a:chExt cx="1188720" cy="457200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1501689" y="26898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501689" y="22326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2812268" y="3223260"/>
            <a:ext cx="1188720" cy="457200"/>
            <a:chOff x="2797028" y="3223260"/>
            <a:chExt cx="1188720" cy="45720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2797028" y="36804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797028" y="32232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2811353" y="2232660"/>
            <a:ext cx="1188720" cy="457200"/>
            <a:chOff x="2796113" y="2232660"/>
            <a:chExt cx="1188720" cy="457200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2796113" y="26898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2796113" y="22326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4106692" y="3223260"/>
            <a:ext cx="1188720" cy="457200"/>
            <a:chOff x="4091452" y="3223260"/>
            <a:chExt cx="1188720" cy="457200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4091452" y="36804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091452" y="32232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4105777" y="2232660"/>
            <a:ext cx="1188720" cy="457200"/>
            <a:chOff x="4090537" y="2232660"/>
            <a:chExt cx="1188720" cy="457200"/>
          </a:xfrm>
        </p:grpSpPr>
        <p:cxnSp>
          <p:nvCxnSpPr>
            <p:cNvPr id="68" name="Straight Connector 67"/>
            <p:cNvCxnSpPr/>
            <p:nvPr/>
          </p:nvCxnSpPr>
          <p:spPr>
            <a:xfrm>
              <a:off x="4090537" y="26898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090537" y="22326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5401116" y="3223260"/>
            <a:ext cx="1188720" cy="457200"/>
            <a:chOff x="5385876" y="3223260"/>
            <a:chExt cx="1188720" cy="457200"/>
          </a:xfrm>
        </p:grpSpPr>
        <p:cxnSp>
          <p:nvCxnSpPr>
            <p:cNvPr id="83" name="Straight Connector 82"/>
            <p:cNvCxnSpPr/>
            <p:nvPr/>
          </p:nvCxnSpPr>
          <p:spPr>
            <a:xfrm>
              <a:off x="5385876" y="36804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5385876" y="32232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5400201" y="2232660"/>
            <a:ext cx="1188720" cy="457200"/>
            <a:chOff x="5384961" y="2232660"/>
            <a:chExt cx="1188720" cy="457200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5384961" y="26898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5384961" y="22326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720230" y="1676400"/>
            <a:ext cx="1828800" cy="2560320"/>
            <a:chOff x="6720230" y="1676400"/>
            <a:chExt cx="1828800" cy="2560320"/>
          </a:xfrm>
        </p:grpSpPr>
        <p:grpSp>
          <p:nvGrpSpPr>
            <p:cNvPr id="87" name="Group 86"/>
            <p:cNvGrpSpPr/>
            <p:nvPr/>
          </p:nvGrpSpPr>
          <p:grpSpPr>
            <a:xfrm>
              <a:off x="6720230" y="1676400"/>
              <a:ext cx="1828800" cy="2560320"/>
              <a:chOff x="762000" y="1676400"/>
              <a:chExt cx="7239000" cy="2560320"/>
            </a:xfrm>
          </p:grpSpPr>
          <p:cxnSp>
            <p:nvCxnSpPr>
              <p:cNvPr id="88" name="Straight Connector 87"/>
              <p:cNvCxnSpPr/>
              <p:nvPr/>
            </p:nvCxnSpPr>
            <p:spPr>
              <a:xfrm>
                <a:off x="762000" y="1676400"/>
                <a:ext cx="7239000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762000" y="4236720"/>
                <a:ext cx="7239000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/>
            <p:cNvGrpSpPr/>
            <p:nvPr/>
          </p:nvGrpSpPr>
          <p:grpSpPr>
            <a:xfrm>
              <a:off x="6720230" y="1676400"/>
              <a:ext cx="1295400" cy="2560320"/>
              <a:chOff x="8001000" y="1676400"/>
              <a:chExt cx="1295400" cy="2560320"/>
            </a:xfrm>
          </p:grpSpPr>
          <p:cxnSp>
            <p:nvCxnSpPr>
              <p:cNvPr id="90" name="Straight Connector 89"/>
              <p:cNvCxnSpPr/>
              <p:nvPr/>
            </p:nvCxnSpPr>
            <p:spPr>
              <a:xfrm>
                <a:off x="8001000" y="1676400"/>
                <a:ext cx="0" cy="25603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9296400" y="1676400"/>
                <a:ext cx="0" cy="25603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6773114" y="2232660"/>
              <a:ext cx="1189635" cy="1447800"/>
              <a:chOff x="8055011" y="2232660"/>
              <a:chExt cx="1189635" cy="1447800"/>
            </a:xfrm>
          </p:grpSpPr>
          <p:grpSp>
            <p:nvGrpSpPr>
              <p:cNvPr id="109" name="Group 108"/>
              <p:cNvGrpSpPr/>
              <p:nvPr/>
            </p:nvGrpSpPr>
            <p:grpSpPr>
              <a:xfrm>
                <a:off x="8055926" y="3223260"/>
                <a:ext cx="1188720" cy="457200"/>
                <a:chOff x="8055926" y="3223260"/>
                <a:chExt cx="1188720" cy="457200"/>
              </a:xfrm>
            </p:grpSpPr>
            <p:cxnSp>
              <p:nvCxnSpPr>
                <p:cNvPr id="92" name="Straight Connector 91"/>
                <p:cNvCxnSpPr/>
                <p:nvPr/>
              </p:nvCxnSpPr>
              <p:spPr>
                <a:xfrm>
                  <a:off x="8055926" y="36804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8055926" y="32232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8" name="Group 107"/>
              <p:cNvGrpSpPr/>
              <p:nvPr/>
            </p:nvGrpSpPr>
            <p:grpSpPr>
              <a:xfrm>
                <a:off x="8055011" y="2232660"/>
                <a:ext cx="1188720" cy="457200"/>
                <a:chOff x="8055011" y="2232660"/>
                <a:chExt cx="1188720" cy="457200"/>
              </a:xfrm>
            </p:grpSpPr>
            <p:cxnSp>
              <p:nvCxnSpPr>
                <p:cNvPr id="94" name="Straight Connector 93"/>
                <p:cNvCxnSpPr/>
                <p:nvPr/>
              </p:nvCxnSpPr>
              <p:spPr>
                <a:xfrm>
                  <a:off x="8055011" y="26898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8055011" y="22326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113" name="Straight Connector 112"/>
          <p:cNvCxnSpPr/>
          <p:nvPr/>
        </p:nvCxnSpPr>
        <p:spPr>
          <a:xfrm>
            <a:off x="6691585" y="1371600"/>
            <a:ext cx="0" cy="457200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 rot="16200000">
            <a:off x="5905385" y="5150084"/>
            <a:ext cx="1295400" cy="276999"/>
          </a:xfrm>
          <a:prstGeom prst="rect">
            <a:avLst/>
          </a:prstGeom>
          <a:noFill/>
        </p:spPr>
        <p:txBody>
          <a:bodyPr wrap="square" lIns="182880" tIns="0" bIns="0" rtlCol="0">
            <a:spAutoFit/>
          </a:bodyPr>
          <a:lstStyle/>
          <a:p>
            <a:r>
              <a:rPr lang="en-US" dirty="0" smtClean="0"/>
              <a:t>CL Pier</a:t>
            </a:r>
            <a:endParaRPr lang="en-US" dirty="0"/>
          </a:p>
        </p:txBody>
      </p:sp>
      <p:sp>
        <p:nvSpPr>
          <p:cNvPr id="2" name="Multiply 1"/>
          <p:cNvSpPr/>
          <p:nvPr/>
        </p:nvSpPr>
        <p:spPr>
          <a:xfrm>
            <a:off x="725425" y="3136394"/>
            <a:ext cx="182880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ultiply 65"/>
          <p:cNvSpPr/>
          <p:nvPr/>
        </p:nvSpPr>
        <p:spPr>
          <a:xfrm>
            <a:off x="725425" y="3593594"/>
            <a:ext cx="182880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ultiply 66"/>
          <p:cNvSpPr/>
          <p:nvPr/>
        </p:nvSpPr>
        <p:spPr>
          <a:xfrm>
            <a:off x="2023567" y="3136394"/>
            <a:ext cx="182880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Multiply 68"/>
          <p:cNvSpPr/>
          <p:nvPr/>
        </p:nvSpPr>
        <p:spPr>
          <a:xfrm>
            <a:off x="2023567" y="3593594"/>
            <a:ext cx="182880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Multiply 70"/>
          <p:cNvSpPr/>
          <p:nvPr/>
        </p:nvSpPr>
        <p:spPr>
          <a:xfrm>
            <a:off x="2023567" y="2149126"/>
            <a:ext cx="182880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Multiply 72"/>
          <p:cNvSpPr/>
          <p:nvPr/>
        </p:nvSpPr>
        <p:spPr>
          <a:xfrm>
            <a:off x="2023567" y="2606326"/>
            <a:ext cx="182880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Multiply 77"/>
          <p:cNvSpPr/>
          <p:nvPr/>
        </p:nvSpPr>
        <p:spPr>
          <a:xfrm>
            <a:off x="2667610" y="3136394"/>
            <a:ext cx="182880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Multiply 79"/>
          <p:cNvSpPr/>
          <p:nvPr/>
        </p:nvSpPr>
        <p:spPr>
          <a:xfrm>
            <a:off x="2667610" y="3593594"/>
            <a:ext cx="182880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Multiply 81"/>
          <p:cNvSpPr/>
          <p:nvPr/>
        </p:nvSpPr>
        <p:spPr>
          <a:xfrm>
            <a:off x="3315005" y="3136394"/>
            <a:ext cx="182880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Multiply 83"/>
          <p:cNvSpPr/>
          <p:nvPr/>
        </p:nvSpPr>
        <p:spPr>
          <a:xfrm>
            <a:off x="3315005" y="3593594"/>
            <a:ext cx="182880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Multiply 85"/>
          <p:cNvSpPr/>
          <p:nvPr/>
        </p:nvSpPr>
        <p:spPr>
          <a:xfrm>
            <a:off x="3962400" y="3136394"/>
            <a:ext cx="182880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Multiply 111"/>
          <p:cNvSpPr/>
          <p:nvPr/>
        </p:nvSpPr>
        <p:spPr>
          <a:xfrm>
            <a:off x="3962400" y="3593594"/>
            <a:ext cx="182880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Multiply 116"/>
          <p:cNvSpPr/>
          <p:nvPr/>
        </p:nvSpPr>
        <p:spPr>
          <a:xfrm>
            <a:off x="5913120" y="2150060"/>
            <a:ext cx="182880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Multiply 117"/>
          <p:cNvSpPr/>
          <p:nvPr/>
        </p:nvSpPr>
        <p:spPr>
          <a:xfrm>
            <a:off x="5913120" y="2607260"/>
            <a:ext cx="182880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Multiply 118"/>
          <p:cNvSpPr/>
          <p:nvPr/>
        </p:nvSpPr>
        <p:spPr>
          <a:xfrm>
            <a:off x="5904493" y="3136394"/>
            <a:ext cx="182880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Multiply 119"/>
          <p:cNvSpPr/>
          <p:nvPr/>
        </p:nvSpPr>
        <p:spPr>
          <a:xfrm>
            <a:off x="5904493" y="3595260"/>
            <a:ext cx="182880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Multiply 120"/>
          <p:cNvSpPr/>
          <p:nvPr/>
        </p:nvSpPr>
        <p:spPr>
          <a:xfrm>
            <a:off x="7284720" y="3136394"/>
            <a:ext cx="182880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Multiply 121"/>
          <p:cNvSpPr/>
          <p:nvPr/>
        </p:nvSpPr>
        <p:spPr>
          <a:xfrm>
            <a:off x="7284720" y="3593594"/>
            <a:ext cx="182880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40" y="1676400"/>
            <a:ext cx="6492240" cy="2560320"/>
            <a:chOff x="240790" y="1676400"/>
            <a:chExt cx="6400800" cy="2560320"/>
          </a:xfrm>
        </p:grpSpPr>
        <p:grpSp>
          <p:nvGrpSpPr>
            <p:cNvPr id="8" name="Group 7"/>
            <p:cNvGrpSpPr/>
            <p:nvPr/>
          </p:nvGrpSpPr>
          <p:grpSpPr>
            <a:xfrm>
              <a:off x="240790" y="1676400"/>
              <a:ext cx="6400800" cy="2560320"/>
              <a:chOff x="762000" y="1676400"/>
              <a:chExt cx="7239000" cy="2560320"/>
            </a:xfrm>
          </p:grpSpPr>
          <p:cxnSp>
            <p:nvCxnSpPr>
              <p:cNvPr id="3" name="Straight Connector 2"/>
              <p:cNvCxnSpPr/>
              <p:nvPr/>
            </p:nvCxnSpPr>
            <p:spPr>
              <a:xfrm>
                <a:off x="762000" y="1676400"/>
                <a:ext cx="7239000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/>
              <p:cNvCxnSpPr/>
              <p:nvPr/>
            </p:nvCxnSpPr>
            <p:spPr>
              <a:xfrm>
                <a:off x="762000" y="4236720"/>
                <a:ext cx="7239000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9" name="Straight Connector 128"/>
            <p:cNvCxnSpPr/>
            <p:nvPr/>
          </p:nvCxnSpPr>
          <p:spPr>
            <a:xfrm>
              <a:off x="6641590" y="1676400"/>
              <a:ext cx="0" cy="25603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19962" y="3037353"/>
            <a:ext cx="1828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/>
              <a:t>2</a:t>
            </a:r>
            <a:endParaRPr lang="en-US" sz="1200" dirty="0" smtClean="0"/>
          </a:p>
        </p:txBody>
      </p:sp>
      <p:sp>
        <p:nvSpPr>
          <p:cNvPr id="130" name="TextBox 129"/>
          <p:cNvSpPr txBox="1"/>
          <p:nvPr/>
        </p:nvSpPr>
        <p:spPr>
          <a:xfrm>
            <a:off x="619962" y="3487238"/>
            <a:ext cx="1828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1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826460" y="3037353"/>
            <a:ext cx="1828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12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3826460" y="3487238"/>
            <a:ext cx="1828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11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915362" y="2050085"/>
            <a:ext cx="1828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/>
              <a:t>4</a:t>
            </a:r>
            <a:endParaRPr lang="en-US" sz="1200" dirty="0" smtClean="0"/>
          </a:p>
        </p:txBody>
      </p:sp>
      <p:sp>
        <p:nvSpPr>
          <p:cNvPr id="134" name="TextBox 133"/>
          <p:cNvSpPr txBox="1"/>
          <p:nvPr/>
        </p:nvSpPr>
        <p:spPr>
          <a:xfrm>
            <a:off x="1915362" y="2499970"/>
            <a:ext cx="1828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3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1902562" y="3037353"/>
            <a:ext cx="1828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/>
              <a:t>6</a:t>
            </a:r>
            <a:endParaRPr lang="en-US" sz="1200" dirty="0" smtClean="0"/>
          </a:p>
        </p:txBody>
      </p:sp>
      <p:sp>
        <p:nvSpPr>
          <p:cNvPr id="136" name="TextBox 135"/>
          <p:cNvSpPr txBox="1"/>
          <p:nvPr/>
        </p:nvSpPr>
        <p:spPr>
          <a:xfrm>
            <a:off x="1902562" y="3487238"/>
            <a:ext cx="1828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5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2543862" y="3037353"/>
            <a:ext cx="1828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8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2543862" y="3487238"/>
            <a:ext cx="1828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7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3185162" y="3037353"/>
            <a:ext cx="1828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10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3185162" y="3487238"/>
            <a:ext cx="1828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9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5759683" y="2051019"/>
            <a:ext cx="1828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14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5759683" y="2500904"/>
            <a:ext cx="1828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13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7135370" y="3037353"/>
            <a:ext cx="1828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18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7135370" y="3487238"/>
            <a:ext cx="1828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17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5753100" y="3037353"/>
            <a:ext cx="1828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16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5775045" y="3706688"/>
            <a:ext cx="1828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15</a:t>
            </a:r>
          </a:p>
        </p:txBody>
      </p:sp>
      <p:sp>
        <p:nvSpPr>
          <p:cNvPr id="106" name="Multiply 105"/>
          <p:cNvSpPr/>
          <p:nvPr/>
        </p:nvSpPr>
        <p:spPr>
          <a:xfrm>
            <a:off x="1821093" y="4143290"/>
            <a:ext cx="182880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1874520" y="4038600"/>
            <a:ext cx="1828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19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019800" y="3396734"/>
            <a:ext cx="18288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20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59002" y="5267980"/>
            <a:ext cx="5095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Accelerometer at channel 20 is mounted on/perpendicular to the web to capture out-of-plane motion.</a:t>
            </a:r>
            <a:endParaRPr lang="en-US" sz="1400" dirty="0"/>
          </a:p>
        </p:txBody>
      </p:sp>
      <p:sp>
        <p:nvSpPr>
          <p:cNvPr id="114" name="TextBox 113"/>
          <p:cNvSpPr txBox="1"/>
          <p:nvPr/>
        </p:nvSpPr>
        <p:spPr>
          <a:xfrm>
            <a:off x="655320" y="454973"/>
            <a:ext cx="4028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Instrumentation plan for 400Hz record 7.</a:t>
            </a:r>
            <a:endParaRPr lang="en-US" dirty="0"/>
          </a:p>
        </p:txBody>
      </p:sp>
      <p:sp>
        <p:nvSpPr>
          <p:cNvPr id="115" name="Multiply 114"/>
          <p:cNvSpPr/>
          <p:nvPr/>
        </p:nvSpPr>
        <p:spPr>
          <a:xfrm>
            <a:off x="182880" y="5956310"/>
            <a:ext cx="365760" cy="36576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559002" y="5877580"/>
            <a:ext cx="3115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Accelerometer mounted on bottom of bottom flange</a:t>
            </a:r>
            <a:endParaRPr lang="en-US" sz="1400" dirty="0"/>
          </a:p>
        </p:txBody>
      </p:sp>
      <p:sp>
        <p:nvSpPr>
          <p:cNvPr id="125" name="Isosceles Triangle 124"/>
          <p:cNvSpPr/>
          <p:nvPr/>
        </p:nvSpPr>
        <p:spPr>
          <a:xfrm>
            <a:off x="182880" y="5346710"/>
            <a:ext cx="365760" cy="36576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79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223</Words>
  <Application>Microsoft Office PowerPoint</Application>
  <PresentationFormat>Custom</PresentationFormat>
  <Paragraphs>113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John Braley</cp:lastModifiedBy>
  <cp:revision>24</cp:revision>
  <dcterms:created xsi:type="dcterms:W3CDTF">2006-08-16T00:00:00Z</dcterms:created>
  <dcterms:modified xsi:type="dcterms:W3CDTF">2018-11-30T20:24:21Z</dcterms:modified>
</cp:coreProperties>
</file>