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57" r:id="rId8"/>
    <p:sldId id="259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1" autoAdjust="0"/>
  </p:normalViewPr>
  <p:slideViewPr>
    <p:cSldViewPr>
      <p:cViewPr>
        <p:scale>
          <a:sx n="125" d="100"/>
          <a:sy n="125" d="100"/>
        </p:scale>
        <p:origin x="-149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63880" y="304800"/>
            <a:ext cx="6294120" cy="4391799"/>
            <a:chOff x="563880" y="304800"/>
            <a:chExt cx="6294120" cy="4391799"/>
          </a:xfrm>
        </p:grpSpPr>
        <p:grpSp>
          <p:nvGrpSpPr>
            <p:cNvPr id="2" name="Group 1"/>
            <p:cNvGrpSpPr/>
            <p:nvPr/>
          </p:nvGrpSpPr>
          <p:grpSpPr>
            <a:xfrm>
              <a:off x="685800" y="685800"/>
              <a:ext cx="5589364" cy="1214897"/>
              <a:chOff x="685800" y="685800"/>
              <a:chExt cx="5589364" cy="121489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273586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597975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565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4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3943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8090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2236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5738321" y="1419800"/>
                <a:ext cx="512781" cy="216946"/>
                <a:chOff x="6680301" y="3223260"/>
                <a:chExt cx="1188720" cy="457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680301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680301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5737927" y="949751"/>
                <a:ext cx="512781" cy="216946"/>
                <a:chOff x="6679386" y="2232660"/>
                <a:chExt cx="1188720" cy="4572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679386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679386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2946426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>
                <a:off x="2946031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/>
              <p:cNvGrpSpPr/>
              <p:nvPr/>
            </p:nvGrpSpPr>
            <p:grpSpPr>
              <a:xfrm>
                <a:off x="3504805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3504410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4063184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4062789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4621563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4621168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5179942" y="1419800"/>
                <a:ext cx="512781" cy="216946"/>
                <a:chOff x="5385876" y="3223260"/>
                <a:chExt cx="1188720" cy="45720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38587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38587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5179547" y="949751"/>
                <a:ext cx="512781" cy="216946"/>
                <a:chOff x="5384961" y="2232660"/>
                <a:chExt cx="1188720" cy="4572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38496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38496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/>
              <p:cNvCxnSpPr/>
              <p:nvPr/>
            </p:nvCxnSpPr>
            <p:spPr>
              <a:xfrm>
                <a:off x="23614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80287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1244337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85800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709862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709467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1268241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267846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/>
              <p:cNvGrpSpPr/>
              <p:nvPr/>
            </p:nvGrpSpPr>
            <p:grpSpPr>
              <a:xfrm>
                <a:off x="1826620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826225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2384999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2384604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685800" y="685800"/>
                <a:ext cx="5589364" cy="1214897"/>
                <a:chOff x="762000" y="1676400"/>
                <a:chExt cx="7239000" cy="2560320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762000" y="167640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3"/>
                <p:cNvCxnSpPr/>
                <p:nvPr/>
              </p:nvCxnSpPr>
              <p:spPr>
                <a:xfrm>
                  <a:off x="762000" y="423672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/>
            <p:cNvGrpSpPr/>
            <p:nvPr/>
          </p:nvGrpSpPr>
          <p:grpSpPr>
            <a:xfrm>
              <a:off x="685800" y="3052303"/>
              <a:ext cx="5589364" cy="1214897"/>
              <a:chOff x="685800" y="685800"/>
              <a:chExt cx="5589364" cy="1214897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6273586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597975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51565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571504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03943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8090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292236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236"/>
              <p:cNvGrpSpPr/>
              <p:nvPr/>
            </p:nvGrpSpPr>
            <p:grpSpPr>
              <a:xfrm>
                <a:off x="5738321" y="1419800"/>
                <a:ext cx="512781" cy="216946"/>
                <a:chOff x="6680301" y="3223260"/>
                <a:chExt cx="1188720" cy="457200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680301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6680301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>
                <a:off x="5737927" y="949751"/>
                <a:ext cx="512781" cy="216946"/>
                <a:chOff x="6679386" y="2232660"/>
                <a:chExt cx="1188720" cy="457200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6679386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6679386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2946426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946031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3504805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>
                <a:off x="3504410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>
                <a:off x="4063184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>
                <a:off x="4062789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>
                <a:off x="4621563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4621168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5179942" y="1419800"/>
                <a:ext cx="512781" cy="216946"/>
                <a:chOff x="5385876" y="3223260"/>
                <a:chExt cx="1188720" cy="457200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538587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538587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>
                <a:off x="5179547" y="949751"/>
                <a:ext cx="512781" cy="216946"/>
                <a:chOff x="5384961" y="2232660"/>
                <a:chExt cx="1188720" cy="457200"/>
              </a:xfrm>
            </p:grpSpPr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38496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538496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9" name="Straight Connector 248"/>
              <p:cNvCxnSpPr/>
              <p:nvPr/>
            </p:nvCxnSpPr>
            <p:spPr>
              <a:xfrm>
                <a:off x="23614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180287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1244337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85800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/>
              <p:cNvGrpSpPr/>
              <p:nvPr/>
            </p:nvGrpSpPr>
            <p:grpSpPr>
              <a:xfrm>
                <a:off x="709862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>
                <a:off x="709467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1268241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1267846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>
                <a:off x="1826620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>
                <a:off x="1826225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2384999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>
                <a:off x="2384604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>
                <a:off x="685800" y="685800"/>
                <a:ext cx="5589364" cy="1214897"/>
                <a:chOff x="762000" y="1676400"/>
                <a:chExt cx="7239000" cy="256032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62000" y="167640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62000" y="423672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4" name="Straight Connector 303"/>
            <p:cNvCxnSpPr/>
            <p:nvPr/>
          </p:nvCxnSpPr>
          <p:spPr>
            <a:xfrm>
              <a:off x="6321157" y="1636746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6321157" y="1419800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6320763" y="1166697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6320763" y="949751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6321157" y="685800"/>
              <a:ext cx="53684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1268636" y="1900697"/>
              <a:ext cx="558936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563880" y="305188"/>
              <a:ext cx="228600" cy="4160132"/>
              <a:chOff x="6160864" y="335668"/>
              <a:chExt cx="228600" cy="4160132"/>
            </a:xfrm>
          </p:grpSpPr>
          <p:sp>
            <p:nvSpPr>
              <p:cNvPr id="311" name="Oval 310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79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2" name="Straight Connector 311"/>
              <p:cNvCxnSpPr>
                <a:stCxn id="311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/>
            <p:cNvGrpSpPr/>
            <p:nvPr/>
          </p:nvGrpSpPr>
          <p:grpSpPr>
            <a:xfrm>
              <a:off x="6160864" y="305188"/>
              <a:ext cx="228600" cy="4160132"/>
              <a:chOff x="6160864" y="335668"/>
              <a:chExt cx="228600" cy="4160132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68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5" name="Straight Connector 314"/>
              <p:cNvCxnSpPr>
                <a:stCxn id="314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/>
            <p:cNvGrpSpPr/>
            <p:nvPr/>
          </p:nvGrpSpPr>
          <p:grpSpPr>
            <a:xfrm>
              <a:off x="5039847" y="304800"/>
              <a:ext cx="228600" cy="4160132"/>
              <a:chOff x="6160864" y="335668"/>
              <a:chExt cx="228600" cy="4160132"/>
            </a:xfrm>
          </p:grpSpPr>
          <p:sp>
            <p:nvSpPr>
              <p:cNvPr id="317" name="Oval 316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71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8" name="Straight Connector 317"/>
              <p:cNvCxnSpPr>
                <a:stCxn id="317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3" name="Multiply 322"/>
            <p:cNvSpPr/>
            <p:nvPr/>
          </p:nvSpPr>
          <p:spPr>
            <a:xfrm>
              <a:off x="6188825" y="3888740"/>
              <a:ext cx="166255" cy="182880"/>
            </a:xfrm>
            <a:prstGeom prst="mathMultiply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Multiply 323"/>
            <p:cNvSpPr/>
            <p:nvPr/>
          </p:nvSpPr>
          <p:spPr>
            <a:xfrm>
              <a:off x="6178134" y="3224814"/>
              <a:ext cx="166255" cy="182880"/>
            </a:xfrm>
            <a:prstGeom prst="mathMultiply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Multiply 324"/>
            <p:cNvSpPr/>
            <p:nvPr/>
          </p:nvSpPr>
          <p:spPr>
            <a:xfrm>
              <a:off x="6188825" y="1540226"/>
              <a:ext cx="166255" cy="182880"/>
            </a:xfrm>
            <a:prstGeom prst="mathMultiply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Multiply 325"/>
            <p:cNvSpPr/>
            <p:nvPr/>
          </p:nvSpPr>
          <p:spPr>
            <a:xfrm>
              <a:off x="6195961" y="854426"/>
              <a:ext cx="166255" cy="182880"/>
            </a:xfrm>
            <a:prstGeom prst="mathMultiply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25909" y="2057400"/>
              <a:ext cx="13982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225909" y="2895600"/>
              <a:ext cx="13982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65755" y="1991360"/>
              <a:ext cx="1318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Manhattan Bound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107741" y="4419600"/>
              <a:ext cx="2958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Span 1 of Manhattan side approach</a:t>
              </a:r>
              <a:endParaRPr lang="en-US" sz="12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265755" y="2667000"/>
              <a:ext cx="1318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Brooklyn Bound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78180" y="4465320"/>
              <a:ext cx="5600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Multiply 180"/>
            <p:cNvSpPr/>
            <p:nvPr/>
          </p:nvSpPr>
          <p:spPr>
            <a:xfrm>
              <a:off x="4786745" y="3919728"/>
              <a:ext cx="166255" cy="182880"/>
            </a:xfrm>
            <a:prstGeom prst="mathMultiply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Multiply 185"/>
          <p:cNvSpPr/>
          <p:nvPr/>
        </p:nvSpPr>
        <p:spPr>
          <a:xfrm>
            <a:off x="979299" y="2286000"/>
            <a:ext cx="365760" cy="365760"/>
          </a:xfrm>
          <a:prstGeom prst="mathMultiply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8636" y="2307298"/>
            <a:ext cx="27946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 smtClean="0"/>
              <a:t>Thermometer Locations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600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683645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60727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06564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29482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16764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03109" y="3223260"/>
            <a:ext cx="1080655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202277" y="2689860"/>
            <a:ext cx="1080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2277" y="2232355"/>
            <a:ext cx="1080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379858" y="3223260"/>
            <a:ext cx="1080655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379026" y="2232660"/>
            <a:ext cx="1080655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556607" y="3223260"/>
            <a:ext cx="1080655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555775" y="2232660"/>
            <a:ext cx="1080655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733356" y="3223260"/>
            <a:ext cx="1080655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732524" y="2232660"/>
            <a:ext cx="1080655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10105" y="3223260"/>
            <a:ext cx="1080655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909273" y="2232660"/>
            <a:ext cx="1080655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6083259" y="1371600"/>
            <a:ext cx="0" cy="457200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5309650" y="5150085"/>
            <a:ext cx="1295400" cy="276999"/>
          </a:xfrm>
          <a:prstGeom prst="rect">
            <a:avLst/>
          </a:prstGeom>
          <a:noFill/>
        </p:spPr>
        <p:txBody>
          <a:bodyPr wrap="square" lIns="182880" tIns="0" bIns="0" rtlCol="0">
            <a:spAutoFit/>
          </a:bodyPr>
          <a:lstStyle/>
          <a:p>
            <a:r>
              <a:rPr lang="en-US" dirty="0" smtClean="0"/>
              <a:t>CL Pier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659477" y="3136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659477" y="35935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1836559" y="3136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1836559" y="35935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1248018" y="2359641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y 72"/>
          <p:cNvSpPr/>
          <p:nvPr/>
        </p:nvSpPr>
        <p:spPr>
          <a:xfrm>
            <a:off x="1248018" y="3357556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2425100" y="3136394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2425100" y="3593594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013641" y="3136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013641" y="35935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602182" y="3382956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5853545" y="3136394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5853545" y="3593594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367721" y="3136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367721" y="35935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1676400"/>
            <a:ext cx="5902036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63602" y="3037353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4</a:t>
            </a:r>
            <a:endParaRPr lang="en-US" sz="12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563602" y="3487238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3</a:t>
            </a:r>
            <a:endParaRPr lang="en-US" sz="1200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3796145" y="3276600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357745" y="2260600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357745" y="3251200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729602" y="3037353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729602" y="3487238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312602" y="3037353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15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312602" y="3487238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14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895602" y="3037353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17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895602" y="3487238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14057" y="3037353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714057" y="3487238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27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230091" y="3037353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6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230091" y="3487238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r>
              <a:rPr lang="en-US" sz="1200" dirty="0" smtClean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602" y="457200"/>
            <a:ext cx="36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key</a:t>
            </a:r>
            <a:endParaRPr lang="en-US" dirty="0"/>
          </a:p>
        </p:txBody>
      </p:sp>
      <p:sp>
        <p:nvSpPr>
          <p:cNvPr id="149" name="Multiply 148"/>
          <p:cNvSpPr/>
          <p:nvPr/>
        </p:nvSpPr>
        <p:spPr>
          <a:xfrm>
            <a:off x="346364" y="5107930"/>
            <a:ext cx="332509" cy="36576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6729" y="5029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Strain gauge mounted on bottom of transit bea</a:t>
            </a:r>
            <a:r>
              <a:rPr lang="en-US" sz="1400" dirty="0"/>
              <a:t>m</a:t>
            </a:r>
            <a:r>
              <a:rPr lang="en-US" sz="1400" dirty="0" smtClean="0"/>
              <a:t> bottom flange (longitudinal)</a:t>
            </a:r>
            <a:endParaRPr lang="en-US" sz="1400" dirty="0"/>
          </a:p>
        </p:txBody>
      </p:sp>
      <p:sp>
        <p:nvSpPr>
          <p:cNvPr id="91" name="Multiply 90"/>
          <p:cNvSpPr/>
          <p:nvPr/>
        </p:nvSpPr>
        <p:spPr>
          <a:xfrm>
            <a:off x="1249035" y="2872721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357745" y="2773680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8</a:t>
            </a:r>
            <a:endParaRPr lang="en-US" sz="1200" dirty="0" smtClean="0"/>
          </a:p>
        </p:txBody>
      </p:sp>
      <p:sp>
        <p:nvSpPr>
          <p:cNvPr id="93" name="Multiply 92"/>
          <p:cNvSpPr/>
          <p:nvPr/>
        </p:nvSpPr>
        <p:spPr>
          <a:xfrm>
            <a:off x="3606616" y="238252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505200" y="2283479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24</a:t>
            </a:r>
          </a:p>
        </p:txBody>
      </p:sp>
      <p:sp>
        <p:nvSpPr>
          <p:cNvPr id="106" name="Multiply 105"/>
          <p:cNvSpPr/>
          <p:nvPr/>
        </p:nvSpPr>
        <p:spPr>
          <a:xfrm>
            <a:off x="3606155" y="286512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3510280" y="2766079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21</a:t>
            </a:r>
          </a:p>
        </p:txBody>
      </p:sp>
      <p:sp>
        <p:nvSpPr>
          <p:cNvPr id="108" name="Multiply 107"/>
          <p:cNvSpPr/>
          <p:nvPr/>
        </p:nvSpPr>
        <p:spPr>
          <a:xfrm>
            <a:off x="172075" y="3134360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172075" y="3591560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90945" y="3035319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290945" y="3485204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1129145" y="31368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1129145" y="35940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027729" y="3037840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27729" y="3487725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5</a:t>
            </a:r>
          </a:p>
        </p:txBody>
      </p:sp>
      <p:sp>
        <p:nvSpPr>
          <p:cNvPr id="123" name="Multiply 122"/>
          <p:cNvSpPr/>
          <p:nvPr/>
        </p:nvSpPr>
        <p:spPr>
          <a:xfrm>
            <a:off x="3491345" y="31368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Multiply 123"/>
          <p:cNvSpPr/>
          <p:nvPr/>
        </p:nvSpPr>
        <p:spPr>
          <a:xfrm>
            <a:off x="3491345" y="35940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3373306" y="3037840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19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373306" y="3487725"/>
            <a:ext cx="1662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18</a:t>
            </a:r>
          </a:p>
        </p:txBody>
      </p:sp>
      <p:sp>
        <p:nvSpPr>
          <p:cNvPr id="127" name="Multiply 126"/>
          <p:cNvSpPr/>
          <p:nvPr/>
        </p:nvSpPr>
        <p:spPr>
          <a:xfrm>
            <a:off x="350104" y="5609600"/>
            <a:ext cx="332509" cy="36576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50469" y="563859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Strain gauge rosette mounted on web</a:t>
            </a:r>
            <a:endParaRPr lang="en-US" sz="1400" dirty="0"/>
          </a:p>
        </p:txBody>
      </p:sp>
      <p:sp>
        <p:nvSpPr>
          <p:cNvPr id="143" name="Multiply 142"/>
          <p:cNvSpPr/>
          <p:nvPr/>
        </p:nvSpPr>
        <p:spPr>
          <a:xfrm>
            <a:off x="357724" y="6184910"/>
            <a:ext cx="332509" cy="36576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58089" y="61061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Strain gauge mounted on bottom of floor girder bottom flange (longitudinal)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51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3" y="822960"/>
            <a:ext cx="91763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912395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9477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5314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58232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150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31859" y="2385060"/>
            <a:ext cx="1080655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431027" y="1851660"/>
            <a:ext cx="1080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1027" y="1394155"/>
            <a:ext cx="1080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608608" y="2385060"/>
            <a:ext cx="1080655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607776" y="1394460"/>
            <a:ext cx="1080655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785357" y="2385060"/>
            <a:ext cx="1080655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784525" y="1394460"/>
            <a:ext cx="1080655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962106" y="2385060"/>
            <a:ext cx="1080655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961274" y="1394460"/>
            <a:ext cx="1080655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138855" y="2385060"/>
            <a:ext cx="1080655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138023" y="1394460"/>
            <a:ext cx="1080655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 flipH="1">
            <a:off x="6324600" y="501134"/>
            <a:ext cx="1" cy="300406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888227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888227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065309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2065309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Multiply 77"/>
          <p:cNvSpPr/>
          <p:nvPr/>
        </p:nvSpPr>
        <p:spPr>
          <a:xfrm>
            <a:off x="2653850" y="176784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2653850" y="228600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242391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242391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830932" y="228600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6082295" y="2298194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6082295" y="2755394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596471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596471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150" y="838200"/>
            <a:ext cx="5902036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6200" y="87868"/>
            <a:ext cx="50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key: Global Responses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81370" y="815341"/>
            <a:ext cx="2636845" cy="738664"/>
            <a:chOff x="6381370" y="586741"/>
            <a:chExt cx="2636845" cy="738664"/>
          </a:xfrm>
        </p:grpSpPr>
        <p:sp>
          <p:nvSpPr>
            <p:cNvPr id="149" name="Multiply 148"/>
            <p:cNvSpPr/>
            <p:nvPr/>
          </p:nvSpPr>
          <p:spPr>
            <a:xfrm>
              <a:off x="6381370" y="773193"/>
              <a:ext cx="332509" cy="36576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1735" y="586741"/>
              <a:ext cx="2336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Strain gauge mounted on bottom of transit bea</a:t>
              </a:r>
              <a:r>
                <a:rPr lang="en-US" sz="1400" dirty="0"/>
                <a:t>m</a:t>
              </a:r>
              <a:r>
                <a:rPr lang="en-US" sz="1400" dirty="0" smtClean="0"/>
                <a:t> bottom flange (longitudinal)</a:t>
              </a:r>
              <a:endParaRPr lang="en-US" sz="1400" dirty="0"/>
            </a:p>
          </p:txBody>
        </p:sp>
      </p:grpSp>
      <p:sp>
        <p:nvSpPr>
          <p:cNvPr id="87" name="Multiply 86"/>
          <p:cNvSpPr/>
          <p:nvPr/>
        </p:nvSpPr>
        <p:spPr>
          <a:xfrm>
            <a:off x="1478246" y="1757661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1477785" y="229362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3834905" y="176022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y 107"/>
          <p:cNvSpPr/>
          <p:nvPr/>
        </p:nvSpPr>
        <p:spPr>
          <a:xfrm>
            <a:off x="400825" y="2296160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y 108"/>
          <p:cNvSpPr/>
          <p:nvPr/>
        </p:nvSpPr>
        <p:spPr>
          <a:xfrm>
            <a:off x="400825" y="2753360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ultiply 113"/>
          <p:cNvSpPr/>
          <p:nvPr/>
        </p:nvSpPr>
        <p:spPr>
          <a:xfrm>
            <a:off x="1357895" y="22986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1357895" y="27558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Multiply 122"/>
          <p:cNvSpPr/>
          <p:nvPr/>
        </p:nvSpPr>
        <p:spPr>
          <a:xfrm>
            <a:off x="3720095" y="22986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Multiply 123"/>
          <p:cNvSpPr/>
          <p:nvPr/>
        </p:nvSpPr>
        <p:spPr>
          <a:xfrm>
            <a:off x="3720095" y="27558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85110" y="1566439"/>
            <a:ext cx="2636845" cy="523220"/>
            <a:chOff x="6385110" y="1181637"/>
            <a:chExt cx="2636845" cy="523220"/>
          </a:xfrm>
        </p:grpSpPr>
        <p:sp>
          <p:nvSpPr>
            <p:cNvPr id="127" name="Multiply 126"/>
            <p:cNvSpPr/>
            <p:nvPr/>
          </p:nvSpPr>
          <p:spPr>
            <a:xfrm>
              <a:off x="6385110" y="1260367"/>
              <a:ext cx="332509" cy="365760"/>
            </a:xfrm>
            <a:prstGeom prst="mathMultiply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85475" y="1181637"/>
              <a:ext cx="2336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Strain gauge rosette mounted on web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92730" y="2102093"/>
            <a:ext cx="2636845" cy="738664"/>
            <a:chOff x="6392730" y="1873493"/>
            <a:chExt cx="2636845" cy="738664"/>
          </a:xfrm>
        </p:grpSpPr>
        <p:sp>
          <p:nvSpPr>
            <p:cNvPr id="143" name="Multiply 142"/>
            <p:cNvSpPr/>
            <p:nvPr/>
          </p:nvSpPr>
          <p:spPr>
            <a:xfrm>
              <a:off x="6392730" y="2059945"/>
              <a:ext cx="332509" cy="365760"/>
            </a:xfrm>
            <a:prstGeom prst="mathMultiply">
              <a:avLst/>
            </a:prstGeom>
            <a:solidFill>
              <a:srgbClr val="FF000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93095" y="1873493"/>
              <a:ext cx="2336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Strain gauge mounted on bottom of floor girder bottom flange (longitudinal)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756" y="4145280"/>
            <a:ext cx="8948489" cy="2560320"/>
            <a:chOff x="0" y="4191000"/>
            <a:chExt cx="8948489" cy="2560320"/>
          </a:xfrm>
        </p:grpSpPr>
        <p:grpSp>
          <p:nvGrpSpPr>
            <p:cNvPr id="241" name="Group 240"/>
            <p:cNvGrpSpPr>
              <a:grpSpLocks noChangeAspect="1"/>
            </p:cNvGrpSpPr>
            <p:nvPr/>
          </p:nvGrpSpPr>
          <p:grpSpPr>
            <a:xfrm>
              <a:off x="4724400" y="4191000"/>
              <a:ext cx="4224089" cy="2560320"/>
              <a:chOff x="549739" y="2971799"/>
              <a:chExt cx="5657265" cy="3429001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1295400" y="3261819"/>
                <a:ext cx="4765460" cy="1538781"/>
                <a:chOff x="3959826" y="3453741"/>
                <a:chExt cx="4765460" cy="1538781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3959826" y="3631018"/>
                  <a:ext cx="4765460" cy="1361504"/>
                  <a:chOff x="1618962" y="1167877"/>
                  <a:chExt cx="4765460" cy="1361504"/>
                </a:xfrm>
              </p:grpSpPr>
              <p:sp>
                <p:nvSpPr>
                  <p:cNvPr id="320" name="Rectangle 319"/>
                  <p:cNvSpPr/>
                  <p:nvPr/>
                </p:nvSpPr>
                <p:spPr>
                  <a:xfrm rot="840000" flipV="1">
                    <a:off x="1644049" y="1568531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/>
                  <p:cNvCxnSpPr>
                    <a:cxnSpLocks noChangeAspect="1"/>
                  </p:cNvCxnSpPr>
                  <p:nvPr/>
                </p:nvCxnSpPr>
                <p:spPr>
                  <a:xfrm>
                    <a:off x="1672085" y="1210473"/>
                    <a:ext cx="4671277" cy="12212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>
                    <a:cxnSpLocks noChangeAspect="1"/>
                  </p:cNvCxnSpPr>
                  <p:nvPr/>
                </p:nvCxnSpPr>
                <p:spPr>
                  <a:xfrm>
                    <a:off x="1691496" y="1172024"/>
                    <a:ext cx="4552424" cy="11901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618962" y="1167877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326" name="Straight Connector 325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Straight Connector 326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8" name="Group 327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332" name="Straight Connector 331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Straight Connector 332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330" name="Straight Connector 329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Straight Connector 330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24" name="Straight Connector 323"/>
                  <p:cNvCxnSpPr>
                    <a:cxnSpLocks noChangeAspect="1"/>
                  </p:cNvCxnSpPr>
                  <p:nvPr/>
                </p:nvCxnSpPr>
                <p:spPr>
                  <a:xfrm>
                    <a:off x="1619106" y="1294281"/>
                    <a:ext cx="4724256" cy="1235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>
                    <a:cxnSpLocks noChangeAspect="1"/>
                  </p:cNvCxnSpPr>
                  <p:nvPr/>
                </p:nvCxnSpPr>
                <p:spPr>
                  <a:xfrm>
                    <a:off x="1712451" y="1264663"/>
                    <a:ext cx="4671971" cy="12214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4563855" y="3453741"/>
                  <a:ext cx="4161431" cy="1207986"/>
                  <a:chOff x="2222991" y="990600"/>
                  <a:chExt cx="4161431" cy="1207986"/>
                </a:xfrm>
              </p:grpSpPr>
              <p:sp>
                <p:nvSpPr>
                  <p:cNvPr id="306" name="Rectangle 305"/>
                  <p:cNvSpPr/>
                  <p:nvPr/>
                </p:nvSpPr>
                <p:spPr>
                  <a:xfrm rot="840000" flipV="1">
                    <a:off x="2248078" y="1391254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7" name="Straight Connector 306"/>
                  <p:cNvCxnSpPr>
                    <a:cxnSpLocks noChangeAspect="1"/>
                  </p:cNvCxnSpPr>
                  <p:nvPr/>
                </p:nvCxnSpPr>
                <p:spPr>
                  <a:xfrm>
                    <a:off x="2276114" y="1033196"/>
                    <a:ext cx="4108308" cy="10740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>
                    <a:cxnSpLocks noChangeAspect="1"/>
                  </p:cNvCxnSpPr>
                  <p:nvPr/>
                </p:nvCxnSpPr>
                <p:spPr>
                  <a:xfrm>
                    <a:off x="2295525" y="994747"/>
                    <a:ext cx="4088897" cy="10689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2222991" y="990600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4" name="Group 313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318" name="Straight Connector 317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Straight Connector 318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5" name="Group 314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316" name="Straight Connector 315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7" name="Straight Connector 316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10" name="Straight Connector 309"/>
                  <p:cNvCxnSpPr>
                    <a:cxnSpLocks noChangeAspect="1"/>
                  </p:cNvCxnSpPr>
                  <p:nvPr/>
                </p:nvCxnSpPr>
                <p:spPr>
                  <a:xfrm>
                    <a:off x="2223135" y="1117004"/>
                    <a:ext cx="4137052" cy="108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>
                    <a:cxnSpLocks noChangeAspect="1"/>
                  </p:cNvCxnSpPr>
                  <p:nvPr/>
                </p:nvCxnSpPr>
                <p:spPr>
                  <a:xfrm>
                    <a:off x="2316480" y="1087386"/>
                    <a:ext cx="4059659" cy="10613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3" name="Group 242"/>
              <p:cNvGrpSpPr/>
              <p:nvPr/>
            </p:nvGrpSpPr>
            <p:grpSpPr>
              <a:xfrm flipV="1">
                <a:off x="549739" y="3233688"/>
                <a:ext cx="5345288" cy="2160142"/>
                <a:chOff x="1779413" y="1040259"/>
                <a:chExt cx="5345288" cy="2160142"/>
              </a:xfrm>
            </p:grpSpPr>
            <p:grpSp>
              <p:nvGrpSpPr>
                <p:cNvPr id="286" name="Group 285"/>
                <p:cNvGrpSpPr/>
                <p:nvPr/>
              </p:nvGrpSpPr>
              <p:grpSpPr>
                <a:xfrm>
                  <a:off x="1779413" y="1605019"/>
                  <a:ext cx="4324015" cy="1595382"/>
                  <a:chOff x="1677398" y="1730479"/>
                  <a:chExt cx="3930922" cy="1595382"/>
                </a:xfrm>
              </p:grpSpPr>
              <p:sp>
                <p:nvSpPr>
                  <p:cNvPr id="296" name="Rectangle 295"/>
                  <p:cNvSpPr/>
                  <p:nvPr/>
                </p:nvSpPr>
                <p:spPr>
                  <a:xfrm rot="960000" flipV="1">
                    <a:off x="1677398" y="2315214"/>
                    <a:ext cx="3730493" cy="4206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Crosstie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7" name="Straight Connector 296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>
                    <a:cxnSpLocks noChangeAspect="1"/>
                  </p:cNvCxnSpPr>
                  <p:nvPr/>
                </p:nvCxnSpPr>
                <p:spPr>
                  <a:xfrm>
                    <a:off x="1779822" y="2175979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896780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730479"/>
                    <a:ext cx="3828498" cy="12386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892077" y="1040259"/>
                  <a:ext cx="5232624" cy="1895757"/>
                  <a:chOff x="851390" y="1430104"/>
                  <a:chExt cx="4756930" cy="1895757"/>
                </a:xfrm>
              </p:grpSpPr>
              <p:sp>
                <p:nvSpPr>
                  <p:cNvPr id="288" name="Rectangle 287"/>
                  <p:cNvSpPr/>
                  <p:nvPr/>
                </p:nvSpPr>
                <p:spPr>
                  <a:xfrm rot="1020000">
                    <a:off x="853769" y="2149503"/>
                    <a:ext cx="4581123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9" name="Straight Connector 288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>
                    <a:cxnSpLocks noChangeAspect="1"/>
                  </p:cNvCxnSpPr>
                  <p:nvPr/>
                </p:nvCxnSpPr>
                <p:spPr>
                  <a:xfrm>
                    <a:off x="851391" y="1875604"/>
                    <a:ext cx="4482609" cy="14502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>
                    <a:cxnSpLocks noChangeAspect="1"/>
                  </p:cNvCxnSpPr>
                  <p:nvPr/>
                </p:nvCxnSpPr>
                <p:spPr>
                  <a:xfrm>
                    <a:off x="851390" y="1596406"/>
                    <a:ext cx="4482610" cy="145025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>
                    <a:cxnSpLocks noChangeAspect="1"/>
                  </p:cNvCxnSpPr>
                  <p:nvPr/>
                </p:nvCxnSpPr>
                <p:spPr>
                  <a:xfrm>
                    <a:off x="851391" y="1430104"/>
                    <a:ext cx="4756927" cy="153900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4" name="Group 243"/>
              <p:cNvGrpSpPr/>
              <p:nvPr/>
            </p:nvGrpSpPr>
            <p:grpSpPr>
              <a:xfrm>
                <a:off x="745191" y="3593824"/>
                <a:ext cx="5461813" cy="2385412"/>
                <a:chOff x="745191" y="3289024"/>
                <a:chExt cx="5461813" cy="2385412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745191" y="3765275"/>
                  <a:ext cx="5315669" cy="1909161"/>
                  <a:chOff x="745191" y="3765275"/>
                  <a:chExt cx="5315669" cy="1909161"/>
                </a:xfrm>
              </p:grpSpPr>
              <p:sp>
                <p:nvSpPr>
                  <p:cNvPr id="276" name="Rectangle 25"/>
                  <p:cNvSpPr/>
                  <p:nvPr/>
                </p:nvSpPr>
                <p:spPr>
                  <a:xfrm rot="964088" flipV="1">
                    <a:off x="745191" y="4076926"/>
                    <a:ext cx="3508088" cy="704061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08088" h="704061">
                        <a:moveTo>
                          <a:pt x="145916" y="0"/>
                        </a:moveTo>
                        <a:lnTo>
                          <a:pt x="3508088" y="98107"/>
                        </a:lnTo>
                        <a:lnTo>
                          <a:pt x="3383159" y="704061"/>
                        </a:lnTo>
                        <a:lnTo>
                          <a:pt x="284005" y="628849"/>
                        </a:lnTo>
                        <a:lnTo>
                          <a:pt x="0" y="439409"/>
                        </a:lnTo>
                        <a:lnTo>
                          <a:pt x="166716" y="466282"/>
                        </a:lnTo>
                        <a:cubicBezTo>
                          <a:pt x="197524" y="369646"/>
                          <a:pt x="216923" y="264716"/>
                          <a:pt x="259707" y="95255"/>
                        </a:cubicBezTo>
                        <a:lnTo>
                          <a:pt x="14591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Stringer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7" name="Group 276"/>
                  <p:cNvGrpSpPr/>
                  <p:nvPr/>
                </p:nvGrpSpPr>
                <p:grpSpPr>
                  <a:xfrm flipV="1">
                    <a:off x="860390" y="3765275"/>
                    <a:ext cx="5200470" cy="1909161"/>
                    <a:chOff x="1356674" y="992535"/>
                    <a:chExt cx="4727701" cy="1909161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Straight Connector 278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3" y="1534297"/>
                      <a:ext cx="4590542" cy="132015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159920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Connector 281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620986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6" y="992535"/>
                      <a:ext cx="4721899" cy="135793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383438" y="3289024"/>
                  <a:ext cx="3823566" cy="1485679"/>
                  <a:chOff x="2383438" y="3289024"/>
                  <a:chExt cx="3823566" cy="1485679"/>
                </a:xfrm>
              </p:grpSpPr>
              <p:sp>
                <p:nvSpPr>
                  <p:cNvPr id="266" name="Rectangle 25"/>
                  <p:cNvSpPr/>
                  <p:nvPr/>
                </p:nvSpPr>
                <p:spPr>
                  <a:xfrm rot="840000" flipV="1">
                    <a:off x="2383438" y="3666793"/>
                    <a:ext cx="3823566" cy="650324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8440 w 3489812"/>
                      <a:gd name="connsiteY5" fmla="*/ 466282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2948 w 3489812"/>
                      <a:gd name="connsiteY5" fmla="*/ 464700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26817"/>
                      <a:gd name="connsiteX1" fmla="*/ 3489812 w 3489812"/>
                      <a:gd name="connsiteY1" fmla="*/ 98107 h 726817"/>
                      <a:gd name="connsiteX2" fmla="*/ 3364883 w 3489812"/>
                      <a:gd name="connsiteY2" fmla="*/ 704061 h 726817"/>
                      <a:gd name="connsiteX3" fmla="*/ 245997 w 3489812"/>
                      <a:gd name="connsiteY3" fmla="*/ 726817 h 726817"/>
                      <a:gd name="connsiteX4" fmla="*/ 0 w 3489812"/>
                      <a:gd name="connsiteY4" fmla="*/ 458550 h 726817"/>
                      <a:gd name="connsiteX5" fmla="*/ 142948 w 3489812"/>
                      <a:gd name="connsiteY5" fmla="*/ 464700 h 726817"/>
                      <a:gd name="connsiteX6" fmla="*/ 241431 w 3489812"/>
                      <a:gd name="connsiteY6" fmla="*/ 95255 h 726817"/>
                      <a:gd name="connsiteX7" fmla="*/ 127640 w 3489812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92113 w 3438977"/>
                      <a:gd name="connsiteY5" fmla="*/ 464700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78959 w 3438977"/>
                      <a:gd name="connsiteY6" fmla="*/ 201224 h 726817"/>
                      <a:gd name="connsiteX7" fmla="*/ 76805 w 3438977"/>
                      <a:gd name="connsiteY7" fmla="*/ 0 h 726817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3314048 w 3438977"/>
                      <a:gd name="connsiteY2" fmla="*/ 605954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3545 w 3438977"/>
                      <a:gd name="connsiteY2" fmla="*/ 583408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80950 w 3438977"/>
                      <a:gd name="connsiteY2" fmla="*/ 558452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2193 w 3438977"/>
                      <a:gd name="connsiteY2" fmla="*/ 575093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2789709"/>
                      <a:gd name="connsiteY0" fmla="*/ 30692 h 650324"/>
                      <a:gd name="connsiteX1" fmla="*/ 2789709 w 2789709"/>
                      <a:gd name="connsiteY1" fmla="*/ 0 h 650324"/>
                      <a:gd name="connsiteX2" fmla="*/ 2672193 w 2789709"/>
                      <a:gd name="connsiteY2" fmla="*/ 596707 h 650324"/>
                      <a:gd name="connsiteX3" fmla="*/ 195162 w 2789709"/>
                      <a:gd name="connsiteY3" fmla="*/ 650324 h 650324"/>
                      <a:gd name="connsiteX4" fmla="*/ 0 w 2789709"/>
                      <a:gd name="connsiteY4" fmla="*/ 480579 h 650324"/>
                      <a:gd name="connsiteX5" fmla="*/ 112380 w 2789709"/>
                      <a:gd name="connsiteY5" fmla="*/ 476284 h 650324"/>
                      <a:gd name="connsiteX6" fmla="*/ 178959 w 2789709"/>
                      <a:gd name="connsiteY6" fmla="*/ 124731 h 650324"/>
                      <a:gd name="connsiteX7" fmla="*/ 84046 w 2789709"/>
                      <a:gd name="connsiteY7" fmla="*/ 30692 h 650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89709" h="650324">
                        <a:moveTo>
                          <a:pt x="84046" y="30692"/>
                        </a:moveTo>
                        <a:lnTo>
                          <a:pt x="2789709" y="0"/>
                        </a:lnTo>
                        <a:lnTo>
                          <a:pt x="2672193" y="596707"/>
                        </a:lnTo>
                        <a:lnTo>
                          <a:pt x="195162" y="650324"/>
                        </a:lnTo>
                        <a:lnTo>
                          <a:pt x="0" y="480579"/>
                        </a:lnTo>
                        <a:cubicBezTo>
                          <a:pt x="55572" y="489537"/>
                          <a:pt x="56808" y="467326"/>
                          <a:pt x="112380" y="476284"/>
                        </a:cubicBezTo>
                        <a:cubicBezTo>
                          <a:pt x="133287" y="350087"/>
                          <a:pt x="136175" y="294192"/>
                          <a:pt x="178959" y="124731"/>
                        </a:cubicBezTo>
                        <a:lnTo>
                          <a:pt x="84046" y="3069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67" name="Group 266"/>
                  <p:cNvGrpSpPr/>
                  <p:nvPr/>
                </p:nvGrpSpPr>
                <p:grpSpPr>
                  <a:xfrm flipV="1">
                    <a:off x="2471928" y="3289024"/>
                    <a:ext cx="3588932" cy="1485679"/>
                    <a:chOff x="1356674" y="1416017"/>
                    <a:chExt cx="3262666" cy="1485679"/>
                  </a:xfrm>
                </p:grpSpPr>
                <p:cxnSp>
                  <p:nvCxnSpPr>
                    <p:cNvPr id="268" name="Straight Connector 267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4" y="1955614"/>
                      <a:ext cx="3125506" cy="89883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26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4" y="1581237"/>
                      <a:ext cx="2988346" cy="85939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>
                      <a:cxnSpLocks noChangeAspect="1"/>
                      <a:endCxn id="266" idx="2"/>
                    </p:cNvCxnSpPr>
                    <p:nvPr/>
                  </p:nvCxnSpPr>
                  <p:spPr>
                    <a:xfrm flipV="1">
                      <a:off x="1630994" y="2038707"/>
                      <a:ext cx="2987224" cy="86298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Connector 274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1416017"/>
                      <a:ext cx="3249333" cy="9344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45" name="Group 244"/>
              <p:cNvGrpSpPr/>
              <p:nvPr/>
            </p:nvGrpSpPr>
            <p:grpSpPr>
              <a:xfrm>
                <a:off x="662403" y="3998960"/>
                <a:ext cx="4556007" cy="2401840"/>
                <a:chOff x="662403" y="3998960"/>
                <a:chExt cx="4556007" cy="2401840"/>
              </a:xfrm>
            </p:grpSpPr>
            <p:sp>
              <p:nvSpPr>
                <p:cNvPr id="255" name="Freeform 254"/>
                <p:cNvSpPr/>
                <p:nvPr/>
              </p:nvSpPr>
              <p:spPr>
                <a:xfrm>
                  <a:off x="668019" y="3998960"/>
                  <a:ext cx="4547033" cy="2399952"/>
                </a:xfrm>
                <a:custGeom>
                  <a:avLst/>
                  <a:gdLst>
                    <a:gd name="connsiteX0" fmla="*/ 3562503 w 3562503"/>
                    <a:gd name="connsiteY0" fmla="*/ 168249 h 1894636"/>
                    <a:gd name="connsiteX1" fmla="*/ 3540557 w 3562503"/>
                    <a:gd name="connsiteY1" fmla="*/ 1082649 h 1894636"/>
                    <a:gd name="connsiteX2" fmla="*/ 724205 w 3562503"/>
                    <a:gd name="connsiteY2" fmla="*/ 1894636 h 1894636"/>
                    <a:gd name="connsiteX3" fmla="*/ 36576 w 3562503"/>
                    <a:gd name="connsiteY3" fmla="*/ 1755648 h 1894636"/>
                    <a:gd name="connsiteX4" fmla="*/ 0 w 3562503"/>
                    <a:gd name="connsiteY4" fmla="*/ 797356 h 1894636"/>
                    <a:gd name="connsiteX5" fmla="*/ 2809037 w 3562503"/>
                    <a:gd name="connsiteY5" fmla="*/ 0 h 1894636"/>
                    <a:gd name="connsiteX6" fmla="*/ 3562503 w 3562503"/>
                    <a:gd name="connsiteY6" fmla="*/ 168249 h 1894636"/>
                    <a:gd name="connsiteX0" fmla="*/ 3562503 w 3562503"/>
                    <a:gd name="connsiteY0" fmla="*/ 168249 h 1894636"/>
                    <a:gd name="connsiteX1" fmla="*/ 3540557 w 3562503"/>
                    <a:gd name="connsiteY1" fmla="*/ 1082649 h 1894636"/>
                    <a:gd name="connsiteX2" fmla="*/ 724205 w 3562503"/>
                    <a:gd name="connsiteY2" fmla="*/ 1894636 h 1894636"/>
                    <a:gd name="connsiteX3" fmla="*/ 36576 w 3562503"/>
                    <a:gd name="connsiteY3" fmla="*/ 1755648 h 1894636"/>
                    <a:gd name="connsiteX4" fmla="*/ 0 w 3562503"/>
                    <a:gd name="connsiteY4" fmla="*/ 797356 h 1894636"/>
                    <a:gd name="connsiteX5" fmla="*/ 3215164 w 3562503"/>
                    <a:gd name="connsiteY5" fmla="*/ 0 h 1894636"/>
                    <a:gd name="connsiteX6" fmla="*/ 3562503 w 3562503"/>
                    <a:gd name="connsiteY6" fmla="*/ 168249 h 1894636"/>
                    <a:gd name="connsiteX0" fmla="*/ 3934787 w 3934787"/>
                    <a:gd name="connsiteY0" fmla="*/ 161219 h 1894636"/>
                    <a:gd name="connsiteX1" fmla="*/ 3540557 w 3934787"/>
                    <a:gd name="connsiteY1" fmla="*/ 1082649 h 1894636"/>
                    <a:gd name="connsiteX2" fmla="*/ 724205 w 3934787"/>
                    <a:gd name="connsiteY2" fmla="*/ 1894636 h 1894636"/>
                    <a:gd name="connsiteX3" fmla="*/ 36576 w 3934787"/>
                    <a:gd name="connsiteY3" fmla="*/ 1755648 h 1894636"/>
                    <a:gd name="connsiteX4" fmla="*/ 0 w 3934787"/>
                    <a:gd name="connsiteY4" fmla="*/ 797356 h 1894636"/>
                    <a:gd name="connsiteX5" fmla="*/ 3215164 w 3934787"/>
                    <a:gd name="connsiteY5" fmla="*/ 0 h 1894636"/>
                    <a:gd name="connsiteX6" fmla="*/ 3934787 w 3934787"/>
                    <a:gd name="connsiteY6" fmla="*/ 161219 h 1894636"/>
                    <a:gd name="connsiteX0" fmla="*/ 3934787 w 3934787"/>
                    <a:gd name="connsiteY0" fmla="*/ 161219 h 1894636"/>
                    <a:gd name="connsiteX1" fmla="*/ 3798842 w 3934787"/>
                    <a:gd name="connsiteY1" fmla="*/ 461678 h 1894636"/>
                    <a:gd name="connsiteX2" fmla="*/ 3540557 w 3934787"/>
                    <a:gd name="connsiteY2" fmla="*/ 1082649 h 1894636"/>
                    <a:gd name="connsiteX3" fmla="*/ 724205 w 3934787"/>
                    <a:gd name="connsiteY3" fmla="*/ 1894636 h 1894636"/>
                    <a:gd name="connsiteX4" fmla="*/ 36576 w 3934787"/>
                    <a:gd name="connsiteY4" fmla="*/ 1755648 h 1894636"/>
                    <a:gd name="connsiteX5" fmla="*/ 0 w 3934787"/>
                    <a:gd name="connsiteY5" fmla="*/ 797356 h 1894636"/>
                    <a:gd name="connsiteX6" fmla="*/ 3215164 w 3934787"/>
                    <a:gd name="connsiteY6" fmla="*/ 0 h 1894636"/>
                    <a:gd name="connsiteX7" fmla="*/ 3934787 w 3934787"/>
                    <a:gd name="connsiteY7" fmla="*/ 161219 h 1894636"/>
                    <a:gd name="connsiteX0" fmla="*/ 3934787 w 3934787"/>
                    <a:gd name="connsiteY0" fmla="*/ 161219 h 1894636"/>
                    <a:gd name="connsiteX1" fmla="*/ 3578856 w 3934787"/>
                    <a:gd name="connsiteY1" fmla="*/ 321083 h 1894636"/>
                    <a:gd name="connsiteX2" fmla="*/ 3540557 w 3934787"/>
                    <a:gd name="connsiteY2" fmla="*/ 1082649 h 1894636"/>
                    <a:gd name="connsiteX3" fmla="*/ 724205 w 3934787"/>
                    <a:gd name="connsiteY3" fmla="*/ 1894636 h 1894636"/>
                    <a:gd name="connsiteX4" fmla="*/ 36576 w 3934787"/>
                    <a:gd name="connsiteY4" fmla="*/ 1755648 h 1894636"/>
                    <a:gd name="connsiteX5" fmla="*/ 0 w 3934787"/>
                    <a:gd name="connsiteY5" fmla="*/ 797356 h 1894636"/>
                    <a:gd name="connsiteX6" fmla="*/ 3215164 w 3934787"/>
                    <a:gd name="connsiteY6" fmla="*/ 0 h 1894636"/>
                    <a:gd name="connsiteX7" fmla="*/ 3934787 w 3934787"/>
                    <a:gd name="connsiteY7" fmla="*/ 161219 h 1894636"/>
                    <a:gd name="connsiteX0" fmla="*/ 3934787 w 3946684"/>
                    <a:gd name="connsiteY0" fmla="*/ 161219 h 1894636"/>
                    <a:gd name="connsiteX1" fmla="*/ 3578856 w 3946684"/>
                    <a:gd name="connsiteY1" fmla="*/ 321083 h 1894636"/>
                    <a:gd name="connsiteX2" fmla="*/ 3946684 w 3946684"/>
                    <a:gd name="connsiteY2" fmla="*/ 1047500 h 1894636"/>
                    <a:gd name="connsiteX3" fmla="*/ 724205 w 3946684"/>
                    <a:gd name="connsiteY3" fmla="*/ 1894636 h 1894636"/>
                    <a:gd name="connsiteX4" fmla="*/ 36576 w 3946684"/>
                    <a:gd name="connsiteY4" fmla="*/ 1755648 h 1894636"/>
                    <a:gd name="connsiteX5" fmla="*/ 0 w 3946684"/>
                    <a:gd name="connsiteY5" fmla="*/ 797356 h 1894636"/>
                    <a:gd name="connsiteX6" fmla="*/ 3215164 w 3946684"/>
                    <a:gd name="connsiteY6" fmla="*/ 0 h 1894636"/>
                    <a:gd name="connsiteX7" fmla="*/ 3934787 w 3946684"/>
                    <a:gd name="connsiteY7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8856 w 3946684"/>
                    <a:gd name="connsiteY2" fmla="*/ 321083 h 1894636"/>
                    <a:gd name="connsiteX3" fmla="*/ 3946684 w 3946684"/>
                    <a:gd name="connsiteY3" fmla="*/ 1047500 h 1894636"/>
                    <a:gd name="connsiteX4" fmla="*/ 724205 w 3946684"/>
                    <a:gd name="connsiteY4" fmla="*/ 1894636 h 1894636"/>
                    <a:gd name="connsiteX5" fmla="*/ 36576 w 3946684"/>
                    <a:gd name="connsiteY5" fmla="*/ 1755648 h 1894636"/>
                    <a:gd name="connsiteX6" fmla="*/ 0 w 3946684"/>
                    <a:gd name="connsiteY6" fmla="*/ 797356 h 1894636"/>
                    <a:gd name="connsiteX7" fmla="*/ 3215164 w 3946684"/>
                    <a:gd name="connsiteY7" fmla="*/ 0 h 1894636"/>
                    <a:gd name="connsiteX8" fmla="*/ 3934787 w 3946684"/>
                    <a:gd name="connsiteY8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8856 w 3946684"/>
                    <a:gd name="connsiteY2" fmla="*/ 321083 h 1894636"/>
                    <a:gd name="connsiteX3" fmla="*/ 3739615 w 3946684"/>
                    <a:gd name="connsiteY3" fmla="*/ 658512 h 1894636"/>
                    <a:gd name="connsiteX4" fmla="*/ 3946684 w 3946684"/>
                    <a:gd name="connsiteY4" fmla="*/ 1047500 h 1894636"/>
                    <a:gd name="connsiteX5" fmla="*/ 724205 w 3946684"/>
                    <a:gd name="connsiteY5" fmla="*/ 1894636 h 1894636"/>
                    <a:gd name="connsiteX6" fmla="*/ 36576 w 3946684"/>
                    <a:gd name="connsiteY6" fmla="*/ 1755648 h 1894636"/>
                    <a:gd name="connsiteX7" fmla="*/ 0 w 3946684"/>
                    <a:gd name="connsiteY7" fmla="*/ 797356 h 1894636"/>
                    <a:gd name="connsiteX8" fmla="*/ 3215164 w 3946684"/>
                    <a:gd name="connsiteY8" fmla="*/ 0 h 1894636"/>
                    <a:gd name="connsiteX9" fmla="*/ 3934787 w 3946684"/>
                    <a:gd name="connsiteY9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8856 w 3946684"/>
                    <a:gd name="connsiteY2" fmla="*/ 321083 h 1894636"/>
                    <a:gd name="connsiteX3" fmla="*/ 3570395 w 3946684"/>
                    <a:gd name="connsiteY3" fmla="*/ 960791 h 1894636"/>
                    <a:gd name="connsiteX4" fmla="*/ 3946684 w 3946684"/>
                    <a:gd name="connsiteY4" fmla="*/ 1047500 h 1894636"/>
                    <a:gd name="connsiteX5" fmla="*/ 724205 w 3946684"/>
                    <a:gd name="connsiteY5" fmla="*/ 1894636 h 1894636"/>
                    <a:gd name="connsiteX6" fmla="*/ 36576 w 3946684"/>
                    <a:gd name="connsiteY6" fmla="*/ 1755648 h 1894636"/>
                    <a:gd name="connsiteX7" fmla="*/ 0 w 3946684"/>
                    <a:gd name="connsiteY7" fmla="*/ 797356 h 1894636"/>
                    <a:gd name="connsiteX8" fmla="*/ 3215164 w 3946684"/>
                    <a:gd name="connsiteY8" fmla="*/ 0 h 1894636"/>
                    <a:gd name="connsiteX9" fmla="*/ 3934787 w 3946684"/>
                    <a:gd name="connsiteY9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0395 w 3946684"/>
                    <a:gd name="connsiteY2" fmla="*/ 960791 h 1894636"/>
                    <a:gd name="connsiteX3" fmla="*/ 3946684 w 3946684"/>
                    <a:gd name="connsiteY3" fmla="*/ 1047500 h 1894636"/>
                    <a:gd name="connsiteX4" fmla="*/ 724205 w 3946684"/>
                    <a:gd name="connsiteY4" fmla="*/ 1894636 h 1894636"/>
                    <a:gd name="connsiteX5" fmla="*/ 36576 w 3946684"/>
                    <a:gd name="connsiteY5" fmla="*/ 1755648 h 1894636"/>
                    <a:gd name="connsiteX6" fmla="*/ 0 w 3946684"/>
                    <a:gd name="connsiteY6" fmla="*/ 797356 h 1894636"/>
                    <a:gd name="connsiteX7" fmla="*/ 3215164 w 3946684"/>
                    <a:gd name="connsiteY7" fmla="*/ 0 h 1894636"/>
                    <a:gd name="connsiteX8" fmla="*/ 3934787 w 3946684"/>
                    <a:gd name="connsiteY8" fmla="*/ 161219 h 1894636"/>
                    <a:gd name="connsiteX0" fmla="*/ 3934787 w 3946684"/>
                    <a:gd name="connsiteY0" fmla="*/ 161219 h 1894636"/>
                    <a:gd name="connsiteX1" fmla="*/ 3570395 w 3946684"/>
                    <a:gd name="connsiteY1" fmla="*/ 278904 h 1894636"/>
                    <a:gd name="connsiteX2" fmla="*/ 3570395 w 3946684"/>
                    <a:gd name="connsiteY2" fmla="*/ 960791 h 1894636"/>
                    <a:gd name="connsiteX3" fmla="*/ 3946684 w 3946684"/>
                    <a:gd name="connsiteY3" fmla="*/ 1047500 h 1894636"/>
                    <a:gd name="connsiteX4" fmla="*/ 724205 w 3946684"/>
                    <a:gd name="connsiteY4" fmla="*/ 1894636 h 1894636"/>
                    <a:gd name="connsiteX5" fmla="*/ 36576 w 3946684"/>
                    <a:gd name="connsiteY5" fmla="*/ 1755648 h 1894636"/>
                    <a:gd name="connsiteX6" fmla="*/ 0 w 3946684"/>
                    <a:gd name="connsiteY6" fmla="*/ 797356 h 1894636"/>
                    <a:gd name="connsiteX7" fmla="*/ 3215164 w 3946684"/>
                    <a:gd name="connsiteY7" fmla="*/ 0 h 1894636"/>
                    <a:gd name="connsiteX8" fmla="*/ 3934787 w 3946684"/>
                    <a:gd name="connsiteY8" fmla="*/ 161219 h 1894636"/>
                    <a:gd name="connsiteX0" fmla="*/ 3934787 w 3946684"/>
                    <a:gd name="connsiteY0" fmla="*/ 180746 h 1914163"/>
                    <a:gd name="connsiteX1" fmla="*/ 3570395 w 3946684"/>
                    <a:gd name="connsiteY1" fmla="*/ 298431 h 1914163"/>
                    <a:gd name="connsiteX2" fmla="*/ 3570395 w 3946684"/>
                    <a:gd name="connsiteY2" fmla="*/ 980318 h 1914163"/>
                    <a:gd name="connsiteX3" fmla="*/ 3946684 w 3946684"/>
                    <a:gd name="connsiteY3" fmla="*/ 1067027 h 1914163"/>
                    <a:gd name="connsiteX4" fmla="*/ 724205 w 3946684"/>
                    <a:gd name="connsiteY4" fmla="*/ 1914163 h 1914163"/>
                    <a:gd name="connsiteX5" fmla="*/ 36576 w 3946684"/>
                    <a:gd name="connsiteY5" fmla="*/ 1775175 h 1914163"/>
                    <a:gd name="connsiteX6" fmla="*/ 0 w 3946684"/>
                    <a:gd name="connsiteY6" fmla="*/ 816883 h 1914163"/>
                    <a:gd name="connsiteX7" fmla="*/ 3156408 w 3946684"/>
                    <a:gd name="connsiteY7" fmla="*/ 0 h 1914163"/>
                    <a:gd name="connsiteX8" fmla="*/ 3934787 w 3946684"/>
                    <a:gd name="connsiteY8" fmla="*/ 180746 h 1914163"/>
                    <a:gd name="connsiteX0" fmla="*/ 4051678 w 4063575"/>
                    <a:gd name="connsiteY0" fmla="*/ 180746 h 1914163"/>
                    <a:gd name="connsiteX1" fmla="*/ 3687286 w 4063575"/>
                    <a:gd name="connsiteY1" fmla="*/ 298431 h 1914163"/>
                    <a:gd name="connsiteX2" fmla="*/ 3687286 w 4063575"/>
                    <a:gd name="connsiteY2" fmla="*/ 980318 h 1914163"/>
                    <a:gd name="connsiteX3" fmla="*/ 4063575 w 4063575"/>
                    <a:gd name="connsiteY3" fmla="*/ 1067027 h 1914163"/>
                    <a:gd name="connsiteX4" fmla="*/ 841096 w 4063575"/>
                    <a:gd name="connsiteY4" fmla="*/ 1914163 h 1914163"/>
                    <a:gd name="connsiteX5" fmla="*/ 153467 w 4063575"/>
                    <a:gd name="connsiteY5" fmla="*/ 1775175 h 1914163"/>
                    <a:gd name="connsiteX6" fmla="*/ 116891 w 4063575"/>
                    <a:gd name="connsiteY6" fmla="*/ 816883 h 1914163"/>
                    <a:gd name="connsiteX7" fmla="*/ 59 w 4063575"/>
                    <a:gd name="connsiteY7" fmla="*/ 793444 h 1914163"/>
                    <a:gd name="connsiteX8" fmla="*/ 3273299 w 4063575"/>
                    <a:gd name="connsiteY8" fmla="*/ 0 h 1914163"/>
                    <a:gd name="connsiteX9" fmla="*/ 4051678 w 4063575"/>
                    <a:gd name="connsiteY9" fmla="*/ 180746 h 1914163"/>
                    <a:gd name="connsiteX0" fmla="*/ 4051619 w 4063516"/>
                    <a:gd name="connsiteY0" fmla="*/ 180746 h 1914163"/>
                    <a:gd name="connsiteX1" fmla="*/ 3687227 w 4063516"/>
                    <a:gd name="connsiteY1" fmla="*/ 298431 h 1914163"/>
                    <a:gd name="connsiteX2" fmla="*/ 3687227 w 4063516"/>
                    <a:gd name="connsiteY2" fmla="*/ 980318 h 1914163"/>
                    <a:gd name="connsiteX3" fmla="*/ 4063516 w 4063516"/>
                    <a:gd name="connsiteY3" fmla="*/ 1067027 h 1914163"/>
                    <a:gd name="connsiteX4" fmla="*/ 841037 w 4063516"/>
                    <a:gd name="connsiteY4" fmla="*/ 1914163 h 1914163"/>
                    <a:gd name="connsiteX5" fmla="*/ 153408 w 4063516"/>
                    <a:gd name="connsiteY5" fmla="*/ 1775175 h 1914163"/>
                    <a:gd name="connsiteX6" fmla="*/ 0 w 4063516"/>
                    <a:gd name="connsiteY6" fmla="*/ 793444 h 1914163"/>
                    <a:gd name="connsiteX7" fmla="*/ 3273240 w 4063516"/>
                    <a:gd name="connsiteY7" fmla="*/ 0 h 1914163"/>
                    <a:gd name="connsiteX8" fmla="*/ 4051619 w 4063516"/>
                    <a:gd name="connsiteY8" fmla="*/ 180746 h 1914163"/>
                    <a:gd name="connsiteX0" fmla="*/ 4051619 w 4063516"/>
                    <a:gd name="connsiteY0" fmla="*/ 180746 h 1914163"/>
                    <a:gd name="connsiteX1" fmla="*/ 3687227 w 4063516"/>
                    <a:gd name="connsiteY1" fmla="*/ 298431 h 1914163"/>
                    <a:gd name="connsiteX2" fmla="*/ 3687227 w 4063516"/>
                    <a:gd name="connsiteY2" fmla="*/ 980318 h 1914163"/>
                    <a:gd name="connsiteX3" fmla="*/ 4063516 w 4063516"/>
                    <a:gd name="connsiteY3" fmla="*/ 1067027 h 1914163"/>
                    <a:gd name="connsiteX4" fmla="*/ 841037 w 4063516"/>
                    <a:gd name="connsiteY4" fmla="*/ 1914163 h 1914163"/>
                    <a:gd name="connsiteX5" fmla="*/ 641 w 4063516"/>
                    <a:gd name="connsiteY5" fmla="*/ 1692185 h 1914163"/>
                    <a:gd name="connsiteX6" fmla="*/ 0 w 4063516"/>
                    <a:gd name="connsiteY6" fmla="*/ 793444 h 1914163"/>
                    <a:gd name="connsiteX7" fmla="*/ 3273240 w 4063516"/>
                    <a:gd name="connsiteY7" fmla="*/ 0 h 1914163"/>
                    <a:gd name="connsiteX8" fmla="*/ 4051619 w 4063516"/>
                    <a:gd name="connsiteY8" fmla="*/ 180746 h 1914163"/>
                    <a:gd name="connsiteX0" fmla="*/ 4051619 w 4063516"/>
                    <a:gd name="connsiteY0" fmla="*/ 180746 h 1843377"/>
                    <a:gd name="connsiteX1" fmla="*/ 3687227 w 4063516"/>
                    <a:gd name="connsiteY1" fmla="*/ 298431 h 1843377"/>
                    <a:gd name="connsiteX2" fmla="*/ 3687227 w 4063516"/>
                    <a:gd name="connsiteY2" fmla="*/ 980318 h 1843377"/>
                    <a:gd name="connsiteX3" fmla="*/ 4063516 w 4063516"/>
                    <a:gd name="connsiteY3" fmla="*/ 1067027 h 1843377"/>
                    <a:gd name="connsiteX4" fmla="*/ 805783 w 4063516"/>
                    <a:gd name="connsiteY4" fmla="*/ 1843377 h 1843377"/>
                    <a:gd name="connsiteX5" fmla="*/ 641 w 4063516"/>
                    <a:gd name="connsiteY5" fmla="*/ 1692185 h 1843377"/>
                    <a:gd name="connsiteX6" fmla="*/ 0 w 4063516"/>
                    <a:gd name="connsiteY6" fmla="*/ 793444 h 1843377"/>
                    <a:gd name="connsiteX7" fmla="*/ 3273240 w 4063516"/>
                    <a:gd name="connsiteY7" fmla="*/ 0 h 1843377"/>
                    <a:gd name="connsiteX8" fmla="*/ 4051619 w 4063516"/>
                    <a:gd name="connsiteY8" fmla="*/ 180746 h 1843377"/>
                    <a:gd name="connsiteX0" fmla="*/ 4051619 w 4063516"/>
                    <a:gd name="connsiteY0" fmla="*/ 180746 h 1843377"/>
                    <a:gd name="connsiteX1" fmla="*/ 3687227 w 4063516"/>
                    <a:gd name="connsiteY1" fmla="*/ 298431 h 1843377"/>
                    <a:gd name="connsiteX2" fmla="*/ 3687227 w 4063516"/>
                    <a:gd name="connsiteY2" fmla="*/ 980318 h 1843377"/>
                    <a:gd name="connsiteX3" fmla="*/ 4063516 w 4063516"/>
                    <a:gd name="connsiteY3" fmla="*/ 1067027 h 1843377"/>
                    <a:gd name="connsiteX4" fmla="*/ 805783 w 4063516"/>
                    <a:gd name="connsiteY4" fmla="*/ 1843377 h 1843377"/>
                    <a:gd name="connsiteX5" fmla="*/ 641 w 4063516"/>
                    <a:gd name="connsiteY5" fmla="*/ 1692185 h 1843377"/>
                    <a:gd name="connsiteX6" fmla="*/ 0 w 4063516"/>
                    <a:gd name="connsiteY6" fmla="*/ 901895 h 1843377"/>
                    <a:gd name="connsiteX7" fmla="*/ 3273240 w 4063516"/>
                    <a:gd name="connsiteY7" fmla="*/ 0 h 1843377"/>
                    <a:gd name="connsiteX8" fmla="*/ 4051619 w 4063516"/>
                    <a:gd name="connsiteY8" fmla="*/ 180746 h 1843377"/>
                    <a:gd name="connsiteX0" fmla="*/ 4051619 w 4063516"/>
                    <a:gd name="connsiteY0" fmla="*/ 180746 h 1843377"/>
                    <a:gd name="connsiteX1" fmla="*/ 3687227 w 4063516"/>
                    <a:gd name="connsiteY1" fmla="*/ 298431 h 1843377"/>
                    <a:gd name="connsiteX2" fmla="*/ 3687227 w 4063516"/>
                    <a:gd name="connsiteY2" fmla="*/ 980318 h 1843377"/>
                    <a:gd name="connsiteX3" fmla="*/ 4063516 w 4063516"/>
                    <a:gd name="connsiteY3" fmla="*/ 1067027 h 1843377"/>
                    <a:gd name="connsiteX4" fmla="*/ 662825 w 4063516"/>
                    <a:gd name="connsiteY4" fmla="*/ 1843377 h 1843377"/>
                    <a:gd name="connsiteX5" fmla="*/ 641 w 4063516"/>
                    <a:gd name="connsiteY5" fmla="*/ 1692185 h 1843377"/>
                    <a:gd name="connsiteX6" fmla="*/ 0 w 4063516"/>
                    <a:gd name="connsiteY6" fmla="*/ 901895 h 1843377"/>
                    <a:gd name="connsiteX7" fmla="*/ 3273240 w 4063516"/>
                    <a:gd name="connsiteY7" fmla="*/ 0 h 1843377"/>
                    <a:gd name="connsiteX8" fmla="*/ 4051619 w 4063516"/>
                    <a:gd name="connsiteY8" fmla="*/ 180746 h 1843377"/>
                    <a:gd name="connsiteX0" fmla="*/ 4051619 w 4075429"/>
                    <a:gd name="connsiteY0" fmla="*/ 180746 h 1843377"/>
                    <a:gd name="connsiteX1" fmla="*/ 3687227 w 4075429"/>
                    <a:gd name="connsiteY1" fmla="*/ 298431 h 1843377"/>
                    <a:gd name="connsiteX2" fmla="*/ 3687227 w 4075429"/>
                    <a:gd name="connsiteY2" fmla="*/ 980318 h 1843377"/>
                    <a:gd name="connsiteX3" fmla="*/ 4075429 w 4075429"/>
                    <a:gd name="connsiteY3" fmla="*/ 921702 h 1843377"/>
                    <a:gd name="connsiteX4" fmla="*/ 662825 w 4075429"/>
                    <a:gd name="connsiteY4" fmla="*/ 1843377 h 1843377"/>
                    <a:gd name="connsiteX5" fmla="*/ 641 w 4075429"/>
                    <a:gd name="connsiteY5" fmla="*/ 1692185 h 1843377"/>
                    <a:gd name="connsiteX6" fmla="*/ 0 w 4075429"/>
                    <a:gd name="connsiteY6" fmla="*/ 901895 h 1843377"/>
                    <a:gd name="connsiteX7" fmla="*/ 3273240 w 4075429"/>
                    <a:gd name="connsiteY7" fmla="*/ 0 h 1843377"/>
                    <a:gd name="connsiteX8" fmla="*/ 4051619 w 4075429"/>
                    <a:gd name="connsiteY8" fmla="*/ 180746 h 1843377"/>
                    <a:gd name="connsiteX0" fmla="*/ 4051619 w 4075429"/>
                    <a:gd name="connsiteY0" fmla="*/ 180746 h 1843377"/>
                    <a:gd name="connsiteX1" fmla="*/ 3687227 w 4075429"/>
                    <a:gd name="connsiteY1" fmla="*/ 298431 h 1843377"/>
                    <a:gd name="connsiteX2" fmla="*/ 3751558 w 4075429"/>
                    <a:gd name="connsiteY2" fmla="*/ 839331 h 1843377"/>
                    <a:gd name="connsiteX3" fmla="*/ 4075429 w 4075429"/>
                    <a:gd name="connsiteY3" fmla="*/ 921702 h 1843377"/>
                    <a:gd name="connsiteX4" fmla="*/ 662825 w 4075429"/>
                    <a:gd name="connsiteY4" fmla="*/ 1843377 h 1843377"/>
                    <a:gd name="connsiteX5" fmla="*/ 641 w 4075429"/>
                    <a:gd name="connsiteY5" fmla="*/ 1692185 h 1843377"/>
                    <a:gd name="connsiteX6" fmla="*/ 0 w 4075429"/>
                    <a:gd name="connsiteY6" fmla="*/ 901895 h 1843377"/>
                    <a:gd name="connsiteX7" fmla="*/ 3273240 w 4075429"/>
                    <a:gd name="connsiteY7" fmla="*/ 0 h 1843377"/>
                    <a:gd name="connsiteX8" fmla="*/ 4051619 w 4075429"/>
                    <a:gd name="connsiteY8" fmla="*/ 180746 h 1843377"/>
                    <a:gd name="connsiteX0" fmla="*/ 4051619 w 4075429"/>
                    <a:gd name="connsiteY0" fmla="*/ 180746 h 1843377"/>
                    <a:gd name="connsiteX1" fmla="*/ 3753941 w 4075429"/>
                    <a:gd name="connsiteY1" fmla="*/ 233360 h 1843377"/>
                    <a:gd name="connsiteX2" fmla="*/ 3751558 w 4075429"/>
                    <a:gd name="connsiteY2" fmla="*/ 839331 h 1843377"/>
                    <a:gd name="connsiteX3" fmla="*/ 4075429 w 4075429"/>
                    <a:gd name="connsiteY3" fmla="*/ 921702 h 1843377"/>
                    <a:gd name="connsiteX4" fmla="*/ 662825 w 4075429"/>
                    <a:gd name="connsiteY4" fmla="*/ 1843377 h 1843377"/>
                    <a:gd name="connsiteX5" fmla="*/ 641 w 4075429"/>
                    <a:gd name="connsiteY5" fmla="*/ 1692185 h 1843377"/>
                    <a:gd name="connsiteX6" fmla="*/ 0 w 4075429"/>
                    <a:gd name="connsiteY6" fmla="*/ 901895 h 1843377"/>
                    <a:gd name="connsiteX7" fmla="*/ 3273240 w 4075429"/>
                    <a:gd name="connsiteY7" fmla="*/ 0 h 1843377"/>
                    <a:gd name="connsiteX8" fmla="*/ 4051619 w 4075429"/>
                    <a:gd name="connsiteY8" fmla="*/ 180746 h 1843377"/>
                    <a:gd name="connsiteX0" fmla="*/ 4080211 w 4080211"/>
                    <a:gd name="connsiteY0" fmla="*/ 137365 h 1843377"/>
                    <a:gd name="connsiteX1" fmla="*/ 3753941 w 4080211"/>
                    <a:gd name="connsiteY1" fmla="*/ 233360 h 1843377"/>
                    <a:gd name="connsiteX2" fmla="*/ 3751558 w 4080211"/>
                    <a:gd name="connsiteY2" fmla="*/ 839331 h 1843377"/>
                    <a:gd name="connsiteX3" fmla="*/ 4075429 w 4080211"/>
                    <a:gd name="connsiteY3" fmla="*/ 921702 h 1843377"/>
                    <a:gd name="connsiteX4" fmla="*/ 662825 w 4080211"/>
                    <a:gd name="connsiteY4" fmla="*/ 1843377 h 1843377"/>
                    <a:gd name="connsiteX5" fmla="*/ 641 w 4080211"/>
                    <a:gd name="connsiteY5" fmla="*/ 1692185 h 1843377"/>
                    <a:gd name="connsiteX6" fmla="*/ 0 w 4080211"/>
                    <a:gd name="connsiteY6" fmla="*/ 901895 h 1843377"/>
                    <a:gd name="connsiteX7" fmla="*/ 3273240 w 4080211"/>
                    <a:gd name="connsiteY7" fmla="*/ 0 h 1843377"/>
                    <a:gd name="connsiteX8" fmla="*/ 4080211 w 4080211"/>
                    <a:gd name="connsiteY8" fmla="*/ 137365 h 1843377"/>
                    <a:gd name="connsiteX0" fmla="*/ 4080211 w 4080211"/>
                    <a:gd name="connsiteY0" fmla="*/ 154717 h 1860729"/>
                    <a:gd name="connsiteX1" fmla="*/ 3753941 w 4080211"/>
                    <a:gd name="connsiteY1" fmla="*/ 250712 h 1860729"/>
                    <a:gd name="connsiteX2" fmla="*/ 3751558 w 4080211"/>
                    <a:gd name="connsiteY2" fmla="*/ 856683 h 1860729"/>
                    <a:gd name="connsiteX3" fmla="*/ 4075429 w 4080211"/>
                    <a:gd name="connsiteY3" fmla="*/ 939054 h 1860729"/>
                    <a:gd name="connsiteX4" fmla="*/ 662825 w 4080211"/>
                    <a:gd name="connsiteY4" fmla="*/ 1860729 h 1860729"/>
                    <a:gd name="connsiteX5" fmla="*/ 641 w 4080211"/>
                    <a:gd name="connsiteY5" fmla="*/ 1709537 h 1860729"/>
                    <a:gd name="connsiteX6" fmla="*/ 0 w 4080211"/>
                    <a:gd name="connsiteY6" fmla="*/ 919247 h 1860729"/>
                    <a:gd name="connsiteX7" fmla="*/ 3428111 w 4080211"/>
                    <a:gd name="connsiteY7" fmla="*/ 0 h 1860729"/>
                    <a:gd name="connsiteX8" fmla="*/ 4080211 w 4080211"/>
                    <a:gd name="connsiteY8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32928 w 4079571"/>
                    <a:gd name="connsiteY6" fmla="*/ 1025530 h 1860729"/>
                    <a:gd name="connsiteX7" fmla="*/ 3427471 w 4079571"/>
                    <a:gd name="connsiteY7" fmla="*/ 0 h 1860729"/>
                    <a:gd name="connsiteX8" fmla="*/ 4079571 w 4079571"/>
                    <a:gd name="connsiteY8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23397 w 4079571"/>
                    <a:gd name="connsiteY6" fmla="*/ 999501 h 1860729"/>
                    <a:gd name="connsiteX7" fmla="*/ 3427471 w 4079571"/>
                    <a:gd name="connsiteY7" fmla="*/ 0 h 1860729"/>
                    <a:gd name="connsiteX8" fmla="*/ 4079571 w 4079571"/>
                    <a:gd name="connsiteY8" fmla="*/ 154717 h 1860729"/>
                    <a:gd name="connsiteX0" fmla="*/ 4131564 w 4131564"/>
                    <a:gd name="connsiteY0" fmla="*/ 154717 h 1860729"/>
                    <a:gd name="connsiteX1" fmla="*/ 3805294 w 4131564"/>
                    <a:gd name="connsiteY1" fmla="*/ 250712 h 1860729"/>
                    <a:gd name="connsiteX2" fmla="*/ 3802911 w 4131564"/>
                    <a:gd name="connsiteY2" fmla="*/ 856683 h 1860729"/>
                    <a:gd name="connsiteX3" fmla="*/ 4126782 w 4131564"/>
                    <a:gd name="connsiteY3" fmla="*/ 939054 h 1860729"/>
                    <a:gd name="connsiteX4" fmla="*/ 714178 w 4131564"/>
                    <a:gd name="connsiteY4" fmla="*/ 1860729 h 1860729"/>
                    <a:gd name="connsiteX5" fmla="*/ 51994 w 4131564"/>
                    <a:gd name="connsiteY5" fmla="*/ 1709537 h 1860729"/>
                    <a:gd name="connsiteX6" fmla="*/ 375390 w 4131564"/>
                    <a:gd name="connsiteY6" fmla="*/ 999501 h 1860729"/>
                    <a:gd name="connsiteX7" fmla="*/ 59240 w 4131564"/>
                    <a:gd name="connsiteY7" fmla="*/ 912308 h 1860729"/>
                    <a:gd name="connsiteX8" fmla="*/ 3479464 w 4131564"/>
                    <a:gd name="connsiteY8" fmla="*/ 0 h 1860729"/>
                    <a:gd name="connsiteX9" fmla="*/ 4131564 w 4131564"/>
                    <a:gd name="connsiteY9" fmla="*/ 154717 h 1860729"/>
                    <a:gd name="connsiteX0" fmla="*/ 4131564 w 4131564"/>
                    <a:gd name="connsiteY0" fmla="*/ 154717 h 1860729"/>
                    <a:gd name="connsiteX1" fmla="*/ 3805294 w 4131564"/>
                    <a:gd name="connsiteY1" fmla="*/ 250712 h 1860729"/>
                    <a:gd name="connsiteX2" fmla="*/ 3802911 w 4131564"/>
                    <a:gd name="connsiteY2" fmla="*/ 856683 h 1860729"/>
                    <a:gd name="connsiteX3" fmla="*/ 4126782 w 4131564"/>
                    <a:gd name="connsiteY3" fmla="*/ 939054 h 1860729"/>
                    <a:gd name="connsiteX4" fmla="*/ 714178 w 4131564"/>
                    <a:gd name="connsiteY4" fmla="*/ 1860729 h 1860729"/>
                    <a:gd name="connsiteX5" fmla="*/ 51994 w 4131564"/>
                    <a:gd name="connsiteY5" fmla="*/ 1709537 h 1860729"/>
                    <a:gd name="connsiteX6" fmla="*/ 375390 w 4131564"/>
                    <a:gd name="connsiteY6" fmla="*/ 999501 h 1860729"/>
                    <a:gd name="connsiteX7" fmla="*/ 59240 w 4131564"/>
                    <a:gd name="connsiteY7" fmla="*/ 912308 h 1860729"/>
                    <a:gd name="connsiteX8" fmla="*/ 3479464 w 4131564"/>
                    <a:gd name="connsiteY8" fmla="*/ 0 h 1860729"/>
                    <a:gd name="connsiteX9" fmla="*/ 4131564 w 4131564"/>
                    <a:gd name="connsiteY9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23397 w 4079571"/>
                    <a:gd name="connsiteY6" fmla="*/ 999501 h 1860729"/>
                    <a:gd name="connsiteX7" fmla="*/ 7247 w 4079571"/>
                    <a:gd name="connsiteY7" fmla="*/ 912308 h 1860729"/>
                    <a:gd name="connsiteX8" fmla="*/ 3427471 w 4079571"/>
                    <a:gd name="connsiteY8" fmla="*/ 0 h 1860729"/>
                    <a:gd name="connsiteX9" fmla="*/ 4079571 w 4079571"/>
                    <a:gd name="connsiteY9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23397 w 4079571"/>
                    <a:gd name="connsiteY6" fmla="*/ 999501 h 1860729"/>
                    <a:gd name="connsiteX7" fmla="*/ 7247 w 4079571"/>
                    <a:gd name="connsiteY7" fmla="*/ 912308 h 1860729"/>
                    <a:gd name="connsiteX8" fmla="*/ 3427471 w 4079571"/>
                    <a:gd name="connsiteY8" fmla="*/ 0 h 1860729"/>
                    <a:gd name="connsiteX9" fmla="*/ 4079571 w 4079571"/>
                    <a:gd name="connsiteY9" fmla="*/ 154717 h 1860729"/>
                    <a:gd name="connsiteX0" fmla="*/ 4095846 w 4095846"/>
                    <a:gd name="connsiteY0" fmla="*/ 154717 h 1860729"/>
                    <a:gd name="connsiteX1" fmla="*/ 3769576 w 4095846"/>
                    <a:gd name="connsiteY1" fmla="*/ 250712 h 1860729"/>
                    <a:gd name="connsiteX2" fmla="*/ 3767193 w 4095846"/>
                    <a:gd name="connsiteY2" fmla="*/ 856683 h 1860729"/>
                    <a:gd name="connsiteX3" fmla="*/ 4091064 w 4095846"/>
                    <a:gd name="connsiteY3" fmla="*/ 939054 h 1860729"/>
                    <a:gd name="connsiteX4" fmla="*/ 678460 w 4095846"/>
                    <a:gd name="connsiteY4" fmla="*/ 1860729 h 1860729"/>
                    <a:gd name="connsiteX5" fmla="*/ 16276 w 4095846"/>
                    <a:gd name="connsiteY5" fmla="*/ 1709537 h 1860729"/>
                    <a:gd name="connsiteX6" fmla="*/ 338030 w 4095846"/>
                    <a:gd name="connsiteY6" fmla="*/ 1612905 h 1860729"/>
                    <a:gd name="connsiteX7" fmla="*/ 339672 w 4095846"/>
                    <a:gd name="connsiteY7" fmla="*/ 999501 h 1860729"/>
                    <a:gd name="connsiteX8" fmla="*/ 23522 w 4095846"/>
                    <a:gd name="connsiteY8" fmla="*/ 912308 h 1860729"/>
                    <a:gd name="connsiteX9" fmla="*/ 3443746 w 4095846"/>
                    <a:gd name="connsiteY9" fmla="*/ 0 h 1860729"/>
                    <a:gd name="connsiteX10" fmla="*/ 4095846 w 4095846"/>
                    <a:gd name="connsiteY10" fmla="*/ 154717 h 1860729"/>
                    <a:gd name="connsiteX0" fmla="*/ 4098166 w 4098166"/>
                    <a:gd name="connsiteY0" fmla="*/ 154717 h 1860729"/>
                    <a:gd name="connsiteX1" fmla="*/ 3771896 w 4098166"/>
                    <a:gd name="connsiteY1" fmla="*/ 250712 h 1860729"/>
                    <a:gd name="connsiteX2" fmla="*/ 3769513 w 4098166"/>
                    <a:gd name="connsiteY2" fmla="*/ 856683 h 1860729"/>
                    <a:gd name="connsiteX3" fmla="*/ 4093384 w 4098166"/>
                    <a:gd name="connsiteY3" fmla="*/ 939054 h 1860729"/>
                    <a:gd name="connsiteX4" fmla="*/ 680780 w 4098166"/>
                    <a:gd name="connsiteY4" fmla="*/ 1860729 h 1860729"/>
                    <a:gd name="connsiteX5" fmla="*/ 18596 w 4098166"/>
                    <a:gd name="connsiteY5" fmla="*/ 1709537 h 1860729"/>
                    <a:gd name="connsiteX6" fmla="*/ 340350 w 4098166"/>
                    <a:gd name="connsiteY6" fmla="*/ 1612905 h 1860729"/>
                    <a:gd name="connsiteX7" fmla="*/ 341992 w 4098166"/>
                    <a:gd name="connsiteY7" fmla="*/ 999501 h 1860729"/>
                    <a:gd name="connsiteX8" fmla="*/ 25842 w 4098166"/>
                    <a:gd name="connsiteY8" fmla="*/ 912308 h 1860729"/>
                    <a:gd name="connsiteX9" fmla="*/ 3446066 w 4098166"/>
                    <a:gd name="connsiteY9" fmla="*/ 0 h 1860729"/>
                    <a:gd name="connsiteX10" fmla="*/ 4098166 w 4098166"/>
                    <a:gd name="connsiteY10" fmla="*/ 154717 h 1860729"/>
                    <a:gd name="connsiteX0" fmla="*/ 4098166 w 4098166"/>
                    <a:gd name="connsiteY0" fmla="*/ 154717 h 1860729"/>
                    <a:gd name="connsiteX1" fmla="*/ 3771896 w 4098166"/>
                    <a:gd name="connsiteY1" fmla="*/ 250712 h 1860729"/>
                    <a:gd name="connsiteX2" fmla="*/ 3769513 w 4098166"/>
                    <a:gd name="connsiteY2" fmla="*/ 856683 h 1860729"/>
                    <a:gd name="connsiteX3" fmla="*/ 4093384 w 4098166"/>
                    <a:gd name="connsiteY3" fmla="*/ 939054 h 1860729"/>
                    <a:gd name="connsiteX4" fmla="*/ 680780 w 4098166"/>
                    <a:gd name="connsiteY4" fmla="*/ 1860729 h 1860729"/>
                    <a:gd name="connsiteX5" fmla="*/ 18596 w 4098166"/>
                    <a:gd name="connsiteY5" fmla="*/ 1709537 h 1860729"/>
                    <a:gd name="connsiteX6" fmla="*/ 340350 w 4098166"/>
                    <a:gd name="connsiteY6" fmla="*/ 1612905 h 1860729"/>
                    <a:gd name="connsiteX7" fmla="*/ 341992 w 4098166"/>
                    <a:gd name="connsiteY7" fmla="*/ 999501 h 1860729"/>
                    <a:gd name="connsiteX8" fmla="*/ 25842 w 4098166"/>
                    <a:gd name="connsiteY8" fmla="*/ 912308 h 1860729"/>
                    <a:gd name="connsiteX9" fmla="*/ 3446066 w 4098166"/>
                    <a:gd name="connsiteY9" fmla="*/ 0 h 1860729"/>
                    <a:gd name="connsiteX10" fmla="*/ 4098166 w 4098166"/>
                    <a:gd name="connsiteY10" fmla="*/ 154717 h 1860729"/>
                    <a:gd name="connsiteX0" fmla="*/ 4098166 w 4098166"/>
                    <a:gd name="connsiteY0" fmla="*/ 154717 h 1860729"/>
                    <a:gd name="connsiteX1" fmla="*/ 3771896 w 4098166"/>
                    <a:gd name="connsiteY1" fmla="*/ 250712 h 1860729"/>
                    <a:gd name="connsiteX2" fmla="*/ 3769513 w 4098166"/>
                    <a:gd name="connsiteY2" fmla="*/ 856683 h 1860729"/>
                    <a:gd name="connsiteX3" fmla="*/ 4093384 w 4098166"/>
                    <a:gd name="connsiteY3" fmla="*/ 939054 h 1860729"/>
                    <a:gd name="connsiteX4" fmla="*/ 680780 w 4098166"/>
                    <a:gd name="connsiteY4" fmla="*/ 1860729 h 1860729"/>
                    <a:gd name="connsiteX5" fmla="*/ 18596 w 4098166"/>
                    <a:gd name="connsiteY5" fmla="*/ 1709537 h 1860729"/>
                    <a:gd name="connsiteX6" fmla="*/ 340350 w 4098166"/>
                    <a:gd name="connsiteY6" fmla="*/ 1612905 h 1860729"/>
                    <a:gd name="connsiteX7" fmla="*/ 341992 w 4098166"/>
                    <a:gd name="connsiteY7" fmla="*/ 999501 h 1860729"/>
                    <a:gd name="connsiteX8" fmla="*/ 25842 w 4098166"/>
                    <a:gd name="connsiteY8" fmla="*/ 912308 h 1860729"/>
                    <a:gd name="connsiteX9" fmla="*/ 3446066 w 4098166"/>
                    <a:gd name="connsiteY9" fmla="*/ 0 h 1860729"/>
                    <a:gd name="connsiteX10" fmla="*/ 4098166 w 4098166"/>
                    <a:gd name="connsiteY10" fmla="*/ 154717 h 1860729"/>
                    <a:gd name="connsiteX0" fmla="*/ 4079570 w 4079570"/>
                    <a:gd name="connsiteY0" fmla="*/ 154717 h 1860729"/>
                    <a:gd name="connsiteX1" fmla="*/ 3753300 w 4079570"/>
                    <a:gd name="connsiteY1" fmla="*/ 250712 h 1860729"/>
                    <a:gd name="connsiteX2" fmla="*/ 3750917 w 4079570"/>
                    <a:gd name="connsiteY2" fmla="*/ 856683 h 1860729"/>
                    <a:gd name="connsiteX3" fmla="*/ 4074788 w 4079570"/>
                    <a:gd name="connsiteY3" fmla="*/ 939054 h 1860729"/>
                    <a:gd name="connsiteX4" fmla="*/ 662184 w 4079570"/>
                    <a:gd name="connsiteY4" fmla="*/ 1860729 h 1860729"/>
                    <a:gd name="connsiteX5" fmla="*/ 0 w 4079570"/>
                    <a:gd name="connsiteY5" fmla="*/ 1709537 h 1860729"/>
                    <a:gd name="connsiteX6" fmla="*/ 321754 w 4079570"/>
                    <a:gd name="connsiteY6" fmla="*/ 1612905 h 1860729"/>
                    <a:gd name="connsiteX7" fmla="*/ 323396 w 4079570"/>
                    <a:gd name="connsiteY7" fmla="*/ 999501 h 1860729"/>
                    <a:gd name="connsiteX8" fmla="*/ 7246 w 4079570"/>
                    <a:gd name="connsiteY8" fmla="*/ 912308 h 1860729"/>
                    <a:gd name="connsiteX9" fmla="*/ 3427470 w 4079570"/>
                    <a:gd name="connsiteY9" fmla="*/ 0 h 1860729"/>
                    <a:gd name="connsiteX10" fmla="*/ 4079570 w 4079570"/>
                    <a:gd name="connsiteY10" fmla="*/ 154717 h 1860729"/>
                    <a:gd name="connsiteX0" fmla="*/ 4265317 w 4265317"/>
                    <a:gd name="connsiteY0" fmla="*/ 154717 h 1860729"/>
                    <a:gd name="connsiteX1" fmla="*/ 3939047 w 4265317"/>
                    <a:gd name="connsiteY1" fmla="*/ 250712 h 1860729"/>
                    <a:gd name="connsiteX2" fmla="*/ 3936664 w 4265317"/>
                    <a:gd name="connsiteY2" fmla="*/ 856683 h 1860729"/>
                    <a:gd name="connsiteX3" fmla="*/ 4260535 w 4265317"/>
                    <a:gd name="connsiteY3" fmla="*/ 939054 h 1860729"/>
                    <a:gd name="connsiteX4" fmla="*/ 847931 w 4265317"/>
                    <a:gd name="connsiteY4" fmla="*/ 1860729 h 1860729"/>
                    <a:gd name="connsiteX5" fmla="*/ 185747 w 4265317"/>
                    <a:gd name="connsiteY5" fmla="*/ 1709537 h 1860729"/>
                    <a:gd name="connsiteX6" fmla="*/ 507501 w 4265317"/>
                    <a:gd name="connsiteY6" fmla="*/ 1612905 h 1860729"/>
                    <a:gd name="connsiteX7" fmla="*/ 509143 w 4265317"/>
                    <a:gd name="connsiteY7" fmla="*/ 999501 h 1860729"/>
                    <a:gd name="connsiteX8" fmla="*/ 0 w 4265317"/>
                    <a:gd name="connsiteY8" fmla="*/ 967618 h 1860729"/>
                    <a:gd name="connsiteX9" fmla="*/ 3613217 w 4265317"/>
                    <a:gd name="connsiteY9" fmla="*/ 0 h 1860729"/>
                    <a:gd name="connsiteX10" fmla="*/ 4265317 w 4265317"/>
                    <a:gd name="connsiteY10" fmla="*/ 154717 h 1860729"/>
                    <a:gd name="connsiteX0" fmla="*/ 4414379 w 4414379"/>
                    <a:gd name="connsiteY0" fmla="*/ 154717 h 1860729"/>
                    <a:gd name="connsiteX1" fmla="*/ 4088109 w 4414379"/>
                    <a:gd name="connsiteY1" fmla="*/ 250712 h 1860729"/>
                    <a:gd name="connsiteX2" fmla="*/ 4085726 w 4414379"/>
                    <a:gd name="connsiteY2" fmla="*/ 856683 h 1860729"/>
                    <a:gd name="connsiteX3" fmla="*/ 4409597 w 4414379"/>
                    <a:gd name="connsiteY3" fmla="*/ 939054 h 1860729"/>
                    <a:gd name="connsiteX4" fmla="*/ 996993 w 4414379"/>
                    <a:gd name="connsiteY4" fmla="*/ 1860729 h 1860729"/>
                    <a:gd name="connsiteX5" fmla="*/ 334809 w 4414379"/>
                    <a:gd name="connsiteY5" fmla="*/ 1709537 h 1860729"/>
                    <a:gd name="connsiteX6" fmla="*/ 656563 w 4414379"/>
                    <a:gd name="connsiteY6" fmla="*/ 1612905 h 1860729"/>
                    <a:gd name="connsiteX7" fmla="*/ 149062 w 4414379"/>
                    <a:gd name="connsiteY7" fmla="*/ 967618 h 1860729"/>
                    <a:gd name="connsiteX8" fmla="*/ 3762279 w 4414379"/>
                    <a:gd name="connsiteY8" fmla="*/ 0 h 1860729"/>
                    <a:gd name="connsiteX9" fmla="*/ 4414379 w 4414379"/>
                    <a:gd name="connsiteY9" fmla="*/ 154717 h 1860729"/>
                    <a:gd name="connsiteX0" fmla="*/ 4265317 w 4265317"/>
                    <a:gd name="connsiteY0" fmla="*/ 154717 h 1860729"/>
                    <a:gd name="connsiteX1" fmla="*/ 3939047 w 4265317"/>
                    <a:gd name="connsiteY1" fmla="*/ 250712 h 1860729"/>
                    <a:gd name="connsiteX2" fmla="*/ 3936664 w 4265317"/>
                    <a:gd name="connsiteY2" fmla="*/ 856683 h 1860729"/>
                    <a:gd name="connsiteX3" fmla="*/ 4260535 w 4265317"/>
                    <a:gd name="connsiteY3" fmla="*/ 939054 h 1860729"/>
                    <a:gd name="connsiteX4" fmla="*/ 847931 w 4265317"/>
                    <a:gd name="connsiteY4" fmla="*/ 1860729 h 1860729"/>
                    <a:gd name="connsiteX5" fmla="*/ 185747 w 4265317"/>
                    <a:gd name="connsiteY5" fmla="*/ 1709537 h 1860729"/>
                    <a:gd name="connsiteX6" fmla="*/ 0 w 4265317"/>
                    <a:gd name="connsiteY6" fmla="*/ 967618 h 1860729"/>
                    <a:gd name="connsiteX7" fmla="*/ 3613217 w 4265317"/>
                    <a:gd name="connsiteY7" fmla="*/ 0 h 1860729"/>
                    <a:gd name="connsiteX8" fmla="*/ 4265317 w 4265317"/>
                    <a:gd name="connsiteY8" fmla="*/ 154717 h 1860729"/>
                    <a:gd name="connsiteX0" fmla="*/ 4265317 w 4265317"/>
                    <a:gd name="connsiteY0" fmla="*/ 154717 h 1860729"/>
                    <a:gd name="connsiteX1" fmla="*/ 3939047 w 4265317"/>
                    <a:gd name="connsiteY1" fmla="*/ 250712 h 1860729"/>
                    <a:gd name="connsiteX2" fmla="*/ 3936664 w 4265317"/>
                    <a:gd name="connsiteY2" fmla="*/ 856683 h 1860729"/>
                    <a:gd name="connsiteX3" fmla="*/ 4260535 w 4265317"/>
                    <a:gd name="connsiteY3" fmla="*/ 939054 h 1860729"/>
                    <a:gd name="connsiteX4" fmla="*/ 847931 w 4265317"/>
                    <a:gd name="connsiteY4" fmla="*/ 1860729 h 1860729"/>
                    <a:gd name="connsiteX5" fmla="*/ 3475 w 4265317"/>
                    <a:gd name="connsiteY5" fmla="*/ 1761593 h 1860729"/>
                    <a:gd name="connsiteX6" fmla="*/ 0 w 4265317"/>
                    <a:gd name="connsiteY6" fmla="*/ 967618 h 1860729"/>
                    <a:gd name="connsiteX7" fmla="*/ 3613217 w 4265317"/>
                    <a:gd name="connsiteY7" fmla="*/ 0 h 1860729"/>
                    <a:gd name="connsiteX8" fmla="*/ 4265317 w 4265317"/>
                    <a:gd name="connsiteY8" fmla="*/ 154717 h 1860729"/>
                    <a:gd name="connsiteX0" fmla="*/ 4265317 w 4265317"/>
                    <a:gd name="connsiteY0" fmla="*/ 154717 h 2049435"/>
                    <a:gd name="connsiteX1" fmla="*/ 3939047 w 4265317"/>
                    <a:gd name="connsiteY1" fmla="*/ 250712 h 2049435"/>
                    <a:gd name="connsiteX2" fmla="*/ 3936664 w 4265317"/>
                    <a:gd name="connsiteY2" fmla="*/ 856683 h 2049435"/>
                    <a:gd name="connsiteX3" fmla="*/ 4260535 w 4265317"/>
                    <a:gd name="connsiteY3" fmla="*/ 939054 h 2049435"/>
                    <a:gd name="connsiteX4" fmla="*/ 124206 w 4265317"/>
                    <a:gd name="connsiteY4" fmla="*/ 2049435 h 2049435"/>
                    <a:gd name="connsiteX5" fmla="*/ 3475 w 4265317"/>
                    <a:gd name="connsiteY5" fmla="*/ 1761593 h 2049435"/>
                    <a:gd name="connsiteX6" fmla="*/ 0 w 4265317"/>
                    <a:gd name="connsiteY6" fmla="*/ 967618 h 2049435"/>
                    <a:gd name="connsiteX7" fmla="*/ 3613217 w 4265317"/>
                    <a:gd name="connsiteY7" fmla="*/ 0 h 2049435"/>
                    <a:gd name="connsiteX8" fmla="*/ 4265317 w 4265317"/>
                    <a:gd name="connsiteY8" fmla="*/ 154717 h 2049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5317" h="2049435">
                      <a:moveTo>
                        <a:pt x="4265317" y="154717"/>
                      </a:moveTo>
                      <a:cubicBezTo>
                        <a:pt x="4160775" y="200975"/>
                        <a:pt x="4043589" y="204454"/>
                        <a:pt x="3939047" y="250712"/>
                      </a:cubicBezTo>
                      <a:cubicBezTo>
                        <a:pt x="3938253" y="452702"/>
                        <a:pt x="3937458" y="654693"/>
                        <a:pt x="3936664" y="856683"/>
                      </a:cubicBezTo>
                      <a:lnTo>
                        <a:pt x="4260535" y="939054"/>
                      </a:lnTo>
                      <a:lnTo>
                        <a:pt x="124206" y="2049435"/>
                      </a:lnTo>
                      <a:lnTo>
                        <a:pt x="3475" y="1761593"/>
                      </a:lnTo>
                      <a:cubicBezTo>
                        <a:pt x="2317" y="1496935"/>
                        <a:pt x="1158" y="1232276"/>
                        <a:pt x="0" y="967618"/>
                      </a:cubicBezTo>
                      <a:lnTo>
                        <a:pt x="3613217" y="0"/>
                      </a:lnTo>
                      <a:lnTo>
                        <a:pt x="4265317" y="1547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cxnSpLocks noChangeAspect="1"/>
                </p:cNvCxnSpPr>
                <p:nvPr/>
              </p:nvCxnSpPr>
              <p:spPr>
                <a:xfrm flipV="1">
                  <a:off x="662405" y="4094097"/>
                  <a:ext cx="4195937" cy="12340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4863178" y="4094158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>
                  <a:cxnSpLocks noChangeAspect="1"/>
                </p:cNvCxnSpPr>
                <p:nvPr/>
              </p:nvCxnSpPr>
              <p:spPr>
                <a:xfrm flipV="1">
                  <a:off x="4864667" y="4189848"/>
                  <a:ext cx="352044" cy="1035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>
                  <a:cxnSpLocks noChangeAspect="1"/>
                </p:cNvCxnSpPr>
                <p:nvPr/>
              </p:nvCxnSpPr>
              <p:spPr>
                <a:xfrm>
                  <a:off x="4507946" y="4005258"/>
                  <a:ext cx="710464" cy="185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>
                  <a:cxnSpLocks noChangeAspect="1"/>
                </p:cNvCxnSpPr>
                <p:nvPr/>
              </p:nvCxnSpPr>
              <p:spPr>
                <a:xfrm flipV="1">
                  <a:off x="662403" y="4002024"/>
                  <a:ext cx="3845589" cy="11310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>
                  <a:cxnSpLocks noChangeAspect="1"/>
                </p:cNvCxnSpPr>
                <p:nvPr/>
              </p:nvCxnSpPr>
              <p:spPr>
                <a:xfrm>
                  <a:off x="4505325" y="4919658"/>
                  <a:ext cx="710464" cy="185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>
                  <a:cxnSpLocks noChangeAspect="1"/>
                </p:cNvCxnSpPr>
                <p:nvPr/>
              </p:nvCxnSpPr>
              <p:spPr>
                <a:xfrm flipV="1">
                  <a:off x="662403" y="4919658"/>
                  <a:ext cx="3855874" cy="11340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cxnSpLocks noChangeAspect="1"/>
                </p:cNvCxnSpPr>
                <p:nvPr/>
              </p:nvCxnSpPr>
              <p:spPr>
                <a:xfrm flipV="1">
                  <a:off x="798084" y="5102166"/>
                  <a:ext cx="4415358" cy="12986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Rectangle 245"/>
              <p:cNvSpPr/>
              <p:nvPr/>
            </p:nvSpPr>
            <p:spPr>
              <a:xfrm>
                <a:off x="662403" y="2971799"/>
                <a:ext cx="5404104" cy="34290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 rot="20640000" flipH="1">
                <a:off x="1504283" y="5936315"/>
                <a:ext cx="341128" cy="63571"/>
              </a:xfrm>
              <a:prstGeom prst="parallelogram">
                <a:avLst>
                  <a:gd name="adj" fmla="val 167669"/>
                </a:avLst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Parallelogram 248"/>
              <p:cNvSpPr/>
              <p:nvPr/>
            </p:nvSpPr>
            <p:spPr>
              <a:xfrm rot="5400000">
                <a:off x="3282921" y="3960876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Parallelogram 249"/>
              <p:cNvSpPr/>
              <p:nvPr/>
            </p:nvSpPr>
            <p:spPr>
              <a:xfrm rot="2760094">
                <a:off x="3218573" y="3970960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>
                <a:spLocks noChangeAspect="1"/>
              </p:cNvSpPr>
              <p:nvPr/>
            </p:nvSpPr>
            <p:spPr>
              <a:xfrm rot="840000" flipV="1">
                <a:off x="3204386" y="4028368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Parallelogram 251"/>
              <p:cNvSpPr/>
              <p:nvPr/>
            </p:nvSpPr>
            <p:spPr>
              <a:xfrm rot="5400000">
                <a:off x="1678911" y="4455574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Parallelogram 252"/>
              <p:cNvSpPr/>
              <p:nvPr/>
            </p:nvSpPr>
            <p:spPr>
              <a:xfrm rot="2760094">
                <a:off x="1614563" y="4465658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>
                <a:spLocks noChangeAspect="1"/>
              </p:cNvSpPr>
              <p:nvPr/>
            </p:nvSpPr>
            <p:spPr>
              <a:xfrm rot="840000" flipV="1">
                <a:off x="1600376" y="4523066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333"/>
            <p:cNvGrpSpPr>
              <a:grpSpLocks noChangeAspect="1"/>
            </p:cNvGrpSpPr>
            <p:nvPr/>
          </p:nvGrpSpPr>
          <p:grpSpPr>
            <a:xfrm>
              <a:off x="0" y="4191000"/>
              <a:ext cx="4636196" cy="2560320"/>
              <a:chOff x="549739" y="2971799"/>
              <a:chExt cx="5657265" cy="3124201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295400" y="3261819"/>
                <a:ext cx="4765460" cy="1538781"/>
                <a:chOff x="3959826" y="3453741"/>
                <a:chExt cx="4765460" cy="1538781"/>
              </a:xfrm>
            </p:grpSpPr>
            <p:grpSp>
              <p:nvGrpSpPr>
                <p:cNvPr id="381" name="Group 380"/>
                <p:cNvGrpSpPr/>
                <p:nvPr/>
              </p:nvGrpSpPr>
              <p:grpSpPr>
                <a:xfrm>
                  <a:off x="3959826" y="3631018"/>
                  <a:ext cx="4765460" cy="1361504"/>
                  <a:chOff x="1618962" y="1167877"/>
                  <a:chExt cx="4765460" cy="1361504"/>
                </a:xfrm>
              </p:grpSpPr>
              <p:sp>
                <p:nvSpPr>
                  <p:cNvPr id="397" name="Rectangle 396"/>
                  <p:cNvSpPr/>
                  <p:nvPr/>
                </p:nvSpPr>
                <p:spPr>
                  <a:xfrm rot="840000" flipV="1">
                    <a:off x="1644049" y="1568531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8" name="Straight Connector 397"/>
                  <p:cNvCxnSpPr>
                    <a:cxnSpLocks noChangeAspect="1"/>
                  </p:cNvCxnSpPr>
                  <p:nvPr/>
                </p:nvCxnSpPr>
                <p:spPr>
                  <a:xfrm>
                    <a:off x="1672085" y="1210473"/>
                    <a:ext cx="4671277" cy="12212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>
                    <a:cxnSpLocks noChangeAspect="1"/>
                  </p:cNvCxnSpPr>
                  <p:nvPr/>
                </p:nvCxnSpPr>
                <p:spPr>
                  <a:xfrm>
                    <a:off x="1691496" y="1172024"/>
                    <a:ext cx="4552424" cy="11901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618962" y="1167877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403" name="Straight Connector 402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Connector 403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5" name="Group 404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409" name="Straight Connector 408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0" name="Straight Connector 409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6" name="Group 405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407" name="Straight Connector 406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8" name="Straight Connector 407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01" name="Straight Connector 400"/>
                  <p:cNvCxnSpPr>
                    <a:cxnSpLocks noChangeAspect="1"/>
                  </p:cNvCxnSpPr>
                  <p:nvPr/>
                </p:nvCxnSpPr>
                <p:spPr>
                  <a:xfrm>
                    <a:off x="1619106" y="1294281"/>
                    <a:ext cx="4724256" cy="1235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>
                    <a:cxnSpLocks noChangeAspect="1"/>
                  </p:cNvCxnSpPr>
                  <p:nvPr/>
                </p:nvCxnSpPr>
                <p:spPr>
                  <a:xfrm>
                    <a:off x="1712451" y="1264663"/>
                    <a:ext cx="4671971" cy="12214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Group 381"/>
                <p:cNvGrpSpPr/>
                <p:nvPr/>
              </p:nvGrpSpPr>
              <p:grpSpPr>
                <a:xfrm>
                  <a:off x="4563855" y="3453741"/>
                  <a:ext cx="4161431" cy="1207986"/>
                  <a:chOff x="2222991" y="990600"/>
                  <a:chExt cx="4161431" cy="1207986"/>
                </a:xfrm>
              </p:grpSpPr>
              <p:sp>
                <p:nvSpPr>
                  <p:cNvPr id="383" name="Rectangle 382"/>
                  <p:cNvSpPr/>
                  <p:nvPr/>
                </p:nvSpPr>
                <p:spPr>
                  <a:xfrm rot="840000" flipV="1">
                    <a:off x="2248078" y="1391254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4" name="Straight Connector 383"/>
                  <p:cNvCxnSpPr>
                    <a:cxnSpLocks noChangeAspect="1"/>
                  </p:cNvCxnSpPr>
                  <p:nvPr/>
                </p:nvCxnSpPr>
                <p:spPr>
                  <a:xfrm>
                    <a:off x="2276114" y="1033196"/>
                    <a:ext cx="4108308" cy="10740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>
                    <a:cxnSpLocks noChangeAspect="1"/>
                  </p:cNvCxnSpPr>
                  <p:nvPr/>
                </p:nvCxnSpPr>
                <p:spPr>
                  <a:xfrm>
                    <a:off x="2295525" y="994747"/>
                    <a:ext cx="4088897" cy="10689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6" name="Group 385"/>
                  <p:cNvGrpSpPr/>
                  <p:nvPr/>
                </p:nvGrpSpPr>
                <p:grpSpPr>
                  <a:xfrm>
                    <a:off x="2222991" y="990600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395" name="Straight Connector 394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6" name="Straight Connector 395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2" name="Group 391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393" name="Straight Connector 392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4" name="Straight Connector 393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87" name="Straight Connector 386"/>
                  <p:cNvCxnSpPr>
                    <a:cxnSpLocks noChangeAspect="1"/>
                  </p:cNvCxnSpPr>
                  <p:nvPr/>
                </p:nvCxnSpPr>
                <p:spPr>
                  <a:xfrm>
                    <a:off x="2223135" y="1117004"/>
                    <a:ext cx="4137052" cy="108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>
                    <a:cxnSpLocks noChangeAspect="1"/>
                  </p:cNvCxnSpPr>
                  <p:nvPr/>
                </p:nvCxnSpPr>
                <p:spPr>
                  <a:xfrm>
                    <a:off x="2316480" y="1087386"/>
                    <a:ext cx="4059659" cy="10613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6" name="Group 335"/>
              <p:cNvGrpSpPr/>
              <p:nvPr/>
            </p:nvGrpSpPr>
            <p:grpSpPr>
              <a:xfrm flipV="1">
                <a:off x="549739" y="3233688"/>
                <a:ext cx="5345288" cy="2160142"/>
                <a:chOff x="1779413" y="1040259"/>
                <a:chExt cx="5345288" cy="2160142"/>
              </a:xfrm>
            </p:grpSpPr>
            <p:grpSp>
              <p:nvGrpSpPr>
                <p:cNvPr id="363" name="Group 362"/>
                <p:cNvGrpSpPr/>
                <p:nvPr/>
              </p:nvGrpSpPr>
              <p:grpSpPr>
                <a:xfrm>
                  <a:off x="1779413" y="1605019"/>
                  <a:ext cx="4324015" cy="1595382"/>
                  <a:chOff x="1677398" y="1730479"/>
                  <a:chExt cx="3930922" cy="1595382"/>
                </a:xfrm>
              </p:grpSpPr>
              <p:sp>
                <p:nvSpPr>
                  <p:cNvPr id="373" name="Rectangle 372"/>
                  <p:cNvSpPr/>
                  <p:nvPr/>
                </p:nvSpPr>
                <p:spPr>
                  <a:xfrm rot="960000" flipV="1">
                    <a:off x="1677398" y="2315214"/>
                    <a:ext cx="3730493" cy="4206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Crosstie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4" name="Straight Connector 373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>
                    <a:cxnSpLocks noChangeAspect="1"/>
                  </p:cNvCxnSpPr>
                  <p:nvPr/>
                </p:nvCxnSpPr>
                <p:spPr>
                  <a:xfrm>
                    <a:off x="1779822" y="2175979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896780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730479"/>
                    <a:ext cx="3828498" cy="12386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/>
                <p:cNvGrpSpPr/>
                <p:nvPr/>
              </p:nvGrpSpPr>
              <p:grpSpPr>
                <a:xfrm>
                  <a:off x="1892077" y="1040259"/>
                  <a:ext cx="5232624" cy="1895757"/>
                  <a:chOff x="851390" y="1430104"/>
                  <a:chExt cx="4756930" cy="1895757"/>
                </a:xfrm>
              </p:grpSpPr>
              <p:sp>
                <p:nvSpPr>
                  <p:cNvPr id="365" name="Rectangle 364"/>
                  <p:cNvSpPr/>
                  <p:nvPr/>
                </p:nvSpPr>
                <p:spPr>
                  <a:xfrm rot="1020000">
                    <a:off x="853769" y="2149503"/>
                    <a:ext cx="4581123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6" name="Straight Connector 365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/>
                  <p:cNvCxnSpPr>
                    <a:cxnSpLocks noChangeAspect="1"/>
                  </p:cNvCxnSpPr>
                  <p:nvPr/>
                </p:nvCxnSpPr>
                <p:spPr>
                  <a:xfrm>
                    <a:off x="851391" y="1875604"/>
                    <a:ext cx="4482609" cy="14502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370"/>
                  <p:cNvCxnSpPr>
                    <a:cxnSpLocks noChangeAspect="1"/>
                  </p:cNvCxnSpPr>
                  <p:nvPr/>
                </p:nvCxnSpPr>
                <p:spPr>
                  <a:xfrm>
                    <a:off x="851390" y="1596406"/>
                    <a:ext cx="4482610" cy="145025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/>
                  <p:cNvCxnSpPr>
                    <a:cxnSpLocks noChangeAspect="1"/>
                  </p:cNvCxnSpPr>
                  <p:nvPr/>
                </p:nvCxnSpPr>
                <p:spPr>
                  <a:xfrm>
                    <a:off x="851391" y="1430104"/>
                    <a:ext cx="4756927" cy="153900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745191" y="3593824"/>
                <a:ext cx="5461813" cy="2385412"/>
                <a:chOff x="745191" y="3289024"/>
                <a:chExt cx="5461813" cy="2385412"/>
              </a:xfrm>
            </p:grpSpPr>
            <p:grpSp>
              <p:nvGrpSpPr>
                <p:cNvPr id="341" name="Group 340"/>
                <p:cNvGrpSpPr/>
                <p:nvPr/>
              </p:nvGrpSpPr>
              <p:grpSpPr>
                <a:xfrm>
                  <a:off x="745191" y="3765275"/>
                  <a:ext cx="5315669" cy="1909161"/>
                  <a:chOff x="745191" y="3765275"/>
                  <a:chExt cx="5315669" cy="1909161"/>
                </a:xfrm>
              </p:grpSpPr>
              <p:sp>
                <p:nvSpPr>
                  <p:cNvPr id="353" name="Rectangle 25"/>
                  <p:cNvSpPr/>
                  <p:nvPr/>
                </p:nvSpPr>
                <p:spPr>
                  <a:xfrm rot="964088" flipV="1">
                    <a:off x="745191" y="4076926"/>
                    <a:ext cx="3508088" cy="704061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08088" h="704061">
                        <a:moveTo>
                          <a:pt x="145916" y="0"/>
                        </a:moveTo>
                        <a:lnTo>
                          <a:pt x="3508088" y="98107"/>
                        </a:lnTo>
                        <a:lnTo>
                          <a:pt x="3383159" y="704061"/>
                        </a:lnTo>
                        <a:lnTo>
                          <a:pt x="284005" y="628849"/>
                        </a:lnTo>
                        <a:lnTo>
                          <a:pt x="0" y="439409"/>
                        </a:lnTo>
                        <a:lnTo>
                          <a:pt x="166716" y="466282"/>
                        </a:lnTo>
                        <a:cubicBezTo>
                          <a:pt x="197524" y="369646"/>
                          <a:pt x="216923" y="264716"/>
                          <a:pt x="259707" y="95255"/>
                        </a:cubicBezTo>
                        <a:lnTo>
                          <a:pt x="14591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 flipV="1">
                    <a:off x="860390" y="3765275"/>
                    <a:ext cx="5200470" cy="1909161"/>
                    <a:chOff x="1356674" y="992535"/>
                    <a:chExt cx="4727701" cy="1909161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3" y="1534297"/>
                      <a:ext cx="4590542" cy="132015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159920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358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Straight Connector 35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620986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Straight Connector 361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6" y="992535"/>
                      <a:ext cx="4721899" cy="135793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/>
                <p:cNvGrpSpPr/>
                <p:nvPr/>
              </p:nvGrpSpPr>
              <p:grpSpPr>
                <a:xfrm>
                  <a:off x="2383438" y="3289024"/>
                  <a:ext cx="3823566" cy="1485679"/>
                  <a:chOff x="2383438" y="3289024"/>
                  <a:chExt cx="3823566" cy="1485679"/>
                </a:xfrm>
              </p:grpSpPr>
              <p:sp>
                <p:nvSpPr>
                  <p:cNvPr id="343" name="Rectangle 25"/>
                  <p:cNvSpPr/>
                  <p:nvPr/>
                </p:nvSpPr>
                <p:spPr>
                  <a:xfrm rot="840000" flipV="1">
                    <a:off x="2383438" y="3666793"/>
                    <a:ext cx="3823566" cy="650324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8440 w 3489812"/>
                      <a:gd name="connsiteY5" fmla="*/ 466282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2948 w 3489812"/>
                      <a:gd name="connsiteY5" fmla="*/ 464700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26817"/>
                      <a:gd name="connsiteX1" fmla="*/ 3489812 w 3489812"/>
                      <a:gd name="connsiteY1" fmla="*/ 98107 h 726817"/>
                      <a:gd name="connsiteX2" fmla="*/ 3364883 w 3489812"/>
                      <a:gd name="connsiteY2" fmla="*/ 704061 h 726817"/>
                      <a:gd name="connsiteX3" fmla="*/ 245997 w 3489812"/>
                      <a:gd name="connsiteY3" fmla="*/ 726817 h 726817"/>
                      <a:gd name="connsiteX4" fmla="*/ 0 w 3489812"/>
                      <a:gd name="connsiteY4" fmla="*/ 458550 h 726817"/>
                      <a:gd name="connsiteX5" fmla="*/ 142948 w 3489812"/>
                      <a:gd name="connsiteY5" fmla="*/ 464700 h 726817"/>
                      <a:gd name="connsiteX6" fmla="*/ 241431 w 3489812"/>
                      <a:gd name="connsiteY6" fmla="*/ 95255 h 726817"/>
                      <a:gd name="connsiteX7" fmla="*/ 127640 w 3489812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92113 w 3438977"/>
                      <a:gd name="connsiteY5" fmla="*/ 464700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78959 w 3438977"/>
                      <a:gd name="connsiteY6" fmla="*/ 201224 h 726817"/>
                      <a:gd name="connsiteX7" fmla="*/ 76805 w 3438977"/>
                      <a:gd name="connsiteY7" fmla="*/ 0 h 726817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3314048 w 3438977"/>
                      <a:gd name="connsiteY2" fmla="*/ 605954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3545 w 3438977"/>
                      <a:gd name="connsiteY2" fmla="*/ 583408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80950 w 3438977"/>
                      <a:gd name="connsiteY2" fmla="*/ 558452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2193 w 3438977"/>
                      <a:gd name="connsiteY2" fmla="*/ 575093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2789709"/>
                      <a:gd name="connsiteY0" fmla="*/ 30692 h 650324"/>
                      <a:gd name="connsiteX1" fmla="*/ 2789709 w 2789709"/>
                      <a:gd name="connsiteY1" fmla="*/ 0 h 650324"/>
                      <a:gd name="connsiteX2" fmla="*/ 2672193 w 2789709"/>
                      <a:gd name="connsiteY2" fmla="*/ 596707 h 650324"/>
                      <a:gd name="connsiteX3" fmla="*/ 195162 w 2789709"/>
                      <a:gd name="connsiteY3" fmla="*/ 650324 h 650324"/>
                      <a:gd name="connsiteX4" fmla="*/ 0 w 2789709"/>
                      <a:gd name="connsiteY4" fmla="*/ 480579 h 650324"/>
                      <a:gd name="connsiteX5" fmla="*/ 112380 w 2789709"/>
                      <a:gd name="connsiteY5" fmla="*/ 476284 h 650324"/>
                      <a:gd name="connsiteX6" fmla="*/ 178959 w 2789709"/>
                      <a:gd name="connsiteY6" fmla="*/ 124731 h 650324"/>
                      <a:gd name="connsiteX7" fmla="*/ 84046 w 2789709"/>
                      <a:gd name="connsiteY7" fmla="*/ 30692 h 650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89709" h="650324">
                        <a:moveTo>
                          <a:pt x="84046" y="30692"/>
                        </a:moveTo>
                        <a:lnTo>
                          <a:pt x="2789709" y="0"/>
                        </a:lnTo>
                        <a:lnTo>
                          <a:pt x="2672193" y="596707"/>
                        </a:lnTo>
                        <a:lnTo>
                          <a:pt x="195162" y="650324"/>
                        </a:lnTo>
                        <a:lnTo>
                          <a:pt x="0" y="480579"/>
                        </a:lnTo>
                        <a:cubicBezTo>
                          <a:pt x="55572" y="489537"/>
                          <a:pt x="56808" y="467326"/>
                          <a:pt x="112380" y="476284"/>
                        </a:cubicBezTo>
                        <a:cubicBezTo>
                          <a:pt x="133287" y="350087"/>
                          <a:pt x="136175" y="294192"/>
                          <a:pt x="178959" y="124731"/>
                        </a:cubicBezTo>
                        <a:lnTo>
                          <a:pt x="84046" y="3069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44" name="Group 343"/>
                  <p:cNvGrpSpPr/>
                  <p:nvPr/>
                </p:nvGrpSpPr>
                <p:grpSpPr>
                  <a:xfrm flipV="1">
                    <a:off x="2471928" y="3289024"/>
                    <a:ext cx="3588932" cy="1485679"/>
                    <a:chOff x="1356674" y="1416017"/>
                    <a:chExt cx="3262666" cy="1485679"/>
                  </a:xfrm>
                </p:grpSpPr>
                <p:cxnSp>
                  <p:nvCxnSpPr>
                    <p:cNvPr id="345" name="Straight Connector 344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Straight Connector 345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4" y="1955614"/>
                      <a:ext cx="3125506" cy="89883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4" y="1581237"/>
                      <a:ext cx="2988346" cy="85939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Straight Connector 347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Straight Connector 348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349"/>
                    <p:cNvCxnSpPr>
                      <a:cxnSpLocks noChangeAspect="1"/>
                      <a:endCxn id="343" idx="2"/>
                    </p:cNvCxnSpPr>
                    <p:nvPr/>
                  </p:nvCxnSpPr>
                  <p:spPr>
                    <a:xfrm flipV="1">
                      <a:off x="1630994" y="2038707"/>
                      <a:ext cx="2987224" cy="86298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Straight Connector 350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Straight Connector 351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1416017"/>
                      <a:ext cx="3249333" cy="9344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38" name="Rectangle 337"/>
              <p:cNvSpPr/>
              <p:nvPr/>
            </p:nvSpPr>
            <p:spPr>
              <a:xfrm>
                <a:off x="662403" y="2971799"/>
                <a:ext cx="5404104" cy="3124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Parallelogram 338"/>
              <p:cNvSpPr/>
              <p:nvPr/>
            </p:nvSpPr>
            <p:spPr>
              <a:xfrm rot="900000">
                <a:off x="3658532" y="4383547"/>
                <a:ext cx="296791" cy="45719"/>
              </a:xfrm>
              <a:prstGeom prst="parallelogram">
                <a:avLst>
                  <a:gd name="adj" fmla="val 161814"/>
                </a:avLst>
              </a:prstGeom>
              <a:solidFill>
                <a:srgbClr val="0070C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Parallelogram 339"/>
              <p:cNvSpPr/>
              <p:nvPr/>
            </p:nvSpPr>
            <p:spPr>
              <a:xfrm rot="900000">
                <a:off x="2014446" y="4856317"/>
                <a:ext cx="296791" cy="45719"/>
              </a:xfrm>
              <a:prstGeom prst="parallelogram">
                <a:avLst>
                  <a:gd name="adj" fmla="val 161814"/>
                </a:avLst>
              </a:prstGeom>
              <a:solidFill>
                <a:srgbClr val="0070C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1" name="TextBox 410"/>
          <p:cNvSpPr txBox="1"/>
          <p:nvPr/>
        </p:nvSpPr>
        <p:spPr>
          <a:xfrm>
            <a:off x="2034401" y="3669268"/>
            <a:ext cx="50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Typical Installation Locations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00000">
            <a:off x="3127426" y="5214582"/>
            <a:ext cx="157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Transit Beam</a:t>
            </a:r>
            <a:endParaRPr lang="en-US" dirty="0"/>
          </a:p>
        </p:txBody>
      </p:sp>
      <p:sp>
        <p:nvSpPr>
          <p:cNvPr id="412" name="TextBox 411"/>
          <p:cNvSpPr txBox="1"/>
          <p:nvPr/>
        </p:nvSpPr>
        <p:spPr>
          <a:xfrm rot="900000">
            <a:off x="1697345" y="5570161"/>
            <a:ext cx="157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Transit Beam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-1020000">
            <a:off x="5557650" y="5591927"/>
            <a:ext cx="143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Floor Girder</a:t>
            </a:r>
            <a:endParaRPr lang="en-US" dirty="0"/>
          </a:p>
        </p:txBody>
      </p:sp>
      <p:sp>
        <p:nvSpPr>
          <p:cNvPr id="415" name="Multiply 414"/>
          <p:cNvSpPr/>
          <p:nvPr/>
        </p:nvSpPr>
        <p:spPr>
          <a:xfrm>
            <a:off x="1475104" y="3215640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Multiply 415"/>
          <p:cNvSpPr/>
          <p:nvPr/>
        </p:nvSpPr>
        <p:spPr>
          <a:xfrm>
            <a:off x="3834905" y="3215640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3" y="822960"/>
            <a:ext cx="91763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912395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9477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35314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58232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150" y="838200"/>
            <a:ext cx="0" cy="256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431859" y="2385060"/>
            <a:ext cx="1080655" cy="457200"/>
            <a:chOff x="208180" y="3223260"/>
            <a:chExt cx="1188720" cy="4572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08180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08180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431027" y="1851660"/>
            <a:ext cx="1080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1027" y="1394155"/>
            <a:ext cx="1080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608608" y="2385060"/>
            <a:ext cx="1080655" cy="457200"/>
            <a:chOff x="1502604" y="3223260"/>
            <a:chExt cx="1188720" cy="457200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502604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502604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607776" y="1394460"/>
            <a:ext cx="1080655" cy="457200"/>
            <a:chOff x="1501689" y="2232660"/>
            <a:chExt cx="1188720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501689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501689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785357" y="2385060"/>
            <a:ext cx="1080655" cy="457200"/>
            <a:chOff x="2797028" y="3223260"/>
            <a:chExt cx="1188720" cy="457200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2797028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97028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784525" y="1394460"/>
            <a:ext cx="1080655" cy="457200"/>
            <a:chOff x="2796113" y="2232660"/>
            <a:chExt cx="1188720" cy="4572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2796113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96113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3962106" y="2385060"/>
            <a:ext cx="1080655" cy="457200"/>
            <a:chOff x="4091452" y="3223260"/>
            <a:chExt cx="1188720" cy="457200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4091452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91452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961274" y="1394460"/>
            <a:ext cx="1080655" cy="457200"/>
            <a:chOff x="4090537" y="2232660"/>
            <a:chExt cx="1188720" cy="4572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90537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090537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138855" y="2385060"/>
            <a:ext cx="1080655" cy="457200"/>
            <a:chOff x="5385876" y="3223260"/>
            <a:chExt cx="1188720" cy="4572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385876" y="36804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385876" y="32232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5138023" y="1394460"/>
            <a:ext cx="1080655" cy="457200"/>
            <a:chOff x="5384961" y="2232660"/>
            <a:chExt cx="1188720" cy="4572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384961" y="26898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384961" y="2232660"/>
              <a:ext cx="11887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 flipH="1">
            <a:off x="6324600" y="501134"/>
            <a:ext cx="1" cy="300406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y 1"/>
          <p:cNvSpPr/>
          <p:nvPr/>
        </p:nvSpPr>
        <p:spPr>
          <a:xfrm>
            <a:off x="888227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888227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2065309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y 68"/>
          <p:cNvSpPr/>
          <p:nvPr/>
        </p:nvSpPr>
        <p:spPr>
          <a:xfrm>
            <a:off x="2065309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y 81"/>
          <p:cNvSpPr/>
          <p:nvPr/>
        </p:nvSpPr>
        <p:spPr>
          <a:xfrm>
            <a:off x="3242391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Multiply 83"/>
          <p:cNvSpPr/>
          <p:nvPr/>
        </p:nvSpPr>
        <p:spPr>
          <a:xfrm>
            <a:off x="3242391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3830932" y="228600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y 116"/>
          <p:cNvSpPr/>
          <p:nvPr/>
        </p:nvSpPr>
        <p:spPr>
          <a:xfrm>
            <a:off x="6082295" y="2298194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y 117"/>
          <p:cNvSpPr/>
          <p:nvPr/>
        </p:nvSpPr>
        <p:spPr>
          <a:xfrm>
            <a:off x="6082295" y="2755394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y 118"/>
          <p:cNvSpPr/>
          <p:nvPr/>
        </p:nvSpPr>
        <p:spPr>
          <a:xfrm>
            <a:off x="5596471" y="22981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y 119"/>
          <p:cNvSpPr/>
          <p:nvPr/>
        </p:nvSpPr>
        <p:spPr>
          <a:xfrm>
            <a:off x="5596471" y="2755394"/>
            <a:ext cx="166255" cy="182880"/>
          </a:xfrm>
          <a:prstGeom prst="mathMultipl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81150" y="838200"/>
            <a:ext cx="5902036" cy="2560320"/>
            <a:chOff x="240790" y="1676400"/>
            <a:chExt cx="6400800" cy="2560320"/>
          </a:xfrm>
        </p:grpSpPr>
        <p:grpSp>
          <p:nvGrpSpPr>
            <p:cNvPr id="8" name="Group 7"/>
            <p:cNvGrpSpPr/>
            <p:nvPr/>
          </p:nvGrpSpPr>
          <p:grpSpPr>
            <a:xfrm>
              <a:off x="240790" y="1676400"/>
              <a:ext cx="6400800" cy="2560320"/>
              <a:chOff x="762000" y="1676400"/>
              <a:chExt cx="7239000" cy="256032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762000" y="167640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/>
              <p:nvPr/>
            </p:nvCxnSpPr>
            <p:spPr>
              <a:xfrm>
                <a:off x="762000" y="4236720"/>
                <a:ext cx="7239000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Connector 128"/>
            <p:cNvCxnSpPr/>
            <p:nvPr/>
          </p:nvCxnSpPr>
          <p:spPr>
            <a:xfrm>
              <a:off x="6641590" y="1676400"/>
              <a:ext cx="0" cy="2560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6200" y="87868"/>
            <a:ext cx="50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key: Global Responses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81370" y="815341"/>
            <a:ext cx="2636845" cy="954107"/>
            <a:chOff x="6381370" y="586741"/>
            <a:chExt cx="2636845" cy="954107"/>
          </a:xfrm>
        </p:grpSpPr>
        <p:sp>
          <p:nvSpPr>
            <p:cNvPr id="149" name="Multiply 148"/>
            <p:cNvSpPr/>
            <p:nvPr/>
          </p:nvSpPr>
          <p:spPr>
            <a:xfrm>
              <a:off x="6381370" y="773193"/>
              <a:ext cx="332509" cy="365760"/>
            </a:xfrm>
            <a:prstGeom prst="mathMultiply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1735" y="586741"/>
              <a:ext cx="23364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Strain gauge mounted on bottom of transit bea</a:t>
              </a:r>
              <a:r>
                <a:rPr lang="en-US" sz="1400" dirty="0"/>
                <a:t>m</a:t>
              </a:r>
              <a:r>
                <a:rPr lang="en-US" sz="1400" dirty="0" smtClean="0"/>
                <a:t> bottom flange (longitudinal)</a:t>
              </a:r>
            </a:p>
            <a:p>
              <a:r>
                <a:rPr lang="en-US" sz="1400" dirty="0" smtClean="0"/>
                <a:t>* </a:t>
              </a:r>
              <a:r>
                <a:rPr lang="en-US" sz="1400" dirty="0" err="1" smtClean="0"/>
                <a:t>Add’l</a:t>
              </a:r>
              <a:r>
                <a:rPr lang="en-US" sz="1400" dirty="0" smtClean="0"/>
                <a:t> gauge placed on web</a:t>
              </a:r>
              <a:endParaRPr lang="en-US" sz="1400" dirty="0"/>
            </a:p>
          </p:txBody>
        </p:sp>
      </p:grpSp>
      <p:sp>
        <p:nvSpPr>
          <p:cNvPr id="87" name="Multiply 86"/>
          <p:cNvSpPr/>
          <p:nvPr/>
        </p:nvSpPr>
        <p:spPr>
          <a:xfrm>
            <a:off x="1478246" y="1757661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Multiply 90"/>
          <p:cNvSpPr/>
          <p:nvPr/>
        </p:nvSpPr>
        <p:spPr>
          <a:xfrm>
            <a:off x="1477785" y="229362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y 105"/>
          <p:cNvSpPr/>
          <p:nvPr/>
        </p:nvSpPr>
        <p:spPr>
          <a:xfrm>
            <a:off x="3834905" y="176022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1357895" y="27558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Multiply 122"/>
          <p:cNvSpPr/>
          <p:nvPr/>
        </p:nvSpPr>
        <p:spPr>
          <a:xfrm>
            <a:off x="3720095" y="22986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Multiply 123"/>
          <p:cNvSpPr/>
          <p:nvPr/>
        </p:nvSpPr>
        <p:spPr>
          <a:xfrm>
            <a:off x="3720095" y="2755881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85110" y="1752600"/>
            <a:ext cx="2636845" cy="523220"/>
            <a:chOff x="6385110" y="1181637"/>
            <a:chExt cx="2636845" cy="523220"/>
          </a:xfrm>
        </p:grpSpPr>
        <p:sp>
          <p:nvSpPr>
            <p:cNvPr id="127" name="Multiply 126"/>
            <p:cNvSpPr/>
            <p:nvPr/>
          </p:nvSpPr>
          <p:spPr>
            <a:xfrm>
              <a:off x="6385110" y="1260367"/>
              <a:ext cx="332509" cy="365760"/>
            </a:xfrm>
            <a:prstGeom prst="mathMultiply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685475" y="1181637"/>
              <a:ext cx="2336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Strain gauge (x2) rosette mounted on web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92730" y="2288254"/>
            <a:ext cx="2636845" cy="738664"/>
            <a:chOff x="6392730" y="1873493"/>
            <a:chExt cx="2636845" cy="738664"/>
          </a:xfrm>
        </p:grpSpPr>
        <p:sp>
          <p:nvSpPr>
            <p:cNvPr id="143" name="Multiply 142"/>
            <p:cNvSpPr/>
            <p:nvPr/>
          </p:nvSpPr>
          <p:spPr>
            <a:xfrm>
              <a:off x="6392730" y="2059945"/>
              <a:ext cx="332509" cy="365760"/>
            </a:xfrm>
            <a:prstGeom prst="mathMultiply">
              <a:avLst/>
            </a:prstGeom>
            <a:solidFill>
              <a:srgbClr val="FF000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93095" y="1873493"/>
              <a:ext cx="2336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Strain gauge mounted on bottom of floor girder bottom flange (longitudinal)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756" y="4145280"/>
            <a:ext cx="8948489" cy="2560320"/>
            <a:chOff x="0" y="4191000"/>
            <a:chExt cx="8948489" cy="2560320"/>
          </a:xfrm>
        </p:grpSpPr>
        <p:grpSp>
          <p:nvGrpSpPr>
            <p:cNvPr id="241" name="Group 240"/>
            <p:cNvGrpSpPr>
              <a:grpSpLocks noChangeAspect="1"/>
            </p:cNvGrpSpPr>
            <p:nvPr/>
          </p:nvGrpSpPr>
          <p:grpSpPr>
            <a:xfrm>
              <a:off x="4724400" y="4191000"/>
              <a:ext cx="4224089" cy="2560320"/>
              <a:chOff x="549739" y="2971799"/>
              <a:chExt cx="5657265" cy="3429001"/>
            </a:xfrm>
          </p:grpSpPr>
          <p:grpSp>
            <p:nvGrpSpPr>
              <p:cNvPr id="242" name="Group 241"/>
              <p:cNvGrpSpPr/>
              <p:nvPr/>
            </p:nvGrpSpPr>
            <p:grpSpPr>
              <a:xfrm>
                <a:off x="1295400" y="3261819"/>
                <a:ext cx="4765460" cy="1538781"/>
                <a:chOff x="3959826" y="3453741"/>
                <a:chExt cx="4765460" cy="1538781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3959826" y="3631018"/>
                  <a:ext cx="4765460" cy="1361504"/>
                  <a:chOff x="1618962" y="1167877"/>
                  <a:chExt cx="4765460" cy="1361504"/>
                </a:xfrm>
              </p:grpSpPr>
              <p:sp>
                <p:nvSpPr>
                  <p:cNvPr id="320" name="Rectangle 319"/>
                  <p:cNvSpPr/>
                  <p:nvPr/>
                </p:nvSpPr>
                <p:spPr>
                  <a:xfrm rot="840000" flipV="1">
                    <a:off x="1644049" y="1568531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/>
                  <p:cNvCxnSpPr>
                    <a:cxnSpLocks noChangeAspect="1"/>
                  </p:cNvCxnSpPr>
                  <p:nvPr/>
                </p:nvCxnSpPr>
                <p:spPr>
                  <a:xfrm>
                    <a:off x="1672085" y="1210473"/>
                    <a:ext cx="4671277" cy="12212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>
                    <a:cxnSpLocks noChangeAspect="1"/>
                  </p:cNvCxnSpPr>
                  <p:nvPr/>
                </p:nvCxnSpPr>
                <p:spPr>
                  <a:xfrm>
                    <a:off x="1691496" y="1172024"/>
                    <a:ext cx="4552424" cy="11901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3" name="Group 322"/>
                  <p:cNvGrpSpPr/>
                  <p:nvPr/>
                </p:nvGrpSpPr>
                <p:grpSpPr>
                  <a:xfrm>
                    <a:off x="1618962" y="1167877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326" name="Straight Connector 325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Straight Connector 326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8" name="Group 327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332" name="Straight Connector 331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3" name="Straight Connector 332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330" name="Straight Connector 329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1" name="Straight Connector 330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24" name="Straight Connector 323"/>
                  <p:cNvCxnSpPr>
                    <a:cxnSpLocks noChangeAspect="1"/>
                  </p:cNvCxnSpPr>
                  <p:nvPr/>
                </p:nvCxnSpPr>
                <p:spPr>
                  <a:xfrm>
                    <a:off x="1619106" y="1294281"/>
                    <a:ext cx="4724256" cy="1235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/>
                  <p:cNvCxnSpPr>
                    <a:cxnSpLocks noChangeAspect="1"/>
                  </p:cNvCxnSpPr>
                  <p:nvPr/>
                </p:nvCxnSpPr>
                <p:spPr>
                  <a:xfrm>
                    <a:off x="1712451" y="1264663"/>
                    <a:ext cx="4671971" cy="12214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4563855" y="3453741"/>
                  <a:ext cx="4161431" cy="1207986"/>
                  <a:chOff x="2222991" y="990600"/>
                  <a:chExt cx="4161431" cy="1207986"/>
                </a:xfrm>
              </p:grpSpPr>
              <p:sp>
                <p:nvSpPr>
                  <p:cNvPr id="306" name="Rectangle 305"/>
                  <p:cNvSpPr/>
                  <p:nvPr/>
                </p:nvSpPr>
                <p:spPr>
                  <a:xfrm rot="840000" flipV="1">
                    <a:off x="2248078" y="1391254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7" name="Straight Connector 306"/>
                  <p:cNvCxnSpPr>
                    <a:cxnSpLocks noChangeAspect="1"/>
                  </p:cNvCxnSpPr>
                  <p:nvPr/>
                </p:nvCxnSpPr>
                <p:spPr>
                  <a:xfrm>
                    <a:off x="2276114" y="1033196"/>
                    <a:ext cx="4108308" cy="10740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>
                    <a:cxnSpLocks noChangeAspect="1"/>
                  </p:cNvCxnSpPr>
                  <p:nvPr/>
                </p:nvCxnSpPr>
                <p:spPr>
                  <a:xfrm>
                    <a:off x="2295525" y="994747"/>
                    <a:ext cx="4088897" cy="10689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2222991" y="990600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4" name="Group 313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318" name="Straight Connector 317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Straight Connector 318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15" name="Group 314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316" name="Straight Connector 315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7" name="Straight Connector 316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10" name="Straight Connector 309"/>
                  <p:cNvCxnSpPr>
                    <a:cxnSpLocks noChangeAspect="1"/>
                  </p:cNvCxnSpPr>
                  <p:nvPr/>
                </p:nvCxnSpPr>
                <p:spPr>
                  <a:xfrm>
                    <a:off x="2223135" y="1117004"/>
                    <a:ext cx="4137052" cy="108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>
                    <a:cxnSpLocks noChangeAspect="1"/>
                  </p:cNvCxnSpPr>
                  <p:nvPr/>
                </p:nvCxnSpPr>
                <p:spPr>
                  <a:xfrm>
                    <a:off x="2316480" y="1087386"/>
                    <a:ext cx="4059659" cy="10613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3" name="Group 242"/>
              <p:cNvGrpSpPr/>
              <p:nvPr/>
            </p:nvGrpSpPr>
            <p:grpSpPr>
              <a:xfrm flipV="1">
                <a:off x="549739" y="3233688"/>
                <a:ext cx="5345288" cy="2160142"/>
                <a:chOff x="1779413" y="1040259"/>
                <a:chExt cx="5345288" cy="2160142"/>
              </a:xfrm>
            </p:grpSpPr>
            <p:grpSp>
              <p:nvGrpSpPr>
                <p:cNvPr id="286" name="Group 285"/>
                <p:cNvGrpSpPr/>
                <p:nvPr/>
              </p:nvGrpSpPr>
              <p:grpSpPr>
                <a:xfrm>
                  <a:off x="1779413" y="1605019"/>
                  <a:ext cx="4324015" cy="1595382"/>
                  <a:chOff x="1677398" y="1730479"/>
                  <a:chExt cx="3930922" cy="1595382"/>
                </a:xfrm>
              </p:grpSpPr>
              <p:sp>
                <p:nvSpPr>
                  <p:cNvPr id="296" name="Rectangle 295"/>
                  <p:cNvSpPr/>
                  <p:nvPr/>
                </p:nvSpPr>
                <p:spPr>
                  <a:xfrm rot="960000" flipV="1">
                    <a:off x="1677398" y="2315214"/>
                    <a:ext cx="3730493" cy="4206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Crosstie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7" name="Straight Connector 296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>
                    <a:cxnSpLocks noChangeAspect="1"/>
                  </p:cNvCxnSpPr>
                  <p:nvPr/>
                </p:nvCxnSpPr>
                <p:spPr>
                  <a:xfrm>
                    <a:off x="1779822" y="2175979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896780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730479"/>
                    <a:ext cx="3828498" cy="12386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892077" y="1040259"/>
                  <a:ext cx="5232624" cy="1895757"/>
                  <a:chOff x="851390" y="1430104"/>
                  <a:chExt cx="4756930" cy="1895757"/>
                </a:xfrm>
              </p:grpSpPr>
              <p:sp>
                <p:nvSpPr>
                  <p:cNvPr id="288" name="Rectangle 287"/>
                  <p:cNvSpPr/>
                  <p:nvPr/>
                </p:nvSpPr>
                <p:spPr>
                  <a:xfrm rot="1020000">
                    <a:off x="853769" y="2149503"/>
                    <a:ext cx="4581123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9" name="Straight Connector 288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/>
                  <p:cNvCxnSpPr>
                    <a:cxnSpLocks noChangeAspect="1"/>
                  </p:cNvCxnSpPr>
                  <p:nvPr/>
                </p:nvCxnSpPr>
                <p:spPr>
                  <a:xfrm>
                    <a:off x="851391" y="1875604"/>
                    <a:ext cx="4482609" cy="14502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>
                    <a:cxnSpLocks noChangeAspect="1"/>
                  </p:cNvCxnSpPr>
                  <p:nvPr/>
                </p:nvCxnSpPr>
                <p:spPr>
                  <a:xfrm>
                    <a:off x="851390" y="1596406"/>
                    <a:ext cx="4482610" cy="145025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>
                    <a:cxnSpLocks noChangeAspect="1"/>
                  </p:cNvCxnSpPr>
                  <p:nvPr/>
                </p:nvCxnSpPr>
                <p:spPr>
                  <a:xfrm>
                    <a:off x="851391" y="1430104"/>
                    <a:ext cx="4756927" cy="153900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4" name="Group 243"/>
              <p:cNvGrpSpPr/>
              <p:nvPr/>
            </p:nvGrpSpPr>
            <p:grpSpPr>
              <a:xfrm>
                <a:off x="745191" y="3593824"/>
                <a:ext cx="5461813" cy="2385412"/>
                <a:chOff x="745191" y="3289024"/>
                <a:chExt cx="5461813" cy="2385412"/>
              </a:xfrm>
            </p:grpSpPr>
            <p:grpSp>
              <p:nvGrpSpPr>
                <p:cNvPr id="264" name="Group 263"/>
                <p:cNvGrpSpPr/>
                <p:nvPr/>
              </p:nvGrpSpPr>
              <p:grpSpPr>
                <a:xfrm>
                  <a:off x="745191" y="3765275"/>
                  <a:ext cx="5315669" cy="1909161"/>
                  <a:chOff x="745191" y="3765275"/>
                  <a:chExt cx="5315669" cy="1909161"/>
                </a:xfrm>
              </p:grpSpPr>
              <p:sp>
                <p:nvSpPr>
                  <p:cNvPr id="276" name="Rectangle 25"/>
                  <p:cNvSpPr/>
                  <p:nvPr/>
                </p:nvSpPr>
                <p:spPr>
                  <a:xfrm rot="964088" flipV="1">
                    <a:off x="745191" y="4076926"/>
                    <a:ext cx="3508088" cy="704061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08088" h="704061">
                        <a:moveTo>
                          <a:pt x="145916" y="0"/>
                        </a:moveTo>
                        <a:lnTo>
                          <a:pt x="3508088" y="98107"/>
                        </a:lnTo>
                        <a:lnTo>
                          <a:pt x="3383159" y="704061"/>
                        </a:lnTo>
                        <a:lnTo>
                          <a:pt x="284005" y="628849"/>
                        </a:lnTo>
                        <a:lnTo>
                          <a:pt x="0" y="439409"/>
                        </a:lnTo>
                        <a:lnTo>
                          <a:pt x="166716" y="466282"/>
                        </a:lnTo>
                        <a:cubicBezTo>
                          <a:pt x="197524" y="369646"/>
                          <a:pt x="216923" y="264716"/>
                          <a:pt x="259707" y="95255"/>
                        </a:cubicBezTo>
                        <a:lnTo>
                          <a:pt x="14591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Stringer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7" name="Group 276"/>
                  <p:cNvGrpSpPr/>
                  <p:nvPr/>
                </p:nvGrpSpPr>
                <p:grpSpPr>
                  <a:xfrm flipV="1">
                    <a:off x="860390" y="3765275"/>
                    <a:ext cx="5200470" cy="1909161"/>
                    <a:chOff x="1356674" y="992535"/>
                    <a:chExt cx="4727701" cy="1909161"/>
                  </a:xfrm>
                </p:grpSpPr>
                <p:cxnSp>
                  <p:nvCxnSpPr>
                    <p:cNvPr id="278" name="Straight Connector 277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Straight Connector 278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3" y="1534297"/>
                      <a:ext cx="4590542" cy="132015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159920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Connector 281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620986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6" y="992535"/>
                      <a:ext cx="4721899" cy="135793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383438" y="3289024"/>
                  <a:ext cx="3823566" cy="1485679"/>
                  <a:chOff x="2383438" y="3289024"/>
                  <a:chExt cx="3823566" cy="1485679"/>
                </a:xfrm>
              </p:grpSpPr>
              <p:sp>
                <p:nvSpPr>
                  <p:cNvPr id="266" name="Rectangle 25"/>
                  <p:cNvSpPr/>
                  <p:nvPr/>
                </p:nvSpPr>
                <p:spPr>
                  <a:xfrm rot="840000" flipV="1">
                    <a:off x="2383438" y="3666793"/>
                    <a:ext cx="3823566" cy="650324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8440 w 3489812"/>
                      <a:gd name="connsiteY5" fmla="*/ 466282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2948 w 3489812"/>
                      <a:gd name="connsiteY5" fmla="*/ 464700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26817"/>
                      <a:gd name="connsiteX1" fmla="*/ 3489812 w 3489812"/>
                      <a:gd name="connsiteY1" fmla="*/ 98107 h 726817"/>
                      <a:gd name="connsiteX2" fmla="*/ 3364883 w 3489812"/>
                      <a:gd name="connsiteY2" fmla="*/ 704061 h 726817"/>
                      <a:gd name="connsiteX3" fmla="*/ 245997 w 3489812"/>
                      <a:gd name="connsiteY3" fmla="*/ 726817 h 726817"/>
                      <a:gd name="connsiteX4" fmla="*/ 0 w 3489812"/>
                      <a:gd name="connsiteY4" fmla="*/ 458550 h 726817"/>
                      <a:gd name="connsiteX5" fmla="*/ 142948 w 3489812"/>
                      <a:gd name="connsiteY5" fmla="*/ 464700 h 726817"/>
                      <a:gd name="connsiteX6" fmla="*/ 241431 w 3489812"/>
                      <a:gd name="connsiteY6" fmla="*/ 95255 h 726817"/>
                      <a:gd name="connsiteX7" fmla="*/ 127640 w 3489812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92113 w 3438977"/>
                      <a:gd name="connsiteY5" fmla="*/ 464700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78959 w 3438977"/>
                      <a:gd name="connsiteY6" fmla="*/ 201224 h 726817"/>
                      <a:gd name="connsiteX7" fmla="*/ 76805 w 3438977"/>
                      <a:gd name="connsiteY7" fmla="*/ 0 h 726817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3314048 w 3438977"/>
                      <a:gd name="connsiteY2" fmla="*/ 605954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3545 w 3438977"/>
                      <a:gd name="connsiteY2" fmla="*/ 583408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80950 w 3438977"/>
                      <a:gd name="connsiteY2" fmla="*/ 558452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2193 w 3438977"/>
                      <a:gd name="connsiteY2" fmla="*/ 575093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2789709"/>
                      <a:gd name="connsiteY0" fmla="*/ 30692 h 650324"/>
                      <a:gd name="connsiteX1" fmla="*/ 2789709 w 2789709"/>
                      <a:gd name="connsiteY1" fmla="*/ 0 h 650324"/>
                      <a:gd name="connsiteX2" fmla="*/ 2672193 w 2789709"/>
                      <a:gd name="connsiteY2" fmla="*/ 596707 h 650324"/>
                      <a:gd name="connsiteX3" fmla="*/ 195162 w 2789709"/>
                      <a:gd name="connsiteY3" fmla="*/ 650324 h 650324"/>
                      <a:gd name="connsiteX4" fmla="*/ 0 w 2789709"/>
                      <a:gd name="connsiteY4" fmla="*/ 480579 h 650324"/>
                      <a:gd name="connsiteX5" fmla="*/ 112380 w 2789709"/>
                      <a:gd name="connsiteY5" fmla="*/ 476284 h 650324"/>
                      <a:gd name="connsiteX6" fmla="*/ 178959 w 2789709"/>
                      <a:gd name="connsiteY6" fmla="*/ 124731 h 650324"/>
                      <a:gd name="connsiteX7" fmla="*/ 84046 w 2789709"/>
                      <a:gd name="connsiteY7" fmla="*/ 30692 h 650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89709" h="650324">
                        <a:moveTo>
                          <a:pt x="84046" y="30692"/>
                        </a:moveTo>
                        <a:lnTo>
                          <a:pt x="2789709" y="0"/>
                        </a:lnTo>
                        <a:lnTo>
                          <a:pt x="2672193" y="596707"/>
                        </a:lnTo>
                        <a:lnTo>
                          <a:pt x="195162" y="650324"/>
                        </a:lnTo>
                        <a:lnTo>
                          <a:pt x="0" y="480579"/>
                        </a:lnTo>
                        <a:cubicBezTo>
                          <a:pt x="55572" y="489537"/>
                          <a:pt x="56808" y="467326"/>
                          <a:pt x="112380" y="476284"/>
                        </a:cubicBezTo>
                        <a:cubicBezTo>
                          <a:pt x="133287" y="350087"/>
                          <a:pt x="136175" y="294192"/>
                          <a:pt x="178959" y="124731"/>
                        </a:cubicBezTo>
                        <a:lnTo>
                          <a:pt x="84046" y="3069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67" name="Group 266"/>
                  <p:cNvGrpSpPr/>
                  <p:nvPr/>
                </p:nvGrpSpPr>
                <p:grpSpPr>
                  <a:xfrm flipV="1">
                    <a:off x="2471928" y="3289024"/>
                    <a:ext cx="3588932" cy="1485679"/>
                    <a:chOff x="1356674" y="1416017"/>
                    <a:chExt cx="3262666" cy="1485679"/>
                  </a:xfrm>
                </p:grpSpPr>
                <p:cxnSp>
                  <p:nvCxnSpPr>
                    <p:cNvPr id="268" name="Straight Connector 267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4" y="1955614"/>
                      <a:ext cx="3125506" cy="89883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26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4" y="1581237"/>
                      <a:ext cx="2988346" cy="85939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>
                      <a:cxnSpLocks noChangeAspect="1"/>
                      <a:endCxn id="266" idx="2"/>
                    </p:cNvCxnSpPr>
                    <p:nvPr/>
                  </p:nvCxnSpPr>
                  <p:spPr>
                    <a:xfrm flipV="1">
                      <a:off x="1630994" y="2038707"/>
                      <a:ext cx="2987224" cy="86298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Connector 274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1416017"/>
                      <a:ext cx="3249333" cy="9344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45" name="Group 244"/>
              <p:cNvGrpSpPr/>
              <p:nvPr/>
            </p:nvGrpSpPr>
            <p:grpSpPr>
              <a:xfrm>
                <a:off x="662403" y="3998960"/>
                <a:ext cx="4556007" cy="2401840"/>
                <a:chOff x="662403" y="3998960"/>
                <a:chExt cx="4556007" cy="2401840"/>
              </a:xfrm>
            </p:grpSpPr>
            <p:sp>
              <p:nvSpPr>
                <p:cNvPr id="255" name="Freeform 254"/>
                <p:cNvSpPr/>
                <p:nvPr/>
              </p:nvSpPr>
              <p:spPr>
                <a:xfrm>
                  <a:off x="668019" y="3998960"/>
                  <a:ext cx="4547033" cy="2399952"/>
                </a:xfrm>
                <a:custGeom>
                  <a:avLst/>
                  <a:gdLst>
                    <a:gd name="connsiteX0" fmla="*/ 3562503 w 3562503"/>
                    <a:gd name="connsiteY0" fmla="*/ 168249 h 1894636"/>
                    <a:gd name="connsiteX1" fmla="*/ 3540557 w 3562503"/>
                    <a:gd name="connsiteY1" fmla="*/ 1082649 h 1894636"/>
                    <a:gd name="connsiteX2" fmla="*/ 724205 w 3562503"/>
                    <a:gd name="connsiteY2" fmla="*/ 1894636 h 1894636"/>
                    <a:gd name="connsiteX3" fmla="*/ 36576 w 3562503"/>
                    <a:gd name="connsiteY3" fmla="*/ 1755648 h 1894636"/>
                    <a:gd name="connsiteX4" fmla="*/ 0 w 3562503"/>
                    <a:gd name="connsiteY4" fmla="*/ 797356 h 1894636"/>
                    <a:gd name="connsiteX5" fmla="*/ 2809037 w 3562503"/>
                    <a:gd name="connsiteY5" fmla="*/ 0 h 1894636"/>
                    <a:gd name="connsiteX6" fmla="*/ 3562503 w 3562503"/>
                    <a:gd name="connsiteY6" fmla="*/ 168249 h 1894636"/>
                    <a:gd name="connsiteX0" fmla="*/ 3562503 w 3562503"/>
                    <a:gd name="connsiteY0" fmla="*/ 168249 h 1894636"/>
                    <a:gd name="connsiteX1" fmla="*/ 3540557 w 3562503"/>
                    <a:gd name="connsiteY1" fmla="*/ 1082649 h 1894636"/>
                    <a:gd name="connsiteX2" fmla="*/ 724205 w 3562503"/>
                    <a:gd name="connsiteY2" fmla="*/ 1894636 h 1894636"/>
                    <a:gd name="connsiteX3" fmla="*/ 36576 w 3562503"/>
                    <a:gd name="connsiteY3" fmla="*/ 1755648 h 1894636"/>
                    <a:gd name="connsiteX4" fmla="*/ 0 w 3562503"/>
                    <a:gd name="connsiteY4" fmla="*/ 797356 h 1894636"/>
                    <a:gd name="connsiteX5" fmla="*/ 3215164 w 3562503"/>
                    <a:gd name="connsiteY5" fmla="*/ 0 h 1894636"/>
                    <a:gd name="connsiteX6" fmla="*/ 3562503 w 3562503"/>
                    <a:gd name="connsiteY6" fmla="*/ 168249 h 1894636"/>
                    <a:gd name="connsiteX0" fmla="*/ 3934787 w 3934787"/>
                    <a:gd name="connsiteY0" fmla="*/ 161219 h 1894636"/>
                    <a:gd name="connsiteX1" fmla="*/ 3540557 w 3934787"/>
                    <a:gd name="connsiteY1" fmla="*/ 1082649 h 1894636"/>
                    <a:gd name="connsiteX2" fmla="*/ 724205 w 3934787"/>
                    <a:gd name="connsiteY2" fmla="*/ 1894636 h 1894636"/>
                    <a:gd name="connsiteX3" fmla="*/ 36576 w 3934787"/>
                    <a:gd name="connsiteY3" fmla="*/ 1755648 h 1894636"/>
                    <a:gd name="connsiteX4" fmla="*/ 0 w 3934787"/>
                    <a:gd name="connsiteY4" fmla="*/ 797356 h 1894636"/>
                    <a:gd name="connsiteX5" fmla="*/ 3215164 w 3934787"/>
                    <a:gd name="connsiteY5" fmla="*/ 0 h 1894636"/>
                    <a:gd name="connsiteX6" fmla="*/ 3934787 w 3934787"/>
                    <a:gd name="connsiteY6" fmla="*/ 161219 h 1894636"/>
                    <a:gd name="connsiteX0" fmla="*/ 3934787 w 3934787"/>
                    <a:gd name="connsiteY0" fmla="*/ 161219 h 1894636"/>
                    <a:gd name="connsiteX1" fmla="*/ 3798842 w 3934787"/>
                    <a:gd name="connsiteY1" fmla="*/ 461678 h 1894636"/>
                    <a:gd name="connsiteX2" fmla="*/ 3540557 w 3934787"/>
                    <a:gd name="connsiteY2" fmla="*/ 1082649 h 1894636"/>
                    <a:gd name="connsiteX3" fmla="*/ 724205 w 3934787"/>
                    <a:gd name="connsiteY3" fmla="*/ 1894636 h 1894636"/>
                    <a:gd name="connsiteX4" fmla="*/ 36576 w 3934787"/>
                    <a:gd name="connsiteY4" fmla="*/ 1755648 h 1894636"/>
                    <a:gd name="connsiteX5" fmla="*/ 0 w 3934787"/>
                    <a:gd name="connsiteY5" fmla="*/ 797356 h 1894636"/>
                    <a:gd name="connsiteX6" fmla="*/ 3215164 w 3934787"/>
                    <a:gd name="connsiteY6" fmla="*/ 0 h 1894636"/>
                    <a:gd name="connsiteX7" fmla="*/ 3934787 w 3934787"/>
                    <a:gd name="connsiteY7" fmla="*/ 161219 h 1894636"/>
                    <a:gd name="connsiteX0" fmla="*/ 3934787 w 3934787"/>
                    <a:gd name="connsiteY0" fmla="*/ 161219 h 1894636"/>
                    <a:gd name="connsiteX1" fmla="*/ 3578856 w 3934787"/>
                    <a:gd name="connsiteY1" fmla="*/ 321083 h 1894636"/>
                    <a:gd name="connsiteX2" fmla="*/ 3540557 w 3934787"/>
                    <a:gd name="connsiteY2" fmla="*/ 1082649 h 1894636"/>
                    <a:gd name="connsiteX3" fmla="*/ 724205 w 3934787"/>
                    <a:gd name="connsiteY3" fmla="*/ 1894636 h 1894636"/>
                    <a:gd name="connsiteX4" fmla="*/ 36576 w 3934787"/>
                    <a:gd name="connsiteY4" fmla="*/ 1755648 h 1894636"/>
                    <a:gd name="connsiteX5" fmla="*/ 0 w 3934787"/>
                    <a:gd name="connsiteY5" fmla="*/ 797356 h 1894636"/>
                    <a:gd name="connsiteX6" fmla="*/ 3215164 w 3934787"/>
                    <a:gd name="connsiteY6" fmla="*/ 0 h 1894636"/>
                    <a:gd name="connsiteX7" fmla="*/ 3934787 w 3934787"/>
                    <a:gd name="connsiteY7" fmla="*/ 161219 h 1894636"/>
                    <a:gd name="connsiteX0" fmla="*/ 3934787 w 3946684"/>
                    <a:gd name="connsiteY0" fmla="*/ 161219 h 1894636"/>
                    <a:gd name="connsiteX1" fmla="*/ 3578856 w 3946684"/>
                    <a:gd name="connsiteY1" fmla="*/ 321083 h 1894636"/>
                    <a:gd name="connsiteX2" fmla="*/ 3946684 w 3946684"/>
                    <a:gd name="connsiteY2" fmla="*/ 1047500 h 1894636"/>
                    <a:gd name="connsiteX3" fmla="*/ 724205 w 3946684"/>
                    <a:gd name="connsiteY3" fmla="*/ 1894636 h 1894636"/>
                    <a:gd name="connsiteX4" fmla="*/ 36576 w 3946684"/>
                    <a:gd name="connsiteY4" fmla="*/ 1755648 h 1894636"/>
                    <a:gd name="connsiteX5" fmla="*/ 0 w 3946684"/>
                    <a:gd name="connsiteY5" fmla="*/ 797356 h 1894636"/>
                    <a:gd name="connsiteX6" fmla="*/ 3215164 w 3946684"/>
                    <a:gd name="connsiteY6" fmla="*/ 0 h 1894636"/>
                    <a:gd name="connsiteX7" fmla="*/ 3934787 w 3946684"/>
                    <a:gd name="connsiteY7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8856 w 3946684"/>
                    <a:gd name="connsiteY2" fmla="*/ 321083 h 1894636"/>
                    <a:gd name="connsiteX3" fmla="*/ 3946684 w 3946684"/>
                    <a:gd name="connsiteY3" fmla="*/ 1047500 h 1894636"/>
                    <a:gd name="connsiteX4" fmla="*/ 724205 w 3946684"/>
                    <a:gd name="connsiteY4" fmla="*/ 1894636 h 1894636"/>
                    <a:gd name="connsiteX5" fmla="*/ 36576 w 3946684"/>
                    <a:gd name="connsiteY5" fmla="*/ 1755648 h 1894636"/>
                    <a:gd name="connsiteX6" fmla="*/ 0 w 3946684"/>
                    <a:gd name="connsiteY6" fmla="*/ 797356 h 1894636"/>
                    <a:gd name="connsiteX7" fmla="*/ 3215164 w 3946684"/>
                    <a:gd name="connsiteY7" fmla="*/ 0 h 1894636"/>
                    <a:gd name="connsiteX8" fmla="*/ 3934787 w 3946684"/>
                    <a:gd name="connsiteY8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8856 w 3946684"/>
                    <a:gd name="connsiteY2" fmla="*/ 321083 h 1894636"/>
                    <a:gd name="connsiteX3" fmla="*/ 3739615 w 3946684"/>
                    <a:gd name="connsiteY3" fmla="*/ 658512 h 1894636"/>
                    <a:gd name="connsiteX4" fmla="*/ 3946684 w 3946684"/>
                    <a:gd name="connsiteY4" fmla="*/ 1047500 h 1894636"/>
                    <a:gd name="connsiteX5" fmla="*/ 724205 w 3946684"/>
                    <a:gd name="connsiteY5" fmla="*/ 1894636 h 1894636"/>
                    <a:gd name="connsiteX6" fmla="*/ 36576 w 3946684"/>
                    <a:gd name="connsiteY6" fmla="*/ 1755648 h 1894636"/>
                    <a:gd name="connsiteX7" fmla="*/ 0 w 3946684"/>
                    <a:gd name="connsiteY7" fmla="*/ 797356 h 1894636"/>
                    <a:gd name="connsiteX8" fmla="*/ 3215164 w 3946684"/>
                    <a:gd name="connsiteY8" fmla="*/ 0 h 1894636"/>
                    <a:gd name="connsiteX9" fmla="*/ 3934787 w 3946684"/>
                    <a:gd name="connsiteY9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8856 w 3946684"/>
                    <a:gd name="connsiteY2" fmla="*/ 321083 h 1894636"/>
                    <a:gd name="connsiteX3" fmla="*/ 3570395 w 3946684"/>
                    <a:gd name="connsiteY3" fmla="*/ 960791 h 1894636"/>
                    <a:gd name="connsiteX4" fmla="*/ 3946684 w 3946684"/>
                    <a:gd name="connsiteY4" fmla="*/ 1047500 h 1894636"/>
                    <a:gd name="connsiteX5" fmla="*/ 724205 w 3946684"/>
                    <a:gd name="connsiteY5" fmla="*/ 1894636 h 1894636"/>
                    <a:gd name="connsiteX6" fmla="*/ 36576 w 3946684"/>
                    <a:gd name="connsiteY6" fmla="*/ 1755648 h 1894636"/>
                    <a:gd name="connsiteX7" fmla="*/ 0 w 3946684"/>
                    <a:gd name="connsiteY7" fmla="*/ 797356 h 1894636"/>
                    <a:gd name="connsiteX8" fmla="*/ 3215164 w 3946684"/>
                    <a:gd name="connsiteY8" fmla="*/ 0 h 1894636"/>
                    <a:gd name="connsiteX9" fmla="*/ 3934787 w 3946684"/>
                    <a:gd name="connsiteY9" fmla="*/ 161219 h 1894636"/>
                    <a:gd name="connsiteX0" fmla="*/ 3934787 w 3946684"/>
                    <a:gd name="connsiteY0" fmla="*/ 161219 h 1894636"/>
                    <a:gd name="connsiteX1" fmla="*/ 3621161 w 3946684"/>
                    <a:gd name="connsiteY1" fmla="*/ 285934 h 1894636"/>
                    <a:gd name="connsiteX2" fmla="*/ 3570395 w 3946684"/>
                    <a:gd name="connsiteY2" fmla="*/ 960791 h 1894636"/>
                    <a:gd name="connsiteX3" fmla="*/ 3946684 w 3946684"/>
                    <a:gd name="connsiteY3" fmla="*/ 1047500 h 1894636"/>
                    <a:gd name="connsiteX4" fmla="*/ 724205 w 3946684"/>
                    <a:gd name="connsiteY4" fmla="*/ 1894636 h 1894636"/>
                    <a:gd name="connsiteX5" fmla="*/ 36576 w 3946684"/>
                    <a:gd name="connsiteY5" fmla="*/ 1755648 h 1894636"/>
                    <a:gd name="connsiteX6" fmla="*/ 0 w 3946684"/>
                    <a:gd name="connsiteY6" fmla="*/ 797356 h 1894636"/>
                    <a:gd name="connsiteX7" fmla="*/ 3215164 w 3946684"/>
                    <a:gd name="connsiteY7" fmla="*/ 0 h 1894636"/>
                    <a:gd name="connsiteX8" fmla="*/ 3934787 w 3946684"/>
                    <a:gd name="connsiteY8" fmla="*/ 161219 h 1894636"/>
                    <a:gd name="connsiteX0" fmla="*/ 3934787 w 3946684"/>
                    <a:gd name="connsiteY0" fmla="*/ 161219 h 1894636"/>
                    <a:gd name="connsiteX1" fmla="*/ 3570395 w 3946684"/>
                    <a:gd name="connsiteY1" fmla="*/ 278904 h 1894636"/>
                    <a:gd name="connsiteX2" fmla="*/ 3570395 w 3946684"/>
                    <a:gd name="connsiteY2" fmla="*/ 960791 h 1894636"/>
                    <a:gd name="connsiteX3" fmla="*/ 3946684 w 3946684"/>
                    <a:gd name="connsiteY3" fmla="*/ 1047500 h 1894636"/>
                    <a:gd name="connsiteX4" fmla="*/ 724205 w 3946684"/>
                    <a:gd name="connsiteY4" fmla="*/ 1894636 h 1894636"/>
                    <a:gd name="connsiteX5" fmla="*/ 36576 w 3946684"/>
                    <a:gd name="connsiteY5" fmla="*/ 1755648 h 1894636"/>
                    <a:gd name="connsiteX6" fmla="*/ 0 w 3946684"/>
                    <a:gd name="connsiteY6" fmla="*/ 797356 h 1894636"/>
                    <a:gd name="connsiteX7" fmla="*/ 3215164 w 3946684"/>
                    <a:gd name="connsiteY7" fmla="*/ 0 h 1894636"/>
                    <a:gd name="connsiteX8" fmla="*/ 3934787 w 3946684"/>
                    <a:gd name="connsiteY8" fmla="*/ 161219 h 1894636"/>
                    <a:gd name="connsiteX0" fmla="*/ 3934787 w 3946684"/>
                    <a:gd name="connsiteY0" fmla="*/ 180746 h 1914163"/>
                    <a:gd name="connsiteX1" fmla="*/ 3570395 w 3946684"/>
                    <a:gd name="connsiteY1" fmla="*/ 298431 h 1914163"/>
                    <a:gd name="connsiteX2" fmla="*/ 3570395 w 3946684"/>
                    <a:gd name="connsiteY2" fmla="*/ 980318 h 1914163"/>
                    <a:gd name="connsiteX3" fmla="*/ 3946684 w 3946684"/>
                    <a:gd name="connsiteY3" fmla="*/ 1067027 h 1914163"/>
                    <a:gd name="connsiteX4" fmla="*/ 724205 w 3946684"/>
                    <a:gd name="connsiteY4" fmla="*/ 1914163 h 1914163"/>
                    <a:gd name="connsiteX5" fmla="*/ 36576 w 3946684"/>
                    <a:gd name="connsiteY5" fmla="*/ 1775175 h 1914163"/>
                    <a:gd name="connsiteX6" fmla="*/ 0 w 3946684"/>
                    <a:gd name="connsiteY6" fmla="*/ 816883 h 1914163"/>
                    <a:gd name="connsiteX7" fmla="*/ 3156408 w 3946684"/>
                    <a:gd name="connsiteY7" fmla="*/ 0 h 1914163"/>
                    <a:gd name="connsiteX8" fmla="*/ 3934787 w 3946684"/>
                    <a:gd name="connsiteY8" fmla="*/ 180746 h 1914163"/>
                    <a:gd name="connsiteX0" fmla="*/ 4051678 w 4063575"/>
                    <a:gd name="connsiteY0" fmla="*/ 180746 h 1914163"/>
                    <a:gd name="connsiteX1" fmla="*/ 3687286 w 4063575"/>
                    <a:gd name="connsiteY1" fmla="*/ 298431 h 1914163"/>
                    <a:gd name="connsiteX2" fmla="*/ 3687286 w 4063575"/>
                    <a:gd name="connsiteY2" fmla="*/ 980318 h 1914163"/>
                    <a:gd name="connsiteX3" fmla="*/ 4063575 w 4063575"/>
                    <a:gd name="connsiteY3" fmla="*/ 1067027 h 1914163"/>
                    <a:gd name="connsiteX4" fmla="*/ 841096 w 4063575"/>
                    <a:gd name="connsiteY4" fmla="*/ 1914163 h 1914163"/>
                    <a:gd name="connsiteX5" fmla="*/ 153467 w 4063575"/>
                    <a:gd name="connsiteY5" fmla="*/ 1775175 h 1914163"/>
                    <a:gd name="connsiteX6" fmla="*/ 116891 w 4063575"/>
                    <a:gd name="connsiteY6" fmla="*/ 816883 h 1914163"/>
                    <a:gd name="connsiteX7" fmla="*/ 59 w 4063575"/>
                    <a:gd name="connsiteY7" fmla="*/ 793444 h 1914163"/>
                    <a:gd name="connsiteX8" fmla="*/ 3273299 w 4063575"/>
                    <a:gd name="connsiteY8" fmla="*/ 0 h 1914163"/>
                    <a:gd name="connsiteX9" fmla="*/ 4051678 w 4063575"/>
                    <a:gd name="connsiteY9" fmla="*/ 180746 h 1914163"/>
                    <a:gd name="connsiteX0" fmla="*/ 4051619 w 4063516"/>
                    <a:gd name="connsiteY0" fmla="*/ 180746 h 1914163"/>
                    <a:gd name="connsiteX1" fmla="*/ 3687227 w 4063516"/>
                    <a:gd name="connsiteY1" fmla="*/ 298431 h 1914163"/>
                    <a:gd name="connsiteX2" fmla="*/ 3687227 w 4063516"/>
                    <a:gd name="connsiteY2" fmla="*/ 980318 h 1914163"/>
                    <a:gd name="connsiteX3" fmla="*/ 4063516 w 4063516"/>
                    <a:gd name="connsiteY3" fmla="*/ 1067027 h 1914163"/>
                    <a:gd name="connsiteX4" fmla="*/ 841037 w 4063516"/>
                    <a:gd name="connsiteY4" fmla="*/ 1914163 h 1914163"/>
                    <a:gd name="connsiteX5" fmla="*/ 153408 w 4063516"/>
                    <a:gd name="connsiteY5" fmla="*/ 1775175 h 1914163"/>
                    <a:gd name="connsiteX6" fmla="*/ 0 w 4063516"/>
                    <a:gd name="connsiteY6" fmla="*/ 793444 h 1914163"/>
                    <a:gd name="connsiteX7" fmla="*/ 3273240 w 4063516"/>
                    <a:gd name="connsiteY7" fmla="*/ 0 h 1914163"/>
                    <a:gd name="connsiteX8" fmla="*/ 4051619 w 4063516"/>
                    <a:gd name="connsiteY8" fmla="*/ 180746 h 1914163"/>
                    <a:gd name="connsiteX0" fmla="*/ 4051619 w 4063516"/>
                    <a:gd name="connsiteY0" fmla="*/ 180746 h 1914163"/>
                    <a:gd name="connsiteX1" fmla="*/ 3687227 w 4063516"/>
                    <a:gd name="connsiteY1" fmla="*/ 298431 h 1914163"/>
                    <a:gd name="connsiteX2" fmla="*/ 3687227 w 4063516"/>
                    <a:gd name="connsiteY2" fmla="*/ 980318 h 1914163"/>
                    <a:gd name="connsiteX3" fmla="*/ 4063516 w 4063516"/>
                    <a:gd name="connsiteY3" fmla="*/ 1067027 h 1914163"/>
                    <a:gd name="connsiteX4" fmla="*/ 841037 w 4063516"/>
                    <a:gd name="connsiteY4" fmla="*/ 1914163 h 1914163"/>
                    <a:gd name="connsiteX5" fmla="*/ 641 w 4063516"/>
                    <a:gd name="connsiteY5" fmla="*/ 1692185 h 1914163"/>
                    <a:gd name="connsiteX6" fmla="*/ 0 w 4063516"/>
                    <a:gd name="connsiteY6" fmla="*/ 793444 h 1914163"/>
                    <a:gd name="connsiteX7" fmla="*/ 3273240 w 4063516"/>
                    <a:gd name="connsiteY7" fmla="*/ 0 h 1914163"/>
                    <a:gd name="connsiteX8" fmla="*/ 4051619 w 4063516"/>
                    <a:gd name="connsiteY8" fmla="*/ 180746 h 1914163"/>
                    <a:gd name="connsiteX0" fmla="*/ 4051619 w 4063516"/>
                    <a:gd name="connsiteY0" fmla="*/ 180746 h 1843377"/>
                    <a:gd name="connsiteX1" fmla="*/ 3687227 w 4063516"/>
                    <a:gd name="connsiteY1" fmla="*/ 298431 h 1843377"/>
                    <a:gd name="connsiteX2" fmla="*/ 3687227 w 4063516"/>
                    <a:gd name="connsiteY2" fmla="*/ 980318 h 1843377"/>
                    <a:gd name="connsiteX3" fmla="*/ 4063516 w 4063516"/>
                    <a:gd name="connsiteY3" fmla="*/ 1067027 h 1843377"/>
                    <a:gd name="connsiteX4" fmla="*/ 805783 w 4063516"/>
                    <a:gd name="connsiteY4" fmla="*/ 1843377 h 1843377"/>
                    <a:gd name="connsiteX5" fmla="*/ 641 w 4063516"/>
                    <a:gd name="connsiteY5" fmla="*/ 1692185 h 1843377"/>
                    <a:gd name="connsiteX6" fmla="*/ 0 w 4063516"/>
                    <a:gd name="connsiteY6" fmla="*/ 793444 h 1843377"/>
                    <a:gd name="connsiteX7" fmla="*/ 3273240 w 4063516"/>
                    <a:gd name="connsiteY7" fmla="*/ 0 h 1843377"/>
                    <a:gd name="connsiteX8" fmla="*/ 4051619 w 4063516"/>
                    <a:gd name="connsiteY8" fmla="*/ 180746 h 1843377"/>
                    <a:gd name="connsiteX0" fmla="*/ 4051619 w 4063516"/>
                    <a:gd name="connsiteY0" fmla="*/ 180746 h 1843377"/>
                    <a:gd name="connsiteX1" fmla="*/ 3687227 w 4063516"/>
                    <a:gd name="connsiteY1" fmla="*/ 298431 h 1843377"/>
                    <a:gd name="connsiteX2" fmla="*/ 3687227 w 4063516"/>
                    <a:gd name="connsiteY2" fmla="*/ 980318 h 1843377"/>
                    <a:gd name="connsiteX3" fmla="*/ 4063516 w 4063516"/>
                    <a:gd name="connsiteY3" fmla="*/ 1067027 h 1843377"/>
                    <a:gd name="connsiteX4" fmla="*/ 805783 w 4063516"/>
                    <a:gd name="connsiteY4" fmla="*/ 1843377 h 1843377"/>
                    <a:gd name="connsiteX5" fmla="*/ 641 w 4063516"/>
                    <a:gd name="connsiteY5" fmla="*/ 1692185 h 1843377"/>
                    <a:gd name="connsiteX6" fmla="*/ 0 w 4063516"/>
                    <a:gd name="connsiteY6" fmla="*/ 901895 h 1843377"/>
                    <a:gd name="connsiteX7" fmla="*/ 3273240 w 4063516"/>
                    <a:gd name="connsiteY7" fmla="*/ 0 h 1843377"/>
                    <a:gd name="connsiteX8" fmla="*/ 4051619 w 4063516"/>
                    <a:gd name="connsiteY8" fmla="*/ 180746 h 1843377"/>
                    <a:gd name="connsiteX0" fmla="*/ 4051619 w 4063516"/>
                    <a:gd name="connsiteY0" fmla="*/ 180746 h 1843377"/>
                    <a:gd name="connsiteX1" fmla="*/ 3687227 w 4063516"/>
                    <a:gd name="connsiteY1" fmla="*/ 298431 h 1843377"/>
                    <a:gd name="connsiteX2" fmla="*/ 3687227 w 4063516"/>
                    <a:gd name="connsiteY2" fmla="*/ 980318 h 1843377"/>
                    <a:gd name="connsiteX3" fmla="*/ 4063516 w 4063516"/>
                    <a:gd name="connsiteY3" fmla="*/ 1067027 h 1843377"/>
                    <a:gd name="connsiteX4" fmla="*/ 662825 w 4063516"/>
                    <a:gd name="connsiteY4" fmla="*/ 1843377 h 1843377"/>
                    <a:gd name="connsiteX5" fmla="*/ 641 w 4063516"/>
                    <a:gd name="connsiteY5" fmla="*/ 1692185 h 1843377"/>
                    <a:gd name="connsiteX6" fmla="*/ 0 w 4063516"/>
                    <a:gd name="connsiteY6" fmla="*/ 901895 h 1843377"/>
                    <a:gd name="connsiteX7" fmla="*/ 3273240 w 4063516"/>
                    <a:gd name="connsiteY7" fmla="*/ 0 h 1843377"/>
                    <a:gd name="connsiteX8" fmla="*/ 4051619 w 4063516"/>
                    <a:gd name="connsiteY8" fmla="*/ 180746 h 1843377"/>
                    <a:gd name="connsiteX0" fmla="*/ 4051619 w 4075429"/>
                    <a:gd name="connsiteY0" fmla="*/ 180746 h 1843377"/>
                    <a:gd name="connsiteX1" fmla="*/ 3687227 w 4075429"/>
                    <a:gd name="connsiteY1" fmla="*/ 298431 h 1843377"/>
                    <a:gd name="connsiteX2" fmla="*/ 3687227 w 4075429"/>
                    <a:gd name="connsiteY2" fmla="*/ 980318 h 1843377"/>
                    <a:gd name="connsiteX3" fmla="*/ 4075429 w 4075429"/>
                    <a:gd name="connsiteY3" fmla="*/ 921702 h 1843377"/>
                    <a:gd name="connsiteX4" fmla="*/ 662825 w 4075429"/>
                    <a:gd name="connsiteY4" fmla="*/ 1843377 h 1843377"/>
                    <a:gd name="connsiteX5" fmla="*/ 641 w 4075429"/>
                    <a:gd name="connsiteY5" fmla="*/ 1692185 h 1843377"/>
                    <a:gd name="connsiteX6" fmla="*/ 0 w 4075429"/>
                    <a:gd name="connsiteY6" fmla="*/ 901895 h 1843377"/>
                    <a:gd name="connsiteX7" fmla="*/ 3273240 w 4075429"/>
                    <a:gd name="connsiteY7" fmla="*/ 0 h 1843377"/>
                    <a:gd name="connsiteX8" fmla="*/ 4051619 w 4075429"/>
                    <a:gd name="connsiteY8" fmla="*/ 180746 h 1843377"/>
                    <a:gd name="connsiteX0" fmla="*/ 4051619 w 4075429"/>
                    <a:gd name="connsiteY0" fmla="*/ 180746 h 1843377"/>
                    <a:gd name="connsiteX1" fmla="*/ 3687227 w 4075429"/>
                    <a:gd name="connsiteY1" fmla="*/ 298431 h 1843377"/>
                    <a:gd name="connsiteX2" fmla="*/ 3751558 w 4075429"/>
                    <a:gd name="connsiteY2" fmla="*/ 839331 h 1843377"/>
                    <a:gd name="connsiteX3" fmla="*/ 4075429 w 4075429"/>
                    <a:gd name="connsiteY3" fmla="*/ 921702 h 1843377"/>
                    <a:gd name="connsiteX4" fmla="*/ 662825 w 4075429"/>
                    <a:gd name="connsiteY4" fmla="*/ 1843377 h 1843377"/>
                    <a:gd name="connsiteX5" fmla="*/ 641 w 4075429"/>
                    <a:gd name="connsiteY5" fmla="*/ 1692185 h 1843377"/>
                    <a:gd name="connsiteX6" fmla="*/ 0 w 4075429"/>
                    <a:gd name="connsiteY6" fmla="*/ 901895 h 1843377"/>
                    <a:gd name="connsiteX7" fmla="*/ 3273240 w 4075429"/>
                    <a:gd name="connsiteY7" fmla="*/ 0 h 1843377"/>
                    <a:gd name="connsiteX8" fmla="*/ 4051619 w 4075429"/>
                    <a:gd name="connsiteY8" fmla="*/ 180746 h 1843377"/>
                    <a:gd name="connsiteX0" fmla="*/ 4051619 w 4075429"/>
                    <a:gd name="connsiteY0" fmla="*/ 180746 h 1843377"/>
                    <a:gd name="connsiteX1" fmla="*/ 3753941 w 4075429"/>
                    <a:gd name="connsiteY1" fmla="*/ 233360 h 1843377"/>
                    <a:gd name="connsiteX2" fmla="*/ 3751558 w 4075429"/>
                    <a:gd name="connsiteY2" fmla="*/ 839331 h 1843377"/>
                    <a:gd name="connsiteX3" fmla="*/ 4075429 w 4075429"/>
                    <a:gd name="connsiteY3" fmla="*/ 921702 h 1843377"/>
                    <a:gd name="connsiteX4" fmla="*/ 662825 w 4075429"/>
                    <a:gd name="connsiteY4" fmla="*/ 1843377 h 1843377"/>
                    <a:gd name="connsiteX5" fmla="*/ 641 w 4075429"/>
                    <a:gd name="connsiteY5" fmla="*/ 1692185 h 1843377"/>
                    <a:gd name="connsiteX6" fmla="*/ 0 w 4075429"/>
                    <a:gd name="connsiteY6" fmla="*/ 901895 h 1843377"/>
                    <a:gd name="connsiteX7" fmla="*/ 3273240 w 4075429"/>
                    <a:gd name="connsiteY7" fmla="*/ 0 h 1843377"/>
                    <a:gd name="connsiteX8" fmla="*/ 4051619 w 4075429"/>
                    <a:gd name="connsiteY8" fmla="*/ 180746 h 1843377"/>
                    <a:gd name="connsiteX0" fmla="*/ 4080211 w 4080211"/>
                    <a:gd name="connsiteY0" fmla="*/ 137365 h 1843377"/>
                    <a:gd name="connsiteX1" fmla="*/ 3753941 w 4080211"/>
                    <a:gd name="connsiteY1" fmla="*/ 233360 h 1843377"/>
                    <a:gd name="connsiteX2" fmla="*/ 3751558 w 4080211"/>
                    <a:gd name="connsiteY2" fmla="*/ 839331 h 1843377"/>
                    <a:gd name="connsiteX3" fmla="*/ 4075429 w 4080211"/>
                    <a:gd name="connsiteY3" fmla="*/ 921702 h 1843377"/>
                    <a:gd name="connsiteX4" fmla="*/ 662825 w 4080211"/>
                    <a:gd name="connsiteY4" fmla="*/ 1843377 h 1843377"/>
                    <a:gd name="connsiteX5" fmla="*/ 641 w 4080211"/>
                    <a:gd name="connsiteY5" fmla="*/ 1692185 h 1843377"/>
                    <a:gd name="connsiteX6" fmla="*/ 0 w 4080211"/>
                    <a:gd name="connsiteY6" fmla="*/ 901895 h 1843377"/>
                    <a:gd name="connsiteX7" fmla="*/ 3273240 w 4080211"/>
                    <a:gd name="connsiteY7" fmla="*/ 0 h 1843377"/>
                    <a:gd name="connsiteX8" fmla="*/ 4080211 w 4080211"/>
                    <a:gd name="connsiteY8" fmla="*/ 137365 h 1843377"/>
                    <a:gd name="connsiteX0" fmla="*/ 4080211 w 4080211"/>
                    <a:gd name="connsiteY0" fmla="*/ 154717 h 1860729"/>
                    <a:gd name="connsiteX1" fmla="*/ 3753941 w 4080211"/>
                    <a:gd name="connsiteY1" fmla="*/ 250712 h 1860729"/>
                    <a:gd name="connsiteX2" fmla="*/ 3751558 w 4080211"/>
                    <a:gd name="connsiteY2" fmla="*/ 856683 h 1860729"/>
                    <a:gd name="connsiteX3" fmla="*/ 4075429 w 4080211"/>
                    <a:gd name="connsiteY3" fmla="*/ 939054 h 1860729"/>
                    <a:gd name="connsiteX4" fmla="*/ 662825 w 4080211"/>
                    <a:gd name="connsiteY4" fmla="*/ 1860729 h 1860729"/>
                    <a:gd name="connsiteX5" fmla="*/ 641 w 4080211"/>
                    <a:gd name="connsiteY5" fmla="*/ 1709537 h 1860729"/>
                    <a:gd name="connsiteX6" fmla="*/ 0 w 4080211"/>
                    <a:gd name="connsiteY6" fmla="*/ 919247 h 1860729"/>
                    <a:gd name="connsiteX7" fmla="*/ 3428111 w 4080211"/>
                    <a:gd name="connsiteY7" fmla="*/ 0 h 1860729"/>
                    <a:gd name="connsiteX8" fmla="*/ 4080211 w 4080211"/>
                    <a:gd name="connsiteY8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32928 w 4079571"/>
                    <a:gd name="connsiteY6" fmla="*/ 1025530 h 1860729"/>
                    <a:gd name="connsiteX7" fmla="*/ 3427471 w 4079571"/>
                    <a:gd name="connsiteY7" fmla="*/ 0 h 1860729"/>
                    <a:gd name="connsiteX8" fmla="*/ 4079571 w 4079571"/>
                    <a:gd name="connsiteY8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23397 w 4079571"/>
                    <a:gd name="connsiteY6" fmla="*/ 999501 h 1860729"/>
                    <a:gd name="connsiteX7" fmla="*/ 3427471 w 4079571"/>
                    <a:gd name="connsiteY7" fmla="*/ 0 h 1860729"/>
                    <a:gd name="connsiteX8" fmla="*/ 4079571 w 4079571"/>
                    <a:gd name="connsiteY8" fmla="*/ 154717 h 1860729"/>
                    <a:gd name="connsiteX0" fmla="*/ 4131564 w 4131564"/>
                    <a:gd name="connsiteY0" fmla="*/ 154717 h 1860729"/>
                    <a:gd name="connsiteX1" fmla="*/ 3805294 w 4131564"/>
                    <a:gd name="connsiteY1" fmla="*/ 250712 h 1860729"/>
                    <a:gd name="connsiteX2" fmla="*/ 3802911 w 4131564"/>
                    <a:gd name="connsiteY2" fmla="*/ 856683 h 1860729"/>
                    <a:gd name="connsiteX3" fmla="*/ 4126782 w 4131564"/>
                    <a:gd name="connsiteY3" fmla="*/ 939054 h 1860729"/>
                    <a:gd name="connsiteX4" fmla="*/ 714178 w 4131564"/>
                    <a:gd name="connsiteY4" fmla="*/ 1860729 h 1860729"/>
                    <a:gd name="connsiteX5" fmla="*/ 51994 w 4131564"/>
                    <a:gd name="connsiteY5" fmla="*/ 1709537 h 1860729"/>
                    <a:gd name="connsiteX6" fmla="*/ 375390 w 4131564"/>
                    <a:gd name="connsiteY6" fmla="*/ 999501 h 1860729"/>
                    <a:gd name="connsiteX7" fmla="*/ 59240 w 4131564"/>
                    <a:gd name="connsiteY7" fmla="*/ 912308 h 1860729"/>
                    <a:gd name="connsiteX8" fmla="*/ 3479464 w 4131564"/>
                    <a:gd name="connsiteY8" fmla="*/ 0 h 1860729"/>
                    <a:gd name="connsiteX9" fmla="*/ 4131564 w 4131564"/>
                    <a:gd name="connsiteY9" fmla="*/ 154717 h 1860729"/>
                    <a:gd name="connsiteX0" fmla="*/ 4131564 w 4131564"/>
                    <a:gd name="connsiteY0" fmla="*/ 154717 h 1860729"/>
                    <a:gd name="connsiteX1" fmla="*/ 3805294 w 4131564"/>
                    <a:gd name="connsiteY1" fmla="*/ 250712 h 1860729"/>
                    <a:gd name="connsiteX2" fmla="*/ 3802911 w 4131564"/>
                    <a:gd name="connsiteY2" fmla="*/ 856683 h 1860729"/>
                    <a:gd name="connsiteX3" fmla="*/ 4126782 w 4131564"/>
                    <a:gd name="connsiteY3" fmla="*/ 939054 h 1860729"/>
                    <a:gd name="connsiteX4" fmla="*/ 714178 w 4131564"/>
                    <a:gd name="connsiteY4" fmla="*/ 1860729 h 1860729"/>
                    <a:gd name="connsiteX5" fmla="*/ 51994 w 4131564"/>
                    <a:gd name="connsiteY5" fmla="*/ 1709537 h 1860729"/>
                    <a:gd name="connsiteX6" fmla="*/ 375390 w 4131564"/>
                    <a:gd name="connsiteY6" fmla="*/ 999501 h 1860729"/>
                    <a:gd name="connsiteX7" fmla="*/ 59240 w 4131564"/>
                    <a:gd name="connsiteY7" fmla="*/ 912308 h 1860729"/>
                    <a:gd name="connsiteX8" fmla="*/ 3479464 w 4131564"/>
                    <a:gd name="connsiteY8" fmla="*/ 0 h 1860729"/>
                    <a:gd name="connsiteX9" fmla="*/ 4131564 w 4131564"/>
                    <a:gd name="connsiteY9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23397 w 4079571"/>
                    <a:gd name="connsiteY6" fmla="*/ 999501 h 1860729"/>
                    <a:gd name="connsiteX7" fmla="*/ 7247 w 4079571"/>
                    <a:gd name="connsiteY7" fmla="*/ 912308 h 1860729"/>
                    <a:gd name="connsiteX8" fmla="*/ 3427471 w 4079571"/>
                    <a:gd name="connsiteY8" fmla="*/ 0 h 1860729"/>
                    <a:gd name="connsiteX9" fmla="*/ 4079571 w 4079571"/>
                    <a:gd name="connsiteY9" fmla="*/ 154717 h 1860729"/>
                    <a:gd name="connsiteX0" fmla="*/ 4079571 w 4079571"/>
                    <a:gd name="connsiteY0" fmla="*/ 154717 h 1860729"/>
                    <a:gd name="connsiteX1" fmla="*/ 3753301 w 4079571"/>
                    <a:gd name="connsiteY1" fmla="*/ 250712 h 1860729"/>
                    <a:gd name="connsiteX2" fmla="*/ 3750918 w 4079571"/>
                    <a:gd name="connsiteY2" fmla="*/ 856683 h 1860729"/>
                    <a:gd name="connsiteX3" fmla="*/ 4074789 w 4079571"/>
                    <a:gd name="connsiteY3" fmla="*/ 939054 h 1860729"/>
                    <a:gd name="connsiteX4" fmla="*/ 662185 w 4079571"/>
                    <a:gd name="connsiteY4" fmla="*/ 1860729 h 1860729"/>
                    <a:gd name="connsiteX5" fmla="*/ 1 w 4079571"/>
                    <a:gd name="connsiteY5" fmla="*/ 1709537 h 1860729"/>
                    <a:gd name="connsiteX6" fmla="*/ 323397 w 4079571"/>
                    <a:gd name="connsiteY6" fmla="*/ 999501 h 1860729"/>
                    <a:gd name="connsiteX7" fmla="*/ 7247 w 4079571"/>
                    <a:gd name="connsiteY7" fmla="*/ 912308 h 1860729"/>
                    <a:gd name="connsiteX8" fmla="*/ 3427471 w 4079571"/>
                    <a:gd name="connsiteY8" fmla="*/ 0 h 1860729"/>
                    <a:gd name="connsiteX9" fmla="*/ 4079571 w 4079571"/>
                    <a:gd name="connsiteY9" fmla="*/ 154717 h 1860729"/>
                    <a:gd name="connsiteX0" fmla="*/ 4095846 w 4095846"/>
                    <a:gd name="connsiteY0" fmla="*/ 154717 h 1860729"/>
                    <a:gd name="connsiteX1" fmla="*/ 3769576 w 4095846"/>
                    <a:gd name="connsiteY1" fmla="*/ 250712 h 1860729"/>
                    <a:gd name="connsiteX2" fmla="*/ 3767193 w 4095846"/>
                    <a:gd name="connsiteY2" fmla="*/ 856683 h 1860729"/>
                    <a:gd name="connsiteX3" fmla="*/ 4091064 w 4095846"/>
                    <a:gd name="connsiteY3" fmla="*/ 939054 h 1860729"/>
                    <a:gd name="connsiteX4" fmla="*/ 678460 w 4095846"/>
                    <a:gd name="connsiteY4" fmla="*/ 1860729 h 1860729"/>
                    <a:gd name="connsiteX5" fmla="*/ 16276 w 4095846"/>
                    <a:gd name="connsiteY5" fmla="*/ 1709537 h 1860729"/>
                    <a:gd name="connsiteX6" fmla="*/ 338030 w 4095846"/>
                    <a:gd name="connsiteY6" fmla="*/ 1612905 h 1860729"/>
                    <a:gd name="connsiteX7" fmla="*/ 339672 w 4095846"/>
                    <a:gd name="connsiteY7" fmla="*/ 999501 h 1860729"/>
                    <a:gd name="connsiteX8" fmla="*/ 23522 w 4095846"/>
                    <a:gd name="connsiteY8" fmla="*/ 912308 h 1860729"/>
                    <a:gd name="connsiteX9" fmla="*/ 3443746 w 4095846"/>
                    <a:gd name="connsiteY9" fmla="*/ 0 h 1860729"/>
                    <a:gd name="connsiteX10" fmla="*/ 4095846 w 4095846"/>
                    <a:gd name="connsiteY10" fmla="*/ 154717 h 1860729"/>
                    <a:gd name="connsiteX0" fmla="*/ 4098166 w 4098166"/>
                    <a:gd name="connsiteY0" fmla="*/ 154717 h 1860729"/>
                    <a:gd name="connsiteX1" fmla="*/ 3771896 w 4098166"/>
                    <a:gd name="connsiteY1" fmla="*/ 250712 h 1860729"/>
                    <a:gd name="connsiteX2" fmla="*/ 3769513 w 4098166"/>
                    <a:gd name="connsiteY2" fmla="*/ 856683 h 1860729"/>
                    <a:gd name="connsiteX3" fmla="*/ 4093384 w 4098166"/>
                    <a:gd name="connsiteY3" fmla="*/ 939054 h 1860729"/>
                    <a:gd name="connsiteX4" fmla="*/ 680780 w 4098166"/>
                    <a:gd name="connsiteY4" fmla="*/ 1860729 h 1860729"/>
                    <a:gd name="connsiteX5" fmla="*/ 18596 w 4098166"/>
                    <a:gd name="connsiteY5" fmla="*/ 1709537 h 1860729"/>
                    <a:gd name="connsiteX6" fmla="*/ 340350 w 4098166"/>
                    <a:gd name="connsiteY6" fmla="*/ 1612905 h 1860729"/>
                    <a:gd name="connsiteX7" fmla="*/ 341992 w 4098166"/>
                    <a:gd name="connsiteY7" fmla="*/ 999501 h 1860729"/>
                    <a:gd name="connsiteX8" fmla="*/ 25842 w 4098166"/>
                    <a:gd name="connsiteY8" fmla="*/ 912308 h 1860729"/>
                    <a:gd name="connsiteX9" fmla="*/ 3446066 w 4098166"/>
                    <a:gd name="connsiteY9" fmla="*/ 0 h 1860729"/>
                    <a:gd name="connsiteX10" fmla="*/ 4098166 w 4098166"/>
                    <a:gd name="connsiteY10" fmla="*/ 154717 h 1860729"/>
                    <a:gd name="connsiteX0" fmla="*/ 4098166 w 4098166"/>
                    <a:gd name="connsiteY0" fmla="*/ 154717 h 1860729"/>
                    <a:gd name="connsiteX1" fmla="*/ 3771896 w 4098166"/>
                    <a:gd name="connsiteY1" fmla="*/ 250712 h 1860729"/>
                    <a:gd name="connsiteX2" fmla="*/ 3769513 w 4098166"/>
                    <a:gd name="connsiteY2" fmla="*/ 856683 h 1860729"/>
                    <a:gd name="connsiteX3" fmla="*/ 4093384 w 4098166"/>
                    <a:gd name="connsiteY3" fmla="*/ 939054 h 1860729"/>
                    <a:gd name="connsiteX4" fmla="*/ 680780 w 4098166"/>
                    <a:gd name="connsiteY4" fmla="*/ 1860729 h 1860729"/>
                    <a:gd name="connsiteX5" fmla="*/ 18596 w 4098166"/>
                    <a:gd name="connsiteY5" fmla="*/ 1709537 h 1860729"/>
                    <a:gd name="connsiteX6" fmla="*/ 340350 w 4098166"/>
                    <a:gd name="connsiteY6" fmla="*/ 1612905 h 1860729"/>
                    <a:gd name="connsiteX7" fmla="*/ 341992 w 4098166"/>
                    <a:gd name="connsiteY7" fmla="*/ 999501 h 1860729"/>
                    <a:gd name="connsiteX8" fmla="*/ 25842 w 4098166"/>
                    <a:gd name="connsiteY8" fmla="*/ 912308 h 1860729"/>
                    <a:gd name="connsiteX9" fmla="*/ 3446066 w 4098166"/>
                    <a:gd name="connsiteY9" fmla="*/ 0 h 1860729"/>
                    <a:gd name="connsiteX10" fmla="*/ 4098166 w 4098166"/>
                    <a:gd name="connsiteY10" fmla="*/ 154717 h 1860729"/>
                    <a:gd name="connsiteX0" fmla="*/ 4098166 w 4098166"/>
                    <a:gd name="connsiteY0" fmla="*/ 154717 h 1860729"/>
                    <a:gd name="connsiteX1" fmla="*/ 3771896 w 4098166"/>
                    <a:gd name="connsiteY1" fmla="*/ 250712 h 1860729"/>
                    <a:gd name="connsiteX2" fmla="*/ 3769513 w 4098166"/>
                    <a:gd name="connsiteY2" fmla="*/ 856683 h 1860729"/>
                    <a:gd name="connsiteX3" fmla="*/ 4093384 w 4098166"/>
                    <a:gd name="connsiteY3" fmla="*/ 939054 h 1860729"/>
                    <a:gd name="connsiteX4" fmla="*/ 680780 w 4098166"/>
                    <a:gd name="connsiteY4" fmla="*/ 1860729 h 1860729"/>
                    <a:gd name="connsiteX5" fmla="*/ 18596 w 4098166"/>
                    <a:gd name="connsiteY5" fmla="*/ 1709537 h 1860729"/>
                    <a:gd name="connsiteX6" fmla="*/ 340350 w 4098166"/>
                    <a:gd name="connsiteY6" fmla="*/ 1612905 h 1860729"/>
                    <a:gd name="connsiteX7" fmla="*/ 341992 w 4098166"/>
                    <a:gd name="connsiteY7" fmla="*/ 999501 h 1860729"/>
                    <a:gd name="connsiteX8" fmla="*/ 25842 w 4098166"/>
                    <a:gd name="connsiteY8" fmla="*/ 912308 h 1860729"/>
                    <a:gd name="connsiteX9" fmla="*/ 3446066 w 4098166"/>
                    <a:gd name="connsiteY9" fmla="*/ 0 h 1860729"/>
                    <a:gd name="connsiteX10" fmla="*/ 4098166 w 4098166"/>
                    <a:gd name="connsiteY10" fmla="*/ 154717 h 1860729"/>
                    <a:gd name="connsiteX0" fmla="*/ 4079570 w 4079570"/>
                    <a:gd name="connsiteY0" fmla="*/ 154717 h 1860729"/>
                    <a:gd name="connsiteX1" fmla="*/ 3753300 w 4079570"/>
                    <a:gd name="connsiteY1" fmla="*/ 250712 h 1860729"/>
                    <a:gd name="connsiteX2" fmla="*/ 3750917 w 4079570"/>
                    <a:gd name="connsiteY2" fmla="*/ 856683 h 1860729"/>
                    <a:gd name="connsiteX3" fmla="*/ 4074788 w 4079570"/>
                    <a:gd name="connsiteY3" fmla="*/ 939054 h 1860729"/>
                    <a:gd name="connsiteX4" fmla="*/ 662184 w 4079570"/>
                    <a:gd name="connsiteY4" fmla="*/ 1860729 h 1860729"/>
                    <a:gd name="connsiteX5" fmla="*/ 0 w 4079570"/>
                    <a:gd name="connsiteY5" fmla="*/ 1709537 h 1860729"/>
                    <a:gd name="connsiteX6" fmla="*/ 321754 w 4079570"/>
                    <a:gd name="connsiteY6" fmla="*/ 1612905 h 1860729"/>
                    <a:gd name="connsiteX7" fmla="*/ 323396 w 4079570"/>
                    <a:gd name="connsiteY7" fmla="*/ 999501 h 1860729"/>
                    <a:gd name="connsiteX8" fmla="*/ 7246 w 4079570"/>
                    <a:gd name="connsiteY8" fmla="*/ 912308 h 1860729"/>
                    <a:gd name="connsiteX9" fmla="*/ 3427470 w 4079570"/>
                    <a:gd name="connsiteY9" fmla="*/ 0 h 1860729"/>
                    <a:gd name="connsiteX10" fmla="*/ 4079570 w 4079570"/>
                    <a:gd name="connsiteY10" fmla="*/ 154717 h 1860729"/>
                    <a:gd name="connsiteX0" fmla="*/ 4265317 w 4265317"/>
                    <a:gd name="connsiteY0" fmla="*/ 154717 h 1860729"/>
                    <a:gd name="connsiteX1" fmla="*/ 3939047 w 4265317"/>
                    <a:gd name="connsiteY1" fmla="*/ 250712 h 1860729"/>
                    <a:gd name="connsiteX2" fmla="*/ 3936664 w 4265317"/>
                    <a:gd name="connsiteY2" fmla="*/ 856683 h 1860729"/>
                    <a:gd name="connsiteX3" fmla="*/ 4260535 w 4265317"/>
                    <a:gd name="connsiteY3" fmla="*/ 939054 h 1860729"/>
                    <a:gd name="connsiteX4" fmla="*/ 847931 w 4265317"/>
                    <a:gd name="connsiteY4" fmla="*/ 1860729 h 1860729"/>
                    <a:gd name="connsiteX5" fmla="*/ 185747 w 4265317"/>
                    <a:gd name="connsiteY5" fmla="*/ 1709537 h 1860729"/>
                    <a:gd name="connsiteX6" fmla="*/ 507501 w 4265317"/>
                    <a:gd name="connsiteY6" fmla="*/ 1612905 h 1860729"/>
                    <a:gd name="connsiteX7" fmla="*/ 509143 w 4265317"/>
                    <a:gd name="connsiteY7" fmla="*/ 999501 h 1860729"/>
                    <a:gd name="connsiteX8" fmla="*/ 0 w 4265317"/>
                    <a:gd name="connsiteY8" fmla="*/ 967618 h 1860729"/>
                    <a:gd name="connsiteX9" fmla="*/ 3613217 w 4265317"/>
                    <a:gd name="connsiteY9" fmla="*/ 0 h 1860729"/>
                    <a:gd name="connsiteX10" fmla="*/ 4265317 w 4265317"/>
                    <a:gd name="connsiteY10" fmla="*/ 154717 h 1860729"/>
                    <a:gd name="connsiteX0" fmla="*/ 4414379 w 4414379"/>
                    <a:gd name="connsiteY0" fmla="*/ 154717 h 1860729"/>
                    <a:gd name="connsiteX1" fmla="*/ 4088109 w 4414379"/>
                    <a:gd name="connsiteY1" fmla="*/ 250712 h 1860729"/>
                    <a:gd name="connsiteX2" fmla="*/ 4085726 w 4414379"/>
                    <a:gd name="connsiteY2" fmla="*/ 856683 h 1860729"/>
                    <a:gd name="connsiteX3" fmla="*/ 4409597 w 4414379"/>
                    <a:gd name="connsiteY3" fmla="*/ 939054 h 1860729"/>
                    <a:gd name="connsiteX4" fmla="*/ 996993 w 4414379"/>
                    <a:gd name="connsiteY4" fmla="*/ 1860729 h 1860729"/>
                    <a:gd name="connsiteX5" fmla="*/ 334809 w 4414379"/>
                    <a:gd name="connsiteY5" fmla="*/ 1709537 h 1860729"/>
                    <a:gd name="connsiteX6" fmla="*/ 656563 w 4414379"/>
                    <a:gd name="connsiteY6" fmla="*/ 1612905 h 1860729"/>
                    <a:gd name="connsiteX7" fmla="*/ 149062 w 4414379"/>
                    <a:gd name="connsiteY7" fmla="*/ 967618 h 1860729"/>
                    <a:gd name="connsiteX8" fmla="*/ 3762279 w 4414379"/>
                    <a:gd name="connsiteY8" fmla="*/ 0 h 1860729"/>
                    <a:gd name="connsiteX9" fmla="*/ 4414379 w 4414379"/>
                    <a:gd name="connsiteY9" fmla="*/ 154717 h 1860729"/>
                    <a:gd name="connsiteX0" fmla="*/ 4265317 w 4265317"/>
                    <a:gd name="connsiteY0" fmla="*/ 154717 h 1860729"/>
                    <a:gd name="connsiteX1" fmla="*/ 3939047 w 4265317"/>
                    <a:gd name="connsiteY1" fmla="*/ 250712 h 1860729"/>
                    <a:gd name="connsiteX2" fmla="*/ 3936664 w 4265317"/>
                    <a:gd name="connsiteY2" fmla="*/ 856683 h 1860729"/>
                    <a:gd name="connsiteX3" fmla="*/ 4260535 w 4265317"/>
                    <a:gd name="connsiteY3" fmla="*/ 939054 h 1860729"/>
                    <a:gd name="connsiteX4" fmla="*/ 847931 w 4265317"/>
                    <a:gd name="connsiteY4" fmla="*/ 1860729 h 1860729"/>
                    <a:gd name="connsiteX5" fmla="*/ 185747 w 4265317"/>
                    <a:gd name="connsiteY5" fmla="*/ 1709537 h 1860729"/>
                    <a:gd name="connsiteX6" fmla="*/ 0 w 4265317"/>
                    <a:gd name="connsiteY6" fmla="*/ 967618 h 1860729"/>
                    <a:gd name="connsiteX7" fmla="*/ 3613217 w 4265317"/>
                    <a:gd name="connsiteY7" fmla="*/ 0 h 1860729"/>
                    <a:gd name="connsiteX8" fmla="*/ 4265317 w 4265317"/>
                    <a:gd name="connsiteY8" fmla="*/ 154717 h 1860729"/>
                    <a:gd name="connsiteX0" fmla="*/ 4265317 w 4265317"/>
                    <a:gd name="connsiteY0" fmla="*/ 154717 h 1860729"/>
                    <a:gd name="connsiteX1" fmla="*/ 3939047 w 4265317"/>
                    <a:gd name="connsiteY1" fmla="*/ 250712 h 1860729"/>
                    <a:gd name="connsiteX2" fmla="*/ 3936664 w 4265317"/>
                    <a:gd name="connsiteY2" fmla="*/ 856683 h 1860729"/>
                    <a:gd name="connsiteX3" fmla="*/ 4260535 w 4265317"/>
                    <a:gd name="connsiteY3" fmla="*/ 939054 h 1860729"/>
                    <a:gd name="connsiteX4" fmla="*/ 847931 w 4265317"/>
                    <a:gd name="connsiteY4" fmla="*/ 1860729 h 1860729"/>
                    <a:gd name="connsiteX5" fmla="*/ 3475 w 4265317"/>
                    <a:gd name="connsiteY5" fmla="*/ 1761593 h 1860729"/>
                    <a:gd name="connsiteX6" fmla="*/ 0 w 4265317"/>
                    <a:gd name="connsiteY6" fmla="*/ 967618 h 1860729"/>
                    <a:gd name="connsiteX7" fmla="*/ 3613217 w 4265317"/>
                    <a:gd name="connsiteY7" fmla="*/ 0 h 1860729"/>
                    <a:gd name="connsiteX8" fmla="*/ 4265317 w 4265317"/>
                    <a:gd name="connsiteY8" fmla="*/ 154717 h 1860729"/>
                    <a:gd name="connsiteX0" fmla="*/ 4265317 w 4265317"/>
                    <a:gd name="connsiteY0" fmla="*/ 154717 h 2049435"/>
                    <a:gd name="connsiteX1" fmla="*/ 3939047 w 4265317"/>
                    <a:gd name="connsiteY1" fmla="*/ 250712 h 2049435"/>
                    <a:gd name="connsiteX2" fmla="*/ 3936664 w 4265317"/>
                    <a:gd name="connsiteY2" fmla="*/ 856683 h 2049435"/>
                    <a:gd name="connsiteX3" fmla="*/ 4260535 w 4265317"/>
                    <a:gd name="connsiteY3" fmla="*/ 939054 h 2049435"/>
                    <a:gd name="connsiteX4" fmla="*/ 124206 w 4265317"/>
                    <a:gd name="connsiteY4" fmla="*/ 2049435 h 2049435"/>
                    <a:gd name="connsiteX5" fmla="*/ 3475 w 4265317"/>
                    <a:gd name="connsiteY5" fmla="*/ 1761593 h 2049435"/>
                    <a:gd name="connsiteX6" fmla="*/ 0 w 4265317"/>
                    <a:gd name="connsiteY6" fmla="*/ 967618 h 2049435"/>
                    <a:gd name="connsiteX7" fmla="*/ 3613217 w 4265317"/>
                    <a:gd name="connsiteY7" fmla="*/ 0 h 2049435"/>
                    <a:gd name="connsiteX8" fmla="*/ 4265317 w 4265317"/>
                    <a:gd name="connsiteY8" fmla="*/ 154717 h 2049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5317" h="2049435">
                      <a:moveTo>
                        <a:pt x="4265317" y="154717"/>
                      </a:moveTo>
                      <a:cubicBezTo>
                        <a:pt x="4160775" y="200975"/>
                        <a:pt x="4043589" y="204454"/>
                        <a:pt x="3939047" y="250712"/>
                      </a:cubicBezTo>
                      <a:cubicBezTo>
                        <a:pt x="3938253" y="452702"/>
                        <a:pt x="3937458" y="654693"/>
                        <a:pt x="3936664" y="856683"/>
                      </a:cubicBezTo>
                      <a:lnTo>
                        <a:pt x="4260535" y="939054"/>
                      </a:lnTo>
                      <a:lnTo>
                        <a:pt x="124206" y="2049435"/>
                      </a:lnTo>
                      <a:lnTo>
                        <a:pt x="3475" y="1761593"/>
                      </a:lnTo>
                      <a:cubicBezTo>
                        <a:pt x="2317" y="1496935"/>
                        <a:pt x="1158" y="1232276"/>
                        <a:pt x="0" y="967618"/>
                      </a:cubicBezTo>
                      <a:lnTo>
                        <a:pt x="3613217" y="0"/>
                      </a:lnTo>
                      <a:lnTo>
                        <a:pt x="4265317" y="1547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cxnSpLocks noChangeAspect="1"/>
                </p:cNvCxnSpPr>
                <p:nvPr/>
              </p:nvCxnSpPr>
              <p:spPr>
                <a:xfrm flipV="1">
                  <a:off x="662405" y="4094097"/>
                  <a:ext cx="4195937" cy="12340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4863178" y="4094158"/>
                  <a:ext cx="0" cy="914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>
                  <a:cxnSpLocks noChangeAspect="1"/>
                </p:cNvCxnSpPr>
                <p:nvPr/>
              </p:nvCxnSpPr>
              <p:spPr>
                <a:xfrm flipV="1">
                  <a:off x="4864667" y="4189848"/>
                  <a:ext cx="352044" cy="1035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>
                  <a:cxnSpLocks noChangeAspect="1"/>
                </p:cNvCxnSpPr>
                <p:nvPr/>
              </p:nvCxnSpPr>
              <p:spPr>
                <a:xfrm>
                  <a:off x="4507946" y="4005258"/>
                  <a:ext cx="710464" cy="185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>
                  <a:cxnSpLocks noChangeAspect="1"/>
                </p:cNvCxnSpPr>
                <p:nvPr/>
              </p:nvCxnSpPr>
              <p:spPr>
                <a:xfrm flipV="1">
                  <a:off x="662403" y="4002024"/>
                  <a:ext cx="3845589" cy="11310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>
                  <a:cxnSpLocks noChangeAspect="1"/>
                </p:cNvCxnSpPr>
                <p:nvPr/>
              </p:nvCxnSpPr>
              <p:spPr>
                <a:xfrm>
                  <a:off x="4505325" y="4919658"/>
                  <a:ext cx="710464" cy="1857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>
                  <a:cxnSpLocks noChangeAspect="1"/>
                </p:cNvCxnSpPr>
                <p:nvPr/>
              </p:nvCxnSpPr>
              <p:spPr>
                <a:xfrm flipV="1">
                  <a:off x="662403" y="4919658"/>
                  <a:ext cx="3855874" cy="113408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>
                  <a:cxnSpLocks noChangeAspect="1"/>
                </p:cNvCxnSpPr>
                <p:nvPr/>
              </p:nvCxnSpPr>
              <p:spPr>
                <a:xfrm flipV="1">
                  <a:off x="798084" y="5102166"/>
                  <a:ext cx="4415358" cy="12986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Rectangle 245"/>
              <p:cNvSpPr/>
              <p:nvPr/>
            </p:nvSpPr>
            <p:spPr>
              <a:xfrm>
                <a:off x="662403" y="2971799"/>
                <a:ext cx="5404104" cy="34290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Parallelogram 247"/>
              <p:cNvSpPr/>
              <p:nvPr/>
            </p:nvSpPr>
            <p:spPr>
              <a:xfrm rot="20640000" flipH="1">
                <a:off x="1504283" y="5936315"/>
                <a:ext cx="341128" cy="63571"/>
              </a:xfrm>
              <a:prstGeom prst="parallelogram">
                <a:avLst>
                  <a:gd name="adj" fmla="val 167669"/>
                </a:avLst>
              </a:prstGeom>
              <a:solidFill>
                <a:srgbClr val="FF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Parallelogram 249"/>
              <p:cNvSpPr/>
              <p:nvPr/>
            </p:nvSpPr>
            <p:spPr>
              <a:xfrm rot="2760094">
                <a:off x="3218573" y="3970960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Parallelogram 250"/>
              <p:cNvSpPr>
                <a:spLocks noChangeAspect="1"/>
              </p:cNvSpPr>
              <p:nvPr/>
            </p:nvSpPr>
            <p:spPr>
              <a:xfrm rot="840000" flipV="1">
                <a:off x="3204386" y="4028368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Parallelogram 252"/>
              <p:cNvSpPr/>
              <p:nvPr/>
            </p:nvSpPr>
            <p:spPr>
              <a:xfrm rot="2760094">
                <a:off x="1614563" y="4465658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Parallelogram 253"/>
              <p:cNvSpPr>
                <a:spLocks noChangeAspect="1"/>
              </p:cNvSpPr>
              <p:nvPr/>
            </p:nvSpPr>
            <p:spPr>
              <a:xfrm rot="840000" flipV="1">
                <a:off x="1600376" y="4523066"/>
                <a:ext cx="137160" cy="18288"/>
              </a:xfrm>
              <a:prstGeom prst="parallelogram">
                <a:avLst/>
              </a:prstGeom>
              <a:solidFill>
                <a:srgbClr val="00B050"/>
              </a:solidFill>
              <a:ln w="127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4" name="Group 333"/>
            <p:cNvGrpSpPr>
              <a:grpSpLocks noChangeAspect="1"/>
            </p:cNvGrpSpPr>
            <p:nvPr/>
          </p:nvGrpSpPr>
          <p:grpSpPr>
            <a:xfrm>
              <a:off x="0" y="4191000"/>
              <a:ext cx="4636196" cy="2560320"/>
              <a:chOff x="549739" y="2971799"/>
              <a:chExt cx="5657265" cy="3124201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295400" y="3261819"/>
                <a:ext cx="4765460" cy="1538781"/>
                <a:chOff x="3959826" y="3453741"/>
                <a:chExt cx="4765460" cy="1538781"/>
              </a:xfrm>
            </p:grpSpPr>
            <p:grpSp>
              <p:nvGrpSpPr>
                <p:cNvPr id="381" name="Group 380"/>
                <p:cNvGrpSpPr/>
                <p:nvPr/>
              </p:nvGrpSpPr>
              <p:grpSpPr>
                <a:xfrm>
                  <a:off x="3959826" y="3631018"/>
                  <a:ext cx="4765460" cy="1361504"/>
                  <a:chOff x="1618962" y="1167877"/>
                  <a:chExt cx="4765460" cy="1361504"/>
                </a:xfrm>
              </p:grpSpPr>
              <p:sp>
                <p:nvSpPr>
                  <p:cNvPr id="397" name="Rectangle 396"/>
                  <p:cNvSpPr/>
                  <p:nvPr/>
                </p:nvSpPr>
                <p:spPr>
                  <a:xfrm rot="840000" flipV="1">
                    <a:off x="1644049" y="1568531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8" name="Straight Connector 397"/>
                  <p:cNvCxnSpPr>
                    <a:cxnSpLocks noChangeAspect="1"/>
                  </p:cNvCxnSpPr>
                  <p:nvPr/>
                </p:nvCxnSpPr>
                <p:spPr>
                  <a:xfrm>
                    <a:off x="1672085" y="1210473"/>
                    <a:ext cx="4671277" cy="12212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/>
                  <p:cNvCxnSpPr>
                    <a:cxnSpLocks noChangeAspect="1"/>
                  </p:cNvCxnSpPr>
                  <p:nvPr/>
                </p:nvCxnSpPr>
                <p:spPr>
                  <a:xfrm>
                    <a:off x="1691496" y="1172024"/>
                    <a:ext cx="4552424" cy="11901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618962" y="1167877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403" name="Straight Connector 402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4" name="Straight Connector 403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5" name="Group 404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409" name="Straight Connector 408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0" name="Straight Connector 409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6" name="Group 405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407" name="Straight Connector 406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8" name="Straight Connector 407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01" name="Straight Connector 400"/>
                  <p:cNvCxnSpPr>
                    <a:cxnSpLocks noChangeAspect="1"/>
                  </p:cNvCxnSpPr>
                  <p:nvPr/>
                </p:nvCxnSpPr>
                <p:spPr>
                  <a:xfrm>
                    <a:off x="1619106" y="1294281"/>
                    <a:ext cx="4724256" cy="1235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Straight Connector 401"/>
                  <p:cNvCxnSpPr>
                    <a:cxnSpLocks noChangeAspect="1"/>
                  </p:cNvCxnSpPr>
                  <p:nvPr/>
                </p:nvCxnSpPr>
                <p:spPr>
                  <a:xfrm>
                    <a:off x="1712451" y="1264663"/>
                    <a:ext cx="4671971" cy="12214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Group 381"/>
                <p:cNvGrpSpPr/>
                <p:nvPr/>
              </p:nvGrpSpPr>
              <p:grpSpPr>
                <a:xfrm>
                  <a:off x="4563855" y="3453741"/>
                  <a:ext cx="4161431" cy="1207986"/>
                  <a:chOff x="2222991" y="990600"/>
                  <a:chExt cx="4161431" cy="1207986"/>
                </a:xfrm>
              </p:grpSpPr>
              <p:sp>
                <p:nvSpPr>
                  <p:cNvPr id="383" name="Rectangle 382"/>
                  <p:cNvSpPr/>
                  <p:nvPr/>
                </p:nvSpPr>
                <p:spPr>
                  <a:xfrm rot="840000" flipV="1">
                    <a:off x="2248078" y="1391254"/>
                    <a:ext cx="3081321" cy="130138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4" name="Straight Connector 383"/>
                  <p:cNvCxnSpPr>
                    <a:cxnSpLocks noChangeAspect="1"/>
                  </p:cNvCxnSpPr>
                  <p:nvPr/>
                </p:nvCxnSpPr>
                <p:spPr>
                  <a:xfrm>
                    <a:off x="2276114" y="1033196"/>
                    <a:ext cx="4108308" cy="10740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Straight Connector 384"/>
                  <p:cNvCxnSpPr>
                    <a:cxnSpLocks noChangeAspect="1"/>
                  </p:cNvCxnSpPr>
                  <p:nvPr/>
                </p:nvCxnSpPr>
                <p:spPr>
                  <a:xfrm>
                    <a:off x="2295525" y="994747"/>
                    <a:ext cx="4088897" cy="10689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6" name="Group 385"/>
                  <p:cNvGrpSpPr/>
                  <p:nvPr/>
                </p:nvGrpSpPr>
                <p:grpSpPr>
                  <a:xfrm>
                    <a:off x="2222991" y="990600"/>
                    <a:ext cx="100584" cy="127972"/>
                    <a:chOff x="2215371" y="1600200"/>
                    <a:chExt cx="100584" cy="127972"/>
                  </a:xfrm>
                </p:grpSpPr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 flipH="1" flipV="1">
                      <a:off x="2265663" y="1634293"/>
                      <a:ext cx="0" cy="821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2215371" y="1698588"/>
                      <a:ext cx="100584" cy="295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/>
                    <p:cNvGrpSpPr/>
                    <p:nvPr/>
                  </p:nvGrpSpPr>
                  <p:grpSpPr>
                    <a:xfrm flipH="1">
                      <a:off x="2240517" y="1600200"/>
                      <a:ext cx="50292" cy="27432"/>
                      <a:chOff x="1970979" y="5757107"/>
                      <a:chExt cx="45720" cy="27432"/>
                    </a:xfrm>
                  </p:grpSpPr>
                  <p:cxnSp>
                    <p:nvCxnSpPr>
                      <p:cNvPr id="395" name="Straight Connector 394"/>
                      <p:cNvCxnSpPr/>
                      <p:nvPr/>
                    </p:nvCxnSpPr>
                    <p:spPr>
                      <a:xfrm flipV="1">
                        <a:off x="1970979" y="5757107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6" name="Straight Connector 395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0979" y="5757107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2" name="Group 391"/>
                    <p:cNvGrpSpPr/>
                    <p:nvPr/>
                  </p:nvGrpSpPr>
                  <p:grpSpPr>
                    <a:xfrm flipH="1">
                      <a:off x="2240517" y="1617626"/>
                      <a:ext cx="50292" cy="27432"/>
                      <a:chOff x="1973584" y="5774533"/>
                      <a:chExt cx="45720" cy="27432"/>
                    </a:xfrm>
                  </p:grpSpPr>
                  <p:cxnSp>
                    <p:nvCxnSpPr>
                      <p:cNvPr id="393" name="Straight Connector 392"/>
                      <p:cNvCxnSpPr>
                        <a:cxnSpLocks noChangeAspect="1"/>
                      </p:cNvCxnSpPr>
                      <p:nvPr/>
                    </p:nvCxnSpPr>
                    <p:spPr>
                      <a:xfrm>
                        <a:off x="1973584" y="5787173"/>
                        <a:ext cx="45720" cy="1479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4" name="Straight Connector 393"/>
                      <p:cNvCxnSpPr/>
                      <p:nvPr/>
                    </p:nvCxnSpPr>
                    <p:spPr>
                      <a:xfrm flipV="1">
                        <a:off x="2019304" y="5774533"/>
                        <a:ext cx="0" cy="27432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87" name="Straight Connector 386"/>
                  <p:cNvCxnSpPr>
                    <a:cxnSpLocks noChangeAspect="1"/>
                  </p:cNvCxnSpPr>
                  <p:nvPr/>
                </p:nvCxnSpPr>
                <p:spPr>
                  <a:xfrm>
                    <a:off x="2223135" y="1117004"/>
                    <a:ext cx="4137052" cy="108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Straight Connector 387"/>
                  <p:cNvCxnSpPr>
                    <a:cxnSpLocks noChangeAspect="1"/>
                  </p:cNvCxnSpPr>
                  <p:nvPr/>
                </p:nvCxnSpPr>
                <p:spPr>
                  <a:xfrm>
                    <a:off x="2316480" y="1087386"/>
                    <a:ext cx="4059659" cy="10613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6" name="Group 335"/>
              <p:cNvGrpSpPr/>
              <p:nvPr/>
            </p:nvGrpSpPr>
            <p:grpSpPr>
              <a:xfrm flipV="1">
                <a:off x="549739" y="3233688"/>
                <a:ext cx="5345288" cy="2160142"/>
                <a:chOff x="1779413" y="1040259"/>
                <a:chExt cx="5345288" cy="2160142"/>
              </a:xfrm>
            </p:grpSpPr>
            <p:grpSp>
              <p:nvGrpSpPr>
                <p:cNvPr id="363" name="Group 362"/>
                <p:cNvGrpSpPr/>
                <p:nvPr/>
              </p:nvGrpSpPr>
              <p:grpSpPr>
                <a:xfrm>
                  <a:off x="1779413" y="1605019"/>
                  <a:ext cx="4324015" cy="1595382"/>
                  <a:chOff x="1677398" y="1730479"/>
                  <a:chExt cx="3930922" cy="1595382"/>
                </a:xfrm>
              </p:grpSpPr>
              <p:sp>
                <p:nvSpPr>
                  <p:cNvPr id="373" name="Rectangle 372"/>
                  <p:cNvSpPr/>
                  <p:nvPr/>
                </p:nvSpPr>
                <p:spPr>
                  <a:xfrm rot="960000" flipV="1">
                    <a:off x="1677398" y="2315214"/>
                    <a:ext cx="3730493" cy="4206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 anchorCtr="0"/>
                  <a:lstStyle/>
                  <a:p>
                    <a:pPr algn="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Crosstie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74" name="Straight Connector 373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Straight Connector 376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Straight Connector 377"/>
                  <p:cNvCxnSpPr>
                    <a:cxnSpLocks noChangeAspect="1"/>
                  </p:cNvCxnSpPr>
                  <p:nvPr/>
                </p:nvCxnSpPr>
                <p:spPr>
                  <a:xfrm>
                    <a:off x="1779822" y="2175979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Straight Connector 378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896780"/>
                    <a:ext cx="3554178" cy="114988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Straight Connector 379"/>
                  <p:cNvCxnSpPr>
                    <a:cxnSpLocks noChangeAspect="1"/>
                  </p:cNvCxnSpPr>
                  <p:nvPr/>
                </p:nvCxnSpPr>
                <p:spPr>
                  <a:xfrm>
                    <a:off x="1779822" y="1730479"/>
                    <a:ext cx="3828498" cy="123863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/>
                <p:cNvGrpSpPr/>
                <p:nvPr/>
              </p:nvGrpSpPr>
              <p:grpSpPr>
                <a:xfrm>
                  <a:off x="1892077" y="1040259"/>
                  <a:ext cx="5232624" cy="1895757"/>
                  <a:chOff x="851390" y="1430104"/>
                  <a:chExt cx="4756930" cy="1895757"/>
                </a:xfrm>
              </p:grpSpPr>
              <p:sp>
                <p:nvSpPr>
                  <p:cNvPr id="365" name="Rectangle 364"/>
                  <p:cNvSpPr/>
                  <p:nvPr/>
                </p:nvSpPr>
                <p:spPr>
                  <a:xfrm rot="1020000">
                    <a:off x="853769" y="2149503"/>
                    <a:ext cx="4581123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r"/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6" name="Straight Connector 365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2969111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5334000" y="3051541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/>
                  <p:cNvCxnSpPr>
                    <a:cxnSpLocks noChangeAspect="1"/>
                  </p:cNvCxnSpPr>
                  <p:nvPr/>
                </p:nvCxnSpPr>
                <p:spPr>
                  <a:xfrm flipV="1">
                    <a:off x="5334000" y="3246972"/>
                    <a:ext cx="274320" cy="78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/>
                  <p:cNvCxnSpPr/>
                  <p:nvPr/>
                </p:nvCxnSpPr>
                <p:spPr>
                  <a:xfrm>
                    <a:off x="5608320" y="2977403"/>
                    <a:ext cx="0" cy="2743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/>
                  <p:cNvCxnSpPr>
                    <a:cxnSpLocks noChangeAspect="1"/>
                  </p:cNvCxnSpPr>
                  <p:nvPr/>
                </p:nvCxnSpPr>
                <p:spPr>
                  <a:xfrm>
                    <a:off x="851391" y="1875604"/>
                    <a:ext cx="4482609" cy="14502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370"/>
                  <p:cNvCxnSpPr>
                    <a:cxnSpLocks noChangeAspect="1"/>
                  </p:cNvCxnSpPr>
                  <p:nvPr/>
                </p:nvCxnSpPr>
                <p:spPr>
                  <a:xfrm>
                    <a:off x="851390" y="1596406"/>
                    <a:ext cx="4482610" cy="145025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/>
                  <p:cNvCxnSpPr>
                    <a:cxnSpLocks noChangeAspect="1"/>
                  </p:cNvCxnSpPr>
                  <p:nvPr/>
                </p:nvCxnSpPr>
                <p:spPr>
                  <a:xfrm>
                    <a:off x="851391" y="1430104"/>
                    <a:ext cx="4756927" cy="153900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37" name="Group 336"/>
              <p:cNvGrpSpPr/>
              <p:nvPr/>
            </p:nvGrpSpPr>
            <p:grpSpPr>
              <a:xfrm>
                <a:off x="745191" y="3593824"/>
                <a:ext cx="5461813" cy="2385412"/>
                <a:chOff x="745191" y="3289024"/>
                <a:chExt cx="5461813" cy="2385412"/>
              </a:xfrm>
            </p:grpSpPr>
            <p:grpSp>
              <p:nvGrpSpPr>
                <p:cNvPr id="341" name="Group 340"/>
                <p:cNvGrpSpPr/>
                <p:nvPr/>
              </p:nvGrpSpPr>
              <p:grpSpPr>
                <a:xfrm>
                  <a:off x="745191" y="3765275"/>
                  <a:ext cx="5315669" cy="1909161"/>
                  <a:chOff x="745191" y="3765275"/>
                  <a:chExt cx="5315669" cy="1909161"/>
                </a:xfrm>
              </p:grpSpPr>
              <p:sp>
                <p:nvSpPr>
                  <p:cNvPr id="353" name="Rectangle 25"/>
                  <p:cNvSpPr/>
                  <p:nvPr/>
                </p:nvSpPr>
                <p:spPr>
                  <a:xfrm rot="964088" flipV="1">
                    <a:off x="745191" y="4076926"/>
                    <a:ext cx="3508088" cy="704061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08088" h="704061">
                        <a:moveTo>
                          <a:pt x="145916" y="0"/>
                        </a:moveTo>
                        <a:lnTo>
                          <a:pt x="3508088" y="98107"/>
                        </a:lnTo>
                        <a:lnTo>
                          <a:pt x="3383159" y="704061"/>
                        </a:lnTo>
                        <a:lnTo>
                          <a:pt x="284005" y="628849"/>
                        </a:lnTo>
                        <a:lnTo>
                          <a:pt x="0" y="439409"/>
                        </a:lnTo>
                        <a:lnTo>
                          <a:pt x="166716" y="466282"/>
                        </a:lnTo>
                        <a:cubicBezTo>
                          <a:pt x="197524" y="369646"/>
                          <a:pt x="216923" y="264716"/>
                          <a:pt x="259707" y="95255"/>
                        </a:cubicBezTo>
                        <a:lnTo>
                          <a:pt x="14591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 flipV="1">
                    <a:off x="860390" y="3765275"/>
                    <a:ext cx="5200470" cy="1909161"/>
                    <a:chOff x="1356674" y="992535"/>
                    <a:chExt cx="4727701" cy="1909161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3" y="1534297"/>
                      <a:ext cx="4590542" cy="132015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159920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Straight Connector 357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Straight Connector 358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Straight Connector 359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3" y="1620986"/>
                      <a:ext cx="4453382" cy="128071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Straight Connector 361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6" y="992535"/>
                      <a:ext cx="4721899" cy="135793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/>
                <p:cNvGrpSpPr/>
                <p:nvPr/>
              </p:nvGrpSpPr>
              <p:grpSpPr>
                <a:xfrm>
                  <a:off x="2383438" y="3289024"/>
                  <a:ext cx="3823566" cy="1485679"/>
                  <a:chOff x="2383438" y="3289024"/>
                  <a:chExt cx="3823566" cy="1485679"/>
                </a:xfrm>
              </p:grpSpPr>
              <p:sp>
                <p:nvSpPr>
                  <p:cNvPr id="343" name="Rectangle 25"/>
                  <p:cNvSpPr/>
                  <p:nvPr/>
                </p:nvSpPr>
                <p:spPr>
                  <a:xfrm rot="840000" flipV="1">
                    <a:off x="2383438" y="3666793"/>
                    <a:ext cx="3823566" cy="650324"/>
                  </a:xfrm>
                  <a:custGeom>
                    <a:avLst/>
                    <a:gdLst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0 w 3168396"/>
                      <a:gd name="connsiteY3" fmla="*/ 594360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594360"/>
                      <a:gd name="connsiteX1" fmla="*/ 3168396 w 3168396"/>
                      <a:gd name="connsiteY1" fmla="*/ 0 h 594360"/>
                      <a:gd name="connsiteX2" fmla="*/ 3168396 w 3168396"/>
                      <a:gd name="connsiteY2" fmla="*/ 594360 h 594360"/>
                      <a:gd name="connsiteX3" fmla="*/ 39131 w 3168396"/>
                      <a:gd name="connsiteY3" fmla="*/ 568627 h 594360"/>
                      <a:gd name="connsiteX4" fmla="*/ 0 w 3168396"/>
                      <a:gd name="connsiteY4" fmla="*/ 0 h 594360"/>
                      <a:gd name="connsiteX0" fmla="*/ 0 w 3168396"/>
                      <a:gd name="connsiteY0" fmla="*/ 0 h 643839"/>
                      <a:gd name="connsiteX1" fmla="*/ 3168396 w 3168396"/>
                      <a:gd name="connsiteY1" fmla="*/ 0 h 643839"/>
                      <a:gd name="connsiteX2" fmla="*/ 3138285 w 3168396"/>
                      <a:gd name="connsiteY2" fmla="*/ 643839 h 643839"/>
                      <a:gd name="connsiteX3" fmla="*/ 39131 w 3168396"/>
                      <a:gd name="connsiteY3" fmla="*/ 568627 h 643839"/>
                      <a:gd name="connsiteX4" fmla="*/ 0 w 3168396"/>
                      <a:gd name="connsiteY4" fmla="*/ 0 h 643839"/>
                      <a:gd name="connsiteX0" fmla="*/ 0 w 3254778"/>
                      <a:gd name="connsiteY0" fmla="*/ 0 h 643839"/>
                      <a:gd name="connsiteX1" fmla="*/ 3254778 w 3254778"/>
                      <a:gd name="connsiteY1" fmla="*/ 67174 h 643839"/>
                      <a:gd name="connsiteX2" fmla="*/ 3138285 w 3254778"/>
                      <a:gd name="connsiteY2" fmla="*/ 643839 h 643839"/>
                      <a:gd name="connsiteX3" fmla="*/ 39131 w 3254778"/>
                      <a:gd name="connsiteY3" fmla="*/ 568627 h 643839"/>
                      <a:gd name="connsiteX4" fmla="*/ 0 w 3254778"/>
                      <a:gd name="connsiteY4" fmla="*/ 0 h 643839"/>
                      <a:gd name="connsiteX0" fmla="*/ 0 w 3263214"/>
                      <a:gd name="connsiteY0" fmla="*/ 0 h 643839"/>
                      <a:gd name="connsiteX1" fmla="*/ 3263214 w 3263214"/>
                      <a:gd name="connsiteY1" fmla="*/ 37885 h 643839"/>
                      <a:gd name="connsiteX2" fmla="*/ 3138285 w 3263214"/>
                      <a:gd name="connsiteY2" fmla="*/ 643839 h 643839"/>
                      <a:gd name="connsiteX3" fmla="*/ 39131 w 3263214"/>
                      <a:gd name="connsiteY3" fmla="*/ 568627 h 643839"/>
                      <a:gd name="connsiteX4" fmla="*/ 0 w 3263214"/>
                      <a:gd name="connsiteY4" fmla="*/ 0 h 643839"/>
                      <a:gd name="connsiteX0" fmla="*/ 0 w 3362172"/>
                      <a:gd name="connsiteY0" fmla="*/ 0 h 704061"/>
                      <a:gd name="connsiteX1" fmla="*/ 3362172 w 3362172"/>
                      <a:gd name="connsiteY1" fmla="*/ 98107 h 704061"/>
                      <a:gd name="connsiteX2" fmla="*/ 3237243 w 3362172"/>
                      <a:gd name="connsiteY2" fmla="*/ 704061 h 704061"/>
                      <a:gd name="connsiteX3" fmla="*/ 138089 w 3362172"/>
                      <a:gd name="connsiteY3" fmla="*/ 628849 h 704061"/>
                      <a:gd name="connsiteX4" fmla="*/ 0 w 3362172"/>
                      <a:gd name="connsiteY4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27053 w 3489225"/>
                      <a:gd name="connsiteY5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7053 w 3489225"/>
                      <a:gd name="connsiteY0" fmla="*/ 0 h 704061"/>
                      <a:gd name="connsiteX1" fmla="*/ 3489225 w 3489225"/>
                      <a:gd name="connsiteY1" fmla="*/ 98107 h 704061"/>
                      <a:gd name="connsiteX2" fmla="*/ 3364296 w 3489225"/>
                      <a:gd name="connsiteY2" fmla="*/ 704061 h 704061"/>
                      <a:gd name="connsiteX3" fmla="*/ 265142 w 3489225"/>
                      <a:gd name="connsiteY3" fmla="*/ 628849 h 704061"/>
                      <a:gd name="connsiteX4" fmla="*/ 0 w 3489225"/>
                      <a:gd name="connsiteY4" fmla="*/ 428982 h 704061"/>
                      <a:gd name="connsiteX5" fmla="*/ 168280 w 3489225"/>
                      <a:gd name="connsiteY5" fmla="*/ 377008 h 704061"/>
                      <a:gd name="connsiteX6" fmla="*/ 127053 w 3489225"/>
                      <a:gd name="connsiteY6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128522 w 3490694"/>
                      <a:gd name="connsiteY7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28522 w 3490694"/>
                      <a:gd name="connsiteY0" fmla="*/ 0 h 704061"/>
                      <a:gd name="connsiteX1" fmla="*/ 3490694 w 3490694"/>
                      <a:gd name="connsiteY1" fmla="*/ 98107 h 704061"/>
                      <a:gd name="connsiteX2" fmla="*/ 3365765 w 3490694"/>
                      <a:gd name="connsiteY2" fmla="*/ 704061 h 704061"/>
                      <a:gd name="connsiteX3" fmla="*/ 266611 w 3490694"/>
                      <a:gd name="connsiteY3" fmla="*/ 628849 h 704061"/>
                      <a:gd name="connsiteX4" fmla="*/ 1469 w 3490694"/>
                      <a:gd name="connsiteY4" fmla="*/ 428982 h 704061"/>
                      <a:gd name="connsiteX5" fmla="*/ 149322 w 3490694"/>
                      <a:gd name="connsiteY5" fmla="*/ 466282 h 704061"/>
                      <a:gd name="connsiteX6" fmla="*/ 169749 w 3490694"/>
                      <a:gd name="connsiteY6" fmla="*/ 377008 h 704061"/>
                      <a:gd name="connsiteX7" fmla="*/ 242313 w 3490694"/>
                      <a:gd name="connsiteY7" fmla="*/ 95255 h 704061"/>
                      <a:gd name="connsiteX8" fmla="*/ 128522 w 3490694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220 w 3509392"/>
                      <a:gd name="connsiteY0" fmla="*/ 0 h 704061"/>
                      <a:gd name="connsiteX1" fmla="*/ 3509392 w 3509392"/>
                      <a:gd name="connsiteY1" fmla="*/ 98107 h 704061"/>
                      <a:gd name="connsiteX2" fmla="*/ 3384463 w 3509392"/>
                      <a:gd name="connsiteY2" fmla="*/ 704061 h 704061"/>
                      <a:gd name="connsiteX3" fmla="*/ 285309 w 3509392"/>
                      <a:gd name="connsiteY3" fmla="*/ 628849 h 704061"/>
                      <a:gd name="connsiteX4" fmla="*/ 1304 w 3509392"/>
                      <a:gd name="connsiteY4" fmla="*/ 439409 h 704061"/>
                      <a:gd name="connsiteX5" fmla="*/ 168020 w 3509392"/>
                      <a:gd name="connsiteY5" fmla="*/ 466282 h 704061"/>
                      <a:gd name="connsiteX6" fmla="*/ 188447 w 3509392"/>
                      <a:gd name="connsiteY6" fmla="*/ 377008 h 704061"/>
                      <a:gd name="connsiteX7" fmla="*/ 261011 w 3509392"/>
                      <a:gd name="connsiteY7" fmla="*/ 95255 h 704061"/>
                      <a:gd name="connsiteX8" fmla="*/ 147220 w 3509392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189060 w 3510005"/>
                      <a:gd name="connsiteY6" fmla="*/ 377008 h 704061"/>
                      <a:gd name="connsiteX7" fmla="*/ 261624 w 3510005"/>
                      <a:gd name="connsiteY7" fmla="*/ 95255 h 704061"/>
                      <a:gd name="connsiteX8" fmla="*/ 147833 w 3510005"/>
                      <a:gd name="connsiteY8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7833 w 3510005"/>
                      <a:gd name="connsiteY0" fmla="*/ 0 h 704061"/>
                      <a:gd name="connsiteX1" fmla="*/ 3510005 w 3510005"/>
                      <a:gd name="connsiteY1" fmla="*/ 98107 h 704061"/>
                      <a:gd name="connsiteX2" fmla="*/ 3385076 w 3510005"/>
                      <a:gd name="connsiteY2" fmla="*/ 704061 h 704061"/>
                      <a:gd name="connsiteX3" fmla="*/ 285922 w 3510005"/>
                      <a:gd name="connsiteY3" fmla="*/ 628849 h 704061"/>
                      <a:gd name="connsiteX4" fmla="*/ 1917 w 3510005"/>
                      <a:gd name="connsiteY4" fmla="*/ 439409 h 704061"/>
                      <a:gd name="connsiteX5" fmla="*/ 168633 w 3510005"/>
                      <a:gd name="connsiteY5" fmla="*/ 466282 h 704061"/>
                      <a:gd name="connsiteX6" fmla="*/ 261624 w 3510005"/>
                      <a:gd name="connsiteY6" fmla="*/ 95255 h 704061"/>
                      <a:gd name="connsiteX7" fmla="*/ 147833 w 3510005"/>
                      <a:gd name="connsiteY7" fmla="*/ 0 h 704061"/>
                      <a:gd name="connsiteX0" fmla="*/ 145916 w 3508088"/>
                      <a:gd name="connsiteY0" fmla="*/ 0 h 704061"/>
                      <a:gd name="connsiteX1" fmla="*/ 3508088 w 3508088"/>
                      <a:gd name="connsiteY1" fmla="*/ 98107 h 704061"/>
                      <a:gd name="connsiteX2" fmla="*/ 3383159 w 3508088"/>
                      <a:gd name="connsiteY2" fmla="*/ 704061 h 704061"/>
                      <a:gd name="connsiteX3" fmla="*/ 284005 w 3508088"/>
                      <a:gd name="connsiteY3" fmla="*/ 628849 h 704061"/>
                      <a:gd name="connsiteX4" fmla="*/ 0 w 3508088"/>
                      <a:gd name="connsiteY4" fmla="*/ 439409 h 704061"/>
                      <a:gd name="connsiteX5" fmla="*/ 166716 w 3508088"/>
                      <a:gd name="connsiteY5" fmla="*/ 466282 h 704061"/>
                      <a:gd name="connsiteX6" fmla="*/ 259707 w 3508088"/>
                      <a:gd name="connsiteY6" fmla="*/ 95255 h 704061"/>
                      <a:gd name="connsiteX7" fmla="*/ 145916 w 3508088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8440 w 3489812"/>
                      <a:gd name="connsiteY5" fmla="*/ 466282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04061"/>
                      <a:gd name="connsiteX1" fmla="*/ 3489812 w 3489812"/>
                      <a:gd name="connsiteY1" fmla="*/ 98107 h 704061"/>
                      <a:gd name="connsiteX2" fmla="*/ 3364883 w 3489812"/>
                      <a:gd name="connsiteY2" fmla="*/ 704061 h 704061"/>
                      <a:gd name="connsiteX3" fmla="*/ 265729 w 3489812"/>
                      <a:gd name="connsiteY3" fmla="*/ 628849 h 704061"/>
                      <a:gd name="connsiteX4" fmla="*/ 0 w 3489812"/>
                      <a:gd name="connsiteY4" fmla="*/ 458550 h 704061"/>
                      <a:gd name="connsiteX5" fmla="*/ 142948 w 3489812"/>
                      <a:gd name="connsiteY5" fmla="*/ 464700 h 704061"/>
                      <a:gd name="connsiteX6" fmla="*/ 241431 w 3489812"/>
                      <a:gd name="connsiteY6" fmla="*/ 95255 h 704061"/>
                      <a:gd name="connsiteX7" fmla="*/ 127640 w 3489812"/>
                      <a:gd name="connsiteY7" fmla="*/ 0 h 704061"/>
                      <a:gd name="connsiteX0" fmla="*/ 127640 w 3489812"/>
                      <a:gd name="connsiteY0" fmla="*/ 0 h 726817"/>
                      <a:gd name="connsiteX1" fmla="*/ 3489812 w 3489812"/>
                      <a:gd name="connsiteY1" fmla="*/ 98107 h 726817"/>
                      <a:gd name="connsiteX2" fmla="*/ 3364883 w 3489812"/>
                      <a:gd name="connsiteY2" fmla="*/ 704061 h 726817"/>
                      <a:gd name="connsiteX3" fmla="*/ 245997 w 3489812"/>
                      <a:gd name="connsiteY3" fmla="*/ 726817 h 726817"/>
                      <a:gd name="connsiteX4" fmla="*/ 0 w 3489812"/>
                      <a:gd name="connsiteY4" fmla="*/ 458550 h 726817"/>
                      <a:gd name="connsiteX5" fmla="*/ 142948 w 3489812"/>
                      <a:gd name="connsiteY5" fmla="*/ 464700 h 726817"/>
                      <a:gd name="connsiteX6" fmla="*/ 241431 w 3489812"/>
                      <a:gd name="connsiteY6" fmla="*/ 95255 h 726817"/>
                      <a:gd name="connsiteX7" fmla="*/ 127640 w 3489812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92113 w 3438977"/>
                      <a:gd name="connsiteY5" fmla="*/ 464700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90596 w 3438977"/>
                      <a:gd name="connsiteY6" fmla="*/ 95255 h 726817"/>
                      <a:gd name="connsiteX7" fmla="*/ 76805 w 3438977"/>
                      <a:gd name="connsiteY7" fmla="*/ 0 h 726817"/>
                      <a:gd name="connsiteX0" fmla="*/ 76805 w 3438977"/>
                      <a:gd name="connsiteY0" fmla="*/ 0 h 726817"/>
                      <a:gd name="connsiteX1" fmla="*/ 3438977 w 3438977"/>
                      <a:gd name="connsiteY1" fmla="*/ 98107 h 726817"/>
                      <a:gd name="connsiteX2" fmla="*/ 3314048 w 3438977"/>
                      <a:gd name="connsiteY2" fmla="*/ 704061 h 726817"/>
                      <a:gd name="connsiteX3" fmla="*/ 195162 w 3438977"/>
                      <a:gd name="connsiteY3" fmla="*/ 726817 h 726817"/>
                      <a:gd name="connsiteX4" fmla="*/ 0 w 3438977"/>
                      <a:gd name="connsiteY4" fmla="*/ 557072 h 726817"/>
                      <a:gd name="connsiteX5" fmla="*/ 112380 w 3438977"/>
                      <a:gd name="connsiteY5" fmla="*/ 552777 h 726817"/>
                      <a:gd name="connsiteX6" fmla="*/ 178959 w 3438977"/>
                      <a:gd name="connsiteY6" fmla="*/ 201224 h 726817"/>
                      <a:gd name="connsiteX7" fmla="*/ 76805 w 3438977"/>
                      <a:gd name="connsiteY7" fmla="*/ 0 h 726817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3314048 w 3438977"/>
                      <a:gd name="connsiteY2" fmla="*/ 605954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3545 w 3438977"/>
                      <a:gd name="connsiteY2" fmla="*/ 583408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80950 w 3438977"/>
                      <a:gd name="connsiteY2" fmla="*/ 558452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3438977"/>
                      <a:gd name="connsiteY0" fmla="*/ 9078 h 628710"/>
                      <a:gd name="connsiteX1" fmla="*/ 3438977 w 3438977"/>
                      <a:gd name="connsiteY1" fmla="*/ 0 h 628710"/>
                      <a:gd name="connsiteX2" fmla="*/ 2672193 w 3438977"/>
                      <a:gd name="connsiteY2" fmla="*/ 575093 h 628710"/>
                      <a:gd name="connsiteX3" fmla="*/ 195162 w 3438977"/>
                      <a:gd name="connsiteY3" fmla="*/ 628710 h 628710"/>
                      <a:gd name="connsiteX4" fmla="*/ 0 w 3438977"/>
                      <a:gd name="connsiteY4" fmla="*/ 458965 h 628710"/>
                      <a:gd name="connsiteX5" fmla="*/ 112380 w 3438977"/>
                      <a:gd name="connsiteY5" fmla="*/ 454670 h 628710"/>
                      <a:gd name="connsiteX6" fmla="*/ 178959 w 3438977"/>
                      <a:gd name="connsiteY6" fmla="*/ 103117 h 628710"/>
                      <a:gd name="connsiteX7" fmla="*/ 84046 w 3438977"/>
                      <a:gd name="connsiteY7" fmla="*/ 9078 h 628710"/>
                      <a:gd name="connsiteX0" fmla="*/ 84046 w 2789709"/>
                      <a:gd name="connsiteY0" fmla="*/ 30692 h 650324"/>
                      <a:gd name="connsiteX1" fmla="*/ 2789709 w 2789709"/>
                      <a:gd name="connsiteY1" fmla="*/ 0 h 650324"/>
                      <a:gd name="connsiteX2" fmla="*/ 2672193 w 2789709"/>
                      <a:gd name="connsiteY2" fmla="*/ 596707 h 650324"/>
                      <a:gd name="connsiteX3" fmla="*/ 195162 w 2789709"/>
                      <a:gd name="connsiteY3" fmla="*/ 650324 h 650324"/>
                      <a:gd name="connsiteX4" fmla="*/ 0 w 2789709"/>
                      <a:gd name="connsiteY4" fmla="*/ 480579 h 650324"/>
                      <a:gd name="connsiteX5" fmla="*/ 112380 w 2789709"/>
                      <a:gd name="connsiteY5" fmla="*/ 476284 h 650324"/>
                      <a:gd name="connsiteX6" fmla="*/ 178959 w 2789709"/>
                      <a:gd name="connsiteY6" fmla="*/ 124731 h 650324"/>
                      <a:gd name="connsiteX7" fmla="*/ 84046 w 2789709"/>
                      <a:gd name="connsiteY7" fmla="*/ 30692 h 650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89709" h="650324">
                        <a:moveTo>
                          <a:pt x="84046" y="30692"/>
                        </a:moveTo>
                        <a:lnTo>
                          <a:pt x="2789709" y="0"/>
                        </a:lnTo>
                        <a:lnTo>
                          <a:pt x="2672193" y="596707"/>
                        </a:lnTo>
                        <a:lnTo>
                          <a:pt x="195162" y="650324"/>
                        </a:lnTo>
                        <a:lnTo>
                          <a:pt x="0" y="480579"/>
                        </a:lnTo>
                        <a:cubicBezTo>
                          <a:pt x="55572" y="489537"/>
                          <a:pt x="56808" y="467326"/>
                          <a:pt x="112380" y="476284"/>
                        </a:cubicBezTo>
                        <a:cubicBezTo>
                          <a:pt x="133287" y="350087"/>
                          <a:pt x="136175" y="294192"/>
                          <a:pt x="178959" y="124731"/>
                        </a:cubicBezTo>
                        <a:lnTo>
                          <a:pt x="84046" y="3069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b"/>
                  <a:lstStyle/>
                  <a:p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44" name="Group 343"/>
                  <p:cNvGrpSpPr/>
                  <p:nvPr/>
                </p:nvGrpSpPr>
                <p:grpSpPr>
                  <a:xfrm flipV="1">
                    <a:off x="2471928" y="3289024"/>
                    <a:ext cx="3588932" cy="1485679"/>
                    <a:chOff x="1356674" y="1416017"/>
                    <a:chExt cx="3262666" cy="1485679"/>
                  </a:xfrm>
                </p:grpSpPr>
                <p:cxnSp>
                  <p:nvCxnSpPr>
                    <p:cNvPr id="345" name="Straight Connector 344"/>
                    <p:cNvCxnSpPr/>
                    <p:nvPr/>
                  </p:nvCxnSpPr>
                  <p:spPr>
                    <a:xfrm flipV="1">
                      <a:off x="1493834" y="2397252"/>
                      <a:ext cx="0" cy="4572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Straight Connector 345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493834" y="1955614"/>
                      <a:ext cx="3125506" cy="89883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Straight Connector 346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630994" y="1581237"/>
                      <a:ext cx="2988346" cy="85939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Straight Connector 347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810076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Straight Connector 348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356674" y="2351879"/>
                      <a:ext cx="274320" cy="8875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Straight Connector 349"/>
                    <p:cNvCxnSpPr>
                      <a:cxnSpLocks noChangeAspect="1"/>
                      <a:endCxn id="343" idx="2"/>
                    </p:cNvCxnSpPr>
                    <p:nvPr/>
                  </p:nvCxnSpPr>
                  <p:spPr>
                    <a:xfrm flipV="1">
                      <a:off x="1630994" y="2038707"/>
                      <a:ext cx="2987224" cy="86298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Straight Connector 350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2773500"/>
                      <a:ext cx="127183" cy="365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Straight Connector 351"/>
                    <p:cNvCxnSpPr>
                      <a:cxnSpLocks noChangeAspect="1"/>
                    </p:cNvCxnSpPr>
                    <p:nvPr/>
                  </p:nvCxnSpPr>
                  <p:spPr>
                    <a:xfrm flipV="1">
                      <a:off x="1362477" y="1416017"/>
                      <a:ext cx="3249333" cy="93444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38" name="Rectangle 337"/>
              <p:cNvSpPr/>
              <p:nvPr/>
            </p:nvSpPr>
            <p:spPr>
              <a:xfrm>
                <a:off x="662403" y="2971799"/>
                <a:ext cx="5404104" cy="3124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Parallelogram 338"/>
              <p:cNvSpPr/>
              <p:nvPr/>
            </p:nvSpPr>
            <p:spPr>
              <a:xfrm rot="900000">
                <a:off x="3658532" y="4383547"/>
                <a:ext cx="296791" cy="45719"/>
              </a:xfrm>
              <a:prstGeom prst="parallelogram">
                <a:avLst>
                  <a:gd name="adj" fmla="val 161814"/>
                </a:avLst>
              </a:prstGeom>
              <a:solidFill>
                <a:srgbClr val="0070C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Parallelogram 339"/>
              <p:cNvSpPr/>
              <p:nvPr/>
            </p:nvSpPr>
            <p:spPr>
              <a:xfrm rot="900000">
                <a:off x="2014446" y="4856317"/>
                <a:ext cx="296791" cy="45719"/>
              </a:xfrm>
              <a:prstGeom prst="parallelogram">
                <a:avLst>
                  <a:gd name="adj" fmla="val 161814"/>
                </a:avLst>
              </a:prstGeom>
              <a:solidFill>
                <a:srgbClr val="0070C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1" name="TextBox 410"/>
          <p:cNvSpPr txBox="1"/>
          <p:nvPr/>
        </p:nvSpPr>
        <p:spPr>
          <a:xfrm>
            <a:off x="2033071" y="3669268"/>
            <a:ext cx="50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Typical Installation Locations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00000">
            <a:off x="3127426" y="5214582"/>
            <a:ext cx="157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Transit Beam</a:t>
            </a:r>
            <a:endParaRPr lang="en-US" dirty="0"/>
          </a:p>
        </p:txBody>
      </p:sp>
      <p:sp>
        <p:nvSpPr>
          <p:cNvPr id="412" name="TextBox 411"/>
          <p:cNvSpPr txBox="1"/>
          <p:nvPr/>
        </p:nvSpPr>
        <p:spPr>
          <a:xfrm rot="900000">
            <a:off x="1697345" y="5570161"/>
            <a:ext cx="157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Transit Beam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-1020000">
            <a:off x="5557650" y="5591927"/>
            <a:ext cx="143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Floor Girder</a:t>
            </a:r>
            <a:endParaRPr lang="en-US" dirty="0"/>
          </a:p>
        </p:txBody>
      </p:sp>
      <p:sp>
        <p:nvSpPr>
          <p:cNvPr id="415" name="Multiply 414"/>
          <p:cNvSpPr/>
          <p:nvPr/>
        </p:nvSpPr>
        <p:spPr>
          <a:xfrm>
            <a:off x="6197969" y="3051048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Multiply 415"/>
          <p:cNvSpPr/>
          <p:nvPr/>
        </p:nvSpPr>
        <p:spPr>
          <a:xfrm>
            <a:off x="3834905" y="3051048"/>
            <a:ext cx="166255" cy="182880"/>
          </a:xfrm>
          <a:prstGeom prst="mathMultiply">
            <a:avLst/>
          </a:prstGeom>
          <a:solidFill>
            <a:srgbClr val="00B050"/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64790" y="2145268"/>
            <a:ext cx="39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19" name="TextBox 418"/>
          <p:cNvSpPr txBox="1"/>
          <p:nvPr/>
        </p:nvSpPr>
        <p:spPr>
          <a:xfrm>
            <a:off x="3264790" y="2602468"/>
            <a:ext cx="39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78" name="Multiply 77"/>
          <p:cNvSpPr/>
          <p:nvPr/>
        </p:nvSpPr>
        <p:spPr>
          <a:xfrm>
            <a:off x="6204065" y="176784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6204065" y="2286000"/>
            <a:ext cx="166255" cy="182880"/>
          </a:xfrm>
          <a:prstGeom prst="mathMultiply">
            <a:avLst/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Parallelogram 422"/>
          <p:cNvSpPr/>
          <p:nvPr/>
        </p:nvSpPr>
        <p:spPr>
          <a:xfrm rot="900000" flipV="1">
            <a:off x="1297923" y="5378403"/>
            <a:ext cx="246888" cy="36576"/>
          </a:xfrm>
          <a:prstGeom prst="parallelogram">
            <a:avLst>
              <a:gd name="adj" fmla="val 27537"/>
            </a:avLst>
          </a:prstGeom>
          <a:solidFill>
            <a:srgbClr val="0070C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Parallelogram 423"/>
          <p:cNvSpPr/>
          <p:nvPr/>
        </p:nvSpPr>
        <p:spPr>
          <a:xfrm rot="900000" flipV="1">
            <a:off x="2645271" y="4993852"/>
            <a:ext cx="246888" cy="36576"/>
          </a:xfrm>
          <a:prstGeom prst="parallelogram">
            <a:avLst>
              <a:gd name="adj" fmla="val 27537"/>
            </a:avLst>
          </a:prstGeom>
          <a:solidFill>
            <a:srgbClr val="0070C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2783206" y="4958572"/>
            <a:ext cx="39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26" name="TextBox 425"/>
          <p:cNvSpPr txBox="1"/>
          <p:nvPr/>
        </p:nvSpPr>
        <p:spPr>
          <a:xfrm>
            <a:off x="1423798" y="5349240"/>
            <a:ext cx="39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2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87868"/>
            <a:ext cx="507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Instrumentation plan key: Fatigue Details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281882" y="4057413"/>
            <a:ext cx="3862118" cy="2800587"/>
            <a:chOff x="1526883" y="3752613"/>
            <a:chExt cx="3862118" cy="2800587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1526883" y="3752613"/>
              <a:ext cx="3862118" cy="2800587"/>
              <a:chOff x="115849" y="536131"/>
              <a:chExt cx="5273152" cy="382378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15849" y="536131"/>
                <a:ext cx="5273152" cy="3823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/>
              <p:cNvCxnSpPr>
                <a:cxnSpLocks noChangeAspect="1"/>
              </p:cNvCxnSpPr>
              <p:nvPr/>
            </p:nvCxnSpPr>
            <p:spPr>
              <a:xfrm>
                <a:off x="1295400" y="3044920"/>
                <a:ext cx="3562897" cy="10479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1295400" y="1905000"/>
                <a:ext cx="0" cy="11351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4858297" y="1997871"/>
                <a:ext cx="4882" cy="21042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 noChangeAspect="1"/>
              </p:cNvCxnSpPr>
              <p:nvPr/>
            </p:nvCxnSpPr>
            <p:spPr>
              <a:xfrm>
                <a:off x="4864667" y="3902867"/>
                <a:ext cx="352044" cy="1035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cxnSpLocks noChangeAspect="1"/>
              </p:cNvCxnSpPr>
              <p:nvPr/>
            </p:nvCxnSpPr>
            <p:spPr>
              <a:xfrm flipV="1">
                <a:off x="4507946" y="4005258"/>
                <a:ext cx="710464" cy="185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 noChangeAspect="1"/>
              </p:cNvCxnSpPr>
              <p:nvPr/>
            </p:nvCxnSpPr>
            <p:spPr>
              <a:xfrm>
                <a:off x="942261" y="3136173"/>
                <a:ext cx="3565686" cy="10487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 noChangeAspect="1"/>
              </p:cNvCxnSpPr>
              <p:nvPr/>
            </p:nvCxnSpPr>
            <p:spPr>
              <a:xfrm flipV="1">
                <a:off x="4505325" y="1905000"/>
                <a:ext cx="710464" cy="185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 noChangeAspect="1"/>
              </p:cNvCxnSpPr>
              <p:nvPr/>
            </p:nvCxnSpPr>
            <p:spPr>
              <a:xfrm flipV="1">
                <a:off x="1673779" y="1066800"/>
                <a:ext cx="710464" cy="185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 noChangeAspect="1"/>
              </p:cNvCxnSpPr>
              <p:nvPr/>
            </p:nvCxnSpPr>
            <p:spPr>
              <a:xfrm>
                <a:off x="1676171" y="1252542"/>
                <a:ext cx="2829154" cy="83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 noChangeAspect="1"/>
              </p:cNvCxnSpPr>
              <p:nvPr/>
            </p:nvCxnSpPr>
            <p:spPr>
              <a:xfrm>
                <a:off x="2384243" y="1066800"/>
                <a:ext cx="2829154" cy="83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3428999" y="1759025"/>
                <a:ext cx="0" cy="18639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276600" y="1728216"/>
                <a:ext cx="9432" cy="19345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cxnSpLocks noChangeAspect="1"/>
              </p:cNvCxnSpPr>
              <p:nvPr/>
            </p:nvCxnSpPr>
            <p:spPr>
              <a:xfrm flipV="1">
                <a:off x="3276600" y="3622959"/>
                <a:ext cx="152401" cy="398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cxnSpLocks noChangeAspect="1"/>
              </p:cNvCxnSpPr>
              <p:nvPr/>
            </p:nvCxnSpPr>
            <p:spPr>
              <a:xfrm>
                <a:off x="3428999" y="3622959"/>
                <a:ext cx="135465" cy="398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564466" y="1815858"/>
                <a:ext cx="0" cy="18446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>
              <a:xfrm>
                <a:off x="1994953" y="2147579"/>
                <a:ext cx="1291079" cy="14056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259080" y="678180"/>
                <a:ext cx="3798570" cy="1821180"/>
              </a:xfrm>
              <a:custGeom>
                <a:avLst/>
                <a:gdLst>
                  <a:gd name="connsiteX0" fmla="*/ 7620 w 3310890"/>
                  <a:gd name="connsiteY0" fmla="*/ 781050 h 1695450"/>
                  <a:gd name="connsiteX1" fmla="*/ 3017520 w 3310890"/>
                  <a:gd name="connsiteY1" fmla="*/ 0 h 1695450"/>
                  <a:gd name="connsiteX2" fmla="*/ 3310890 w 3310890"/>
                  <a:gd name="connsiteY2" fmla="*/ 83820 h 1695450"/>
                  <a:gd name="connsiteX3" fmla="*/ 3131820 w 3310890"/>
                  <a:gd name="connsiteY3" fmla="*/ 133350 h 1695450"/>
                  <a:gd name="connsiteX4" fmla="*/ 3131820 w 3310890"/>
                  <a:gd name="connsiteY4" fmla="*/ 563880 h 1695450"/>
                  <a:gd name="connsiteX5" fmla="*/ 2693670 w 3310890"/>
                  <a:gd name="connsiteY5" fmla="*/ 685800 h 1695450"/>
                  <a:gd name="connsiteX6" fmla="*/ 3009900 w 3310890"/>
                  <a:gd name="connsiteY6" fmla="*/ 754380 h 1695450"/>
                  <a:gd name="connsiteX7" fmla="*/ 3017520 w 3310890"/>
                  <a:gd name="connsiteY7" fmla="*/ 925830 h 1695450"/>
                  <a:gd name="connsiteX8" fmla="*/ 2960370 w 3310890"/>
                  <a:gd name="connsiteY8" fmla="*/ 941070 h 1695450"/>
                  <a:gd name="connsiteX9" fmla="*/ 3112770 w 3310890"/>
                  <a:gd name="connsiteY9" fmla="*/ 971550 h 1695450"/>
                  <a:gd name="connsiteX10" fmla="*/ 323850 w 3310890"/>
                  <a:gd name="connsiteY10" fmla="*/ 1695450 h 1695450"/>
                  <a:gd name="connsiteX11" fmla="*/ 0 w 3310890"/>
                  <a:gd name="connsiteY11" fmla="*/ 1611630 h 1695450"/>
                  <a:gd name="connsiteX12" fmla="*/ 148590 w 3310890"/>
                  <a:gd name="connsiteY12" fmla="*/ 1573530 h 1695450"/>
                  <a:gd name="connsiteX13" fmla="*/ 171450 w 3310890"/>
                  <a:gd name="connsiteY13" fmla="*/ 849630 h 1695450"/>
                  <a:gd name="connsiteX14" fmla="*/ 7620 w 3310890"/>
                  <a:gd name="connsiteY14" fmla="*/ 781050 h 1695450"/>
                  <a:gd name="connsiteX0" fmla="*/ 7620 w 3310890"/>
                  <a:gd name="connsiteY0" fmla="*/ 781050 h 1695450"/>
                  <a:gd name="connsiteX1" fmla="*/ 3017520 w 3310890"/>
                  <a:gd name="connsiteY1" fmla="*/ 0 h 1695450"/>
                  <a:gd name="connsiteX2" fmla="*/ 3310890 w 3310890"/>
                  <a:gd name="connsiteY2" fmla="*/ 83820 h 1695450"/>
                  <a:gd name="connsiteX3" fmla="*/ 3131820 w 3310890"/>
                  <a:gd name="connsiteY3" fmla="*/ 133350 h 1695450"/>
                  <a:gd name="connsiteX4" fmla="*/ 3131820 w 3310890"/>
                  <a:gd name="connsiteY4" fmla="*/ 563880 h 1695450"/>
                  <a:gd name="connsiteX5" fmla="*/ 2693670 w 3310890"/>
                  <a:gd name="connsiteY5" fmla="*/ 685800 h 1695450"/>
                  <a:gd name="connsiteX6" fmla="*/ 3013710 w 3310890"/>
                  <a:gd name="connsiteY6" fmla="*/ 782955 h 1695450"/>
                  <a:gd name="connsiteX7" fmla="*/ 3017520 w 3310890"/>
                  <a:gd name="connsiteY7" fmla="*/ 925830 h 1695450"/>
                  <a:gd name="connsiteX8" fmla="*/ 2960370 w 3310890"/>
                  <a:gd name="connsiteY8" fmla="*/ 941070 h 1695450"/>
                  <a:gd name="connsiteX9" fmla="*/ 3112770 w 3310890"/>
                  <a:gd name="connsiteY9" fmla="*/ 971550 h 1695450"/>
                  <a:gd name="connsiteX10" fmla="*/ 323850 w 3310890"/>
                  <a:gd name="connsiteY10" fmla="*/ 1695450 h 1695450"/>
                  <a:gd name="connsiteX11" fmla="*/ 0 w 3310890"/>
                  <a:gd name="connsiteY11" fmla="*/ 1611630 h 1695450"/>
                  <a:gd name="connsiteX12" fmla="*/ 148590 w 3310890"/>
                  <a:gd name="connsiteY12" fmla="*/ 1573530 h 1695450"/>
                  <a:gd name="connsiteX13" fmla="*/ 171450 w 3310890"/>
                  <a:gd name="connsiteY13" fmla="*/ 849630 h 1695450"/>
                  <a:gd name="connsiteX14" fmla="*/ 7620 w 3310890"/>
                  <a:gd name="connsiteY14" fmla="*/ 781050 h 1695450"/>
                  <a:gd name="connsiteX0" fmla="*/ 7620 w 3310890"/>
                  <a:gd name="connsiteY0" fmla="*/ 781050 h 1695450"/>
                  <a:gd name="connsiteX1" fmla="*/ 3017520 w 3310890"/>
                  <a:gd name="connsiteY1" fmla="*/ 0 h 1695450"/>
                  <a:gd name="connsiteX2" fmla="*/ 3310890 w 3310890"/>
                  <a:gd name="connsiteY2" fmla="*/ 83820 h 1695450"/>
                  <a:gd name="connsiteX3" fmla="*/ 3131820 w 3310890"/>
                  <a:gd name="connsiteY3" fmla="*/ 133350 h 1695450"/>
                  <a:gd name="connsiteX4" fmla="*/ 3131820 w 3310890"/>
                  <a:gd name="connsiteY4" fmla="*/ 563880 h 1695450"/>
                  <a:gd name="connsiteX5" fmla="*/ 2678430 w 3310890"/>
                  <a:gd name="connsiteY5" fmla="*/ 672465 h 1695450"/>
                  <a:gd name="connsiteX6" fmla="*/ 3013710 w 3310890"/>
                  <a:gd name="connsiteY6" fmla="*/ 782955 h 1695450"/>
                  <a:gd name="connsiteX7" fmla="*/ 3017520 w 3310890"/>
                  <a:gd name="connsiteY7" fmla="*/ 925830 h 1695450"/>
                  <a:gd name="connsiteX8" fmla="*/ 2960370 w 3310890"/>
                  <a:gd name="connsiteY8" fmla="*/ 941070 h 1695450"/>
                  <a:gd name="connsiteX9" fmla="*/ 3112770 w 3310890"/>
                  <a:gd name="connsiteY9" fmla="*/ 971550 h 1695450"/>
                  <a:gd name="connsiteX10" fmla="*/ 323850 w 3310890"/>
                  <a:gd name="connsiteY10" fmla="*/ 1695450 h 1695450"/>
                  <a:gd name="connsiteX11" fmla="*/ 0 w 3310890"/>
                  <a:gd name="connsiteY11" fmla="*/ 1611630 h 1695450"/>
                  <a:gd name="connsiteX12" fmla="*/ 148590 w 3310890"/>
                  <a:gd name="connsiteY12" fmla="*/ 1573530 h 1695450"/>
                  <a:gd name="connsiteX13" fmla="*/ 171450 w 3310890"/>
                  <a:gd name="connsiteY13" fmla="*/ 849630 h 1695450"/>
                  <a:gd name="connsiteX14" fmla="*/ 7620 w 3310890"/>
                  <a:gd name="connsiteY14" fmla="*/ 781050 h 1695450"/>
                  <a:gd name="connsiteX0" fmla="*/ 7620 w 3310890"/>
                  <a:gd name="connsiteY0" fmla="*/ 781050 h 1695450"/>
                  <a:gd name="connsiteX1" fmla="*/ 3017520 w 3310890"/>
                  <a:gd name="connsiteY1" fmla="*/ 0 h 1695450"/>
                  <a:gd name="connsiteX2" fmla="*/ 3310890 w 3310890"/>
                  <a:gd name="connsiteY2" fmla="*/ 83820 h 1695450"/>
                  <a:gd name="connsiteX3" fmla="*/ 3131820 w 3310890"/>
                  <a:gd name="connsiteY3" fmla="*/ 133350 h 1695450"/>
                  <a:gd name="connsiteX4" fmla="*/ 3131820 w 3310890"/>
                  <a:gd name="connsiteY4" fmla="*/ 563880 h 1695450"/>
                  <a:gd name="connsiteX5" fmla="*/ 2678430 w 3310890"/>
                  <a:gd name="connsiteY5" fmla="*/ 672465 h 1695450"/>
                  <a:gd name="connsiteX6" fmla="*/ 3017520 w 3310890"/>
                  <a:gd name="connsiteY6" fmla="*/ 925830 h 1695450"/>
                  <a:gd name="connsiteX7" fmla="*/ 2960370 w 3310890"/>
                  <a:gd name="connsiteY7" fmla="*/ 941070 h 1695450"/>
                  <a:gd name="connsiteX8" fmla="*/ 3112770 w 3310890"/>
                  <a:gd name="connsiteY8" fmla="*/ 971550 h 1695450"/>
                  <a:gd name="connsiteX9" fmla="*/ 323850 w 3310890"/>
                  <a:gd name="connsiteY9" fmla="*/ 1695450 h 1695450"/>
                  <a:gd name="connsiteX10" fmla="*/ 0 w 3310890"/>
                  <a:gd name="connsiteY10" fmla="*/ 1611630 h 1695450"/>
                  <a:gd name="connsiteX11" fmla="*/ 148590 w 3310890"/>
                  <a:gd name="connsiteY11" fmla="*/ 1573530 h 1695450"/>
                  <a:gd name="connsiteX12" fmla="*/ 171450 w 3310890"/>
                  <a:gd name="connsiteY12" fmla="*/ 849630 h 1695450"/>
                  <a:gd name="connsiteX13" fmla="*/ 7620 w 3310890"/>
                  <a:gd name="connsiteY13" fmla="*/ 781050 h 1695450"/>
                  <a:gd name="connsiteX0" fmla="*/ 7620 w 3649980"/>
                  <a:gd name="connsiteY0" fmla="*/ 781050 h 1695450"/>
                  <a:gd name="connsiteX1" fmla="*/ 3017520 w 3649980"/>
                  <a:gd name="connsiteY1" fmla="*/ 0 h 1695450"/>
                  <a:gd name="connsiteX2" fmla="*/ 3310890 w 3649980"/>
                  <a:gd name="connsiteY2" fmla="*/ 83820 h 1695450"/>
                  <a:gd name="connsiteX3" fmla="*/ 3131820 w 3649980"/>
                  <a:gd name="connsiteY3" fmla="*/ 133350 h 1695450"/>
                  <a:gd name="connsiteX4" fmla="*/ 3131820 w 3649980"/>
                  <a:gd name="connsiteY4" fmla="*/ 563880 h 1695450"/>
                  <a:gd name="connsiteX5" fmla="*/ 3649980 w 3649980"/>
                  <a:gd name="connsiteY5" fmla="*/ 756285 h 1695450"/>
                  <a:gd name="connsiteX6" fmla="*/ 3017520 w 3649980"/>
                  <a:gd name="connsiteY6" fmla="*/ 925830 h 1695450"/>
                  <a:gd name="connsiteX7" fmla="*/ 2960370 w 3649980"/>
                  <a:gd name="connsiteY7" fmla="*/ 941070 h 1695450"/>
                  <a:gd name="connsiteX8" fmla="*/ 3112770 w 3649980"/>
                  <a:gd name="connsiteY8" fmla="*/ 971550 h 1695450"/>
                  <a:gd name="connsiteX9" fmla="*/ 323850 w 3649980"/>
                  <a:gd name="connsiteY9" fmla="*/ 1695450 h 1695450"/>
                  <a:gd name="connsiteX10" fmla="*/ 0 w 3649980"/>
                  <a:gd name="connsiteY10" fmla="*/ 1611630 h 1695450"/>
                  <a:gd name="connsiteX11" fmla="*/ 148590 w 3649980"/>
                  <a:gd name="connsiteY11" fmla="*/ 1573530 h 1695450"/>
                  <a:gd name="connsiteX12" fmla="*/ 171450 w 3649980"/>
                  <a:gd name="connsiteY12" fmla="*/ 849630 h 1695450"/>
                  <a:gd name="connsiteX13" fmla="*/ 7620 w 3649980"/>
                  <a:gd name="connsiteY13" fmla="*/ 781050 h 1695450"/>
                  <a:gd name="connsiteX0" fmla="*/ 7620 w 3649980"/>
                  <a:gd name="connsiteY0" fmla="*/ 781050 h 1695450"/>
                  <a:gd name="connsiteX1" fmla="*/ 3017520 w 3649980"/>
                  <a:gd name="connsiteY1" fmla="*/ 0 h 1695450"/>
                  <a:gd name="connsiteX2" fmla="*/ 3310890 w 3649980"/>
                  <a:gd name="connsiteY2" fmla="*/ 83820 h 1695450"/>
                  <a:gd name="connsiteX3" fmla="*/ 3131820 w 3649980"/>
                  <a:gd name="connsiteY3" fmla="*/ 133350 h 1695450"/>
                  <a:gd name="connsiteX4" fmla="*/ 3634740 w 3649980"/>
                  <a:gd name="connsiteY4" fmla="*/ 11430 h 1695450"/>
                  <a:gd name="connsiteX5" fmla="*/ 3649980 w 3649980"/>
                  <a:gd name="connsiteY5" fmla="*/ 756285 h 1695450"/>
                  <a:gd name="connsiteX6" fmla="*/ 3017520 w 3649980"/>
                  <a:gd name="connsiteY6" fmla="*/ 925830 h 1695450"/>
                  <a:gd name="connsiteX7" fmla="*/ 2960370 w 3649980"/>
                  <a:gd name="connsiteY7" fmla="*/ 941070 h 1695450"/>
                  <a:gd name="connsiteX8" fmla="*/ 3112770 w 3649980"/>
                  <a:gd name="connsiteY8" fmla="*/ 971550 h 1695450"/>
                  <a:gd name="connsiteX9" fmla="*/ 323850 w 3649980"/>
                  <a:gd name="connsiteY9" fmla="*/ 1695450 h 1695450"/>
                  <a:gd name="connsiteX10" fmla="*/ 0 w 3649980"/>
                  <a:gd name="connsiteY10" fmla="*/ 1611630 h 1695450"/>
                  <a:gd name="connsiteX11" fmla="*/ 148590 w 3649980"/>
                  <a:gd name="connsiteY11" fmla="*/ 1573530 h 1695450"/>
                  <a:gd name="connsiteX12" fmla="*/ 171450 w 3649980"/>
                  <a:gd name="connsiteY12" fmla="*/ 849630 h 1695450"/>
                  <a:gd name="connsiteX13" fmla="*/ 7620 w 3649980"/>
                  <a:gd name="connsiteY13" fmla="*/ 781050 h 1695450"/>
                  <a:gd name="connsiteX0" fmla="*/ 7620 w 3798570"/>
                  <a:gd name="connsiteY0" fmla="*/ 826770 h 1741170"/>
                  <a:gd name="connsiteX1" fmla="*/ 3017520 w 3798570"/>
                  <a:gd name="connsiteY1" fmla="*/ 45720 h 1741170"/>
                  <a:gd name="connsiteX2" fmla="*/ 3310890 w 3798570"/>
                  <a:gd name="connsiteY2" fmla="*/ 129540 h 1741170"/>
                  <a:gd name="connsiteX3" fmla="*/ 3798570 w 3798570"/>
                  <a:gd name="connsiteY3" fmla="*/ 0 h 1741170"/>
                  <a:gd name="connsiteX4" fmla="*/ 3634740 w 3798570"/>
                  <a:gd name="connsiteY4" fmla="*/ 57150 h 1741170"/>
                  <a:gd name="connsiteX5" fmla="*/ 3649980 w 3798570"/>
                  <a:gd name="connsiteY5" fmla="*/ 802005 h 1741170"/>
                  <a:gd name="connsiteX6" fmla="*/ 3017520 w 3798570"/>
                  <a:gd name="connsiteY6" fmla="*/ 971550 h 1741170"/>
                  <a:gd name="connsiteX7" fmla="*/ 2960370 w 3798570"/>
                  <a:gd name="connsiteY7" fmla="*/ 986790 h 1741170"/>
                  <a:gd name="connsiteX8" fmla="*/ 3112770 w 3798570"/>
                  <a:gd name="connsiteY8" fmla="*/ 1017270 h 1741170"/>
                  <a:gd name="connsiteX9" fmla="*/ 323850 w 3798570"/>
                  <a:gd name="connsiteY9" fmla="*/ 1741170 h 1741170"/>
                  <a:gd name="connsiteX10" fmla="*/ 0 w 3798570"/>
                  <a:gd name="connsiteY10" fmla="*/ 1657350 h 1741170"/>
                  <a:gd name="connsiteX11" fmla="*/ 148590 w 3798570"/>
                  <a:gd name="connsiteY11" fmla="*/ 1619250 h 1741170"/>
                  <a:gd name="connsiteX12" fmla="*/ 171450 w 3798570"/>
                  <a:gd name="connsiteY12" fmla="*/ 895350 h 1741170"/>
                  <a:gd name="connsiteX13" fmla="*/ 7620 w 3798570"/>
                  <a:gd name="connsiteY13" fmla="*/ 826770 h 1741170"/>
                  <a:gd name="connsiteX0" fmla="*/ 7620 w 3798570"/>
                  <a:gd name="connsiteY0" fmla="*/ 906780 h 1821180"/>
                  <a:gd name="connsiteX1" fmla="*/ 3017520 w 3798570"/>
                  <a:gd name="connsiteY1" fmla="*/ 125730 h 1821180"/>
                  <a:gd name="connsiteX2" fmla="*/ 3482340 w 3798570"/>
                  <a:gd name="connsiteY2" fmla="*/ 0 h 1821180"/>
                  <a:gd name="connsiteX3" fmla="*/ 3798570 w 3798570"/>
                  <a:gd name="connsiteY3" fmla="*/ 80010 h 1821180"/>
                  <a:gd name="connsiteX4" fmla="*/ 3634740 w 3798570"/>
                  <a:gd name="connsiteY4" fmla="*/ 137160 h 1821180"/>
                  <a:gd name="connsiteX5" fmla="*/ 3649980 w 3798570"/>
                  <a:gd name="connsiteY5" fmla="*/ 882015 h 1821180"/>
                  <a:gd name="connsiteX6" fmla="*/ 3017520 w 3798570"/>
                  <a:gd name="connsiteY6" fmla="*/ 1051560 h 1821180"/>
                  <a:gd name="connsiteX7" fmla="*/ 2960370 w 3798570"/>
                  <a:gd name="connsiteY7" fmla="*/ 1066800 h 1821180"/>
                  <a:gd name="connsiteX8" fmla="*/ 3112770 w 3798570"/>
                  <a:gd name="connsiteY8" fmla="*/ 1097280 h 1821180"/>
                  <a:gd name="connsiteX9" fmla="*/ 323850 w 3798570"/>
                  <a:gd name="connsiteY9" fmla="*/ 1821180 h 1821180"/>
                  <a:gd name="connsiteX10" fmla="*/ 0 w 3798570"/>
                  <a:gd name="connsiteY10" fmla="*/ 1737360 h 1821180"/>
                  <a:gd name="connsiteX11" fmla="*/ 148590 w 3798570"/>
                  <a:gd name="connsiteY11" fmla="*/ 1699260 h 1821180"/>
                  <a:gd name="connsiteX12" fmla="*/ 171450 w 3798570"/>
                  <a:gd name="connsiteY12" fmla="*/ 975360 h 1821180"/>
                  <a:gd name="connsiteX13" fmla="*/ 7620 w 3798570"/>
                  <a:gd name="connsiteY13" fmla="*/ 906780 h 1821180"/>
                  <a:gd name="connsiteX0" fmla="*/ 7620 w 3798570"/>
                  <a:gd name="connsiteY0" fmla="*/ 906780 h 1821180"/>
                  <a:gd name="connsiteX1" fmla="*/ 3017520 w 3798570"/>
                  <a:gd name="connsiteY1" fmla="*/ 125730 h 1821180"/>
                  <a:gd name="connsiteX2" fmla="*/ 3482340 w 3798570"/>
                  <a:gd name="connsiteY2" fmla="*/ 0 h 1821180"/>
                  <a:gd name="connsiteX3" fmla="*/ 3798570 w 3798570"/>
                  <a:gd name="connsiteY3" fmla="*/ 80010 h 1821180"/>
                  <a:gd name="connsiteX4" fmla="*/ 3634740 w 3798570"/>
                  <a:gd name="connsiteY4" fmla="*/ 137160 h 1821180"/>
                  <a:gd name="connsiteX5" fmla="*/ 3623310 w 3798570"/>
                  <a:gd name="connsiteY5" fmla="*/ 878205 h 1821180"/>
                  <a:gd name="connsiteX6" fmla="*/ 3017520 w 3798570"/>
                  <a:gd name="connsiteY6" fmla="*/ 1051560 h 1821180"/>
                  <a:gd name="connsiteX7" fmla="*/ 2960370 w 3798570"/>
                  <a:gd name="connsiteY7" fmla="*/ 1066800 h 1821180"/>
                  <a:gd name="connsiteX8" fmla="*/ 3112770 w 3798570"/>
                  <a:gd name="connsiteY8" fmla="*/ 1097280 h 1821180"/>
                  <a:gd name="connsiteX9" fmla="*/ 323850 w 3798570"/>
                  <a:gd name="connsiteY9" fmla="*/ 1821180 h 1821180"/>
                  <a:gd name="connsiteX10" fmla="*/ 0 w 3798570"/>
                  <a:gd name="connsiteY10" fmla="*/ 1737360 h 1821180"/>
                  <a:gd name="connsiteX11" fmla="*/ 148590 w 3798570"/>
                  <a:gd name="connsiteY11" fmla="*/ 1699260 h 1821180"/>
                  <a:gd name="connsiteX12" fmla="*/ 171450 w 3798570"/>
                  <a:gd name="connsiteY12" fmla="*/ 975360 h 1821180"/>
                  <a:gd name="connsiteX13" fmla="*/ 7620 w 3798570"/>
                  <a:gd name="connsiteY13" fmla="*/ 906780 h 1821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98570" h="1821180">
                    <a:moveTo>
                      <a:pt x="7620" y="906780"/>
                    </a:moveTo>
                    <a:lnTo>
                      <a:pt x="3017520" y="125730"/>
                    </a:lnTo>
                    <a:lnTo>
                      <a:pt x="3482340" y="0"/>
                    </a:lnTo>
                    <a:lnTo>
                      <a:pt x="3798570" y="80010"/>
                    </a:lnTo>
                    <a:lnTo>
                      <a:pt x="3634740" y="137160"/>
                    </a:lnTo>
                    <a:lnTo>
                      <a:pt x="3623310" y="878205"/>
                    </a:lnTo>
                    <a:lnTo>
                      <a:pt x="3017520" y="1051560"/>
                    </a:lnTo>
                    <a:lnTo>
                      <a:pt x="2960370" y="1066800"/>
                    </a:lnTo>
                    <a:lnTo>
                      <a:pt x="3112770" y="1097280"/>
                    </a:lnTo>
                    <a:lnTo>
                      <a:pt x="323850" y="1821180"/>
                    </a:lnTo>
                    <a:lnTo>
                      <a:pt x="0" y="1737360"/>
                    </a:lnTo>
                    <a:lnTo>
                      <a:pt x="148590" y="1699260"/>
                    </a:lnTo>
                    <a:lnTo>
                      <a:pt x="171450" y="975360"/>
                    </a:lnTo>
                    <a:lnTo>
                      <a:pt x="7620" y="9067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13004" y="1632384"/>
                <a:ext cx="0" cy="8349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 noChangeAspect="1"/>
              </p:cNvCxnSpPr>
              <p:nvPr/>
            </p:nvCxnSpPr>
            <p:spPr>
              <a:xfrm flipV="1">
                <a:off x="413004" y="1559332"/>
                <a:ext cx="3473196" cy="9080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cxnSpLocks noChangeAspect="1"/>
              </p:cNvCxnSpPr>
              <p:nvPr/>
            </p:nvCxnSpPr>
            <p:spPr>
              <a:xfrm flipV="1">
                <a:off x="563880" y="767339"/>
                <a:ext cx="3474720" cy="9084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cxnSpLocks noChangeAspect="1"/>
              </p:cNvCxnSpPr>
              <p:nvPr/>
            </p:nvCxnSpPr>
            <p:spPr>
              <a:xfrm>
                <a:off x="262128" y="2422980"/>
                <a:ext cx="301752" cy="8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cxnSpLocks noChangeAspect="1"/>
              </p:cNvCxnSpPr>
              <p:nvPr/>
            </p:nvCxnSpPr>
            <p:spPr>
              <a:xfrm>
                <a:off x="262128" y="1587011"/>
                <a:ext cx="301752" cy="8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cxnSpLocks noChangeAspect="1"/>
              </p:cNvCxnSpPr>
              <p:nvPr/>
            </p:nvCxnSpPr>
            <p:spPr>
              <a:xfrm flipV="1">
                <a:off x="563880" y="1780557"/>
                <a:ext cx="2807714" cy="7340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 noChangeAspect="1"/>
              </p:cNvCxnSpPr>
              <p:nvPr/>
            </p:nvCxnSpPr>
            <p:spPr>
              <a:xfrm flipV="1">
                <a:off x="268511" y="2386404"/>
                <a:ext cx="139901" cy="365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 noChangeAspect="1"/>
              </p:cNvCxnSpPr>
              <p:nvPr/>
            </p:nvCxnSpPr>
            <p:spPr>
              <a:xfrm flipV="1">
                <a:off x="268511" y="679294"/>
                <a:ext cx="3466608" cy="9063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 noChangeAspect="1"/>
              </p:cNvCxnSpPr>
              <p:nvPr/>
            </p:nvCxnSpPr>
            <p:spPr>
              <a:xfrm>
                <a:off x="3220720" y="1733625"/>
                <a:ext cx="150874" cy="443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3885437" y="803910"/>
                <a:ext cx="763" cy="75971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cxnSpLocks/>
              </p:cNvCxnSpPr>
              <p:nvPr/>
            </p:nvCxnSpPr>
            <p:spPr>
              <a:xfrm>
                <a:off x="2052072" y="2124787"/>
                <a:ext cx="1233960" cy="13419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3307081" y="2235201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52800" y="2370668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307081" y="2506135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52800" y="2641602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307081" y="2777069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352800" y="2912536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307081" y="3048000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307081" y="1964267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352800" y="2100310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352800" y="1829376"/>
                <a:ext cx="45719" cy="48954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 rot="4500000">
                <a:off x="2682697" y="1411758"/>
                <a:ext cx="45719" cy="996647"/>
                <a:chOff x="6239967" y="250900"/>
                <a:chExt cx="45719" cy="996647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239967" y="656725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239967" y="792192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6239967" y="927659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239967" y="1063126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239967" y="1198593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239967" y="385791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6239967" y="521834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239967" y="250900"/>
                  <a:ext cx="45719" cy="48954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Connector 97"/>
              <p:cNvCxnSpPr>
                <a:cxnSpLocks noChangeAspect="1"/>
              </p:cNvCxnSpPr>
              <p:nvPr/>
            </p:nvCxnSpPr>
            <p:spPr>
              <a:xfrm flipV="1">
                <a:off x="942072" y="3042285"/>
                <a:ext cx="365760" cy="95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cxnSpLocks noChangeAspect="1"/>
              </p:cNvCxnSpPr>
              <p:nvPr/>
            </p:nvCxnSpPr>
            <p:spPr>
              <a:xfrm>
                <a:off x="3735323" y="679294"/>
                <a:ext cx="301752" cy="88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Parallelogram 121"/>
              <p:cNvSpPr/>
              <p:nvPr/>
            </p:nvSpPr>
            <p:spPr>
              <a:xfrm rot="5400000">
                <a:off x="3540760" y="3511348"/>
                <a:ext cx="320040" cy="64008"/>
              </a:xfrm>
              <a:prstGeom prst="parallelogram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900000">
                <a:off x="1448122" y="2729418"/>
                <a:ext cx="1430000" cy="37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Floor Girder</a:t>
                </a:r>
                <a:endParaRPr 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20700000">
                <a:off x="2136826" y="1257373"/>
                <a:ext cx="1576029" cy="37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Transit Beam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97377" y="2997867"/>
                <a:ext cx="1155252" cy="504268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sz="900" dirty="0" smtClean="0"/>
                  <a:t>Typ. location, </a:t>
                </a:r>
                <a:r>
                  <a:rPr lang="en-US" sz="900" dirty="0"/>
                  <a:t>b</a:t>
                </a:r>
                <a:r>
                  <a:rPr lang="en-US" sz="900" dirty="0" smtClean="0"/>
                  <a:t>oth sides</a:t>
                </a:r>
                <a:endParaRPr lang="en-US" sz="900" dirty="0"/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22" idx="5"/>
              </p:cNvCxnSpPr>
              <p:nvPr/>
            </p:nvCxnSpPr>
            <p:spPr>
              <a:xfrm flipH="1">
                <a:off x="3700781" y="3250001"/>
                <a:ext cx="196596" cy="1413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Oval 70"/>
            <p:cNvSpPr/>
            <p:nvPr/>
          </p:nvSpPr>
          <p:spPr>
            <a:xfrm>
              <a:off x="3900975" y="5669280"/>
              <a:ext cx="33485" cy="3585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867490" y="5768497"/>
              <a:ext cx="33485" cy="3585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00975" y="5867715"/>
              <a:ext cx="33485" cy="3585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867490" y="5966930"/>
              <a:ext cx="33485" cy="35854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/>
          <p:cNvGrpSpPr>
            <a:grpSpLocks noChangeAspect="1"/>
          </p:cNvGrpSpPr>
          <p:nvPr/>
        </p:nvGrpSpPr>
        <p:grpSpPr>
          <a:xfrm>
            <a:off x="49436" y="443352"/>
            <a:ext cx="5589364" cy="3900048"/>
            <a:chOff x="563880" y="304800"/>
            <a:chExt cx="6294120" cy="4391800"/>
          </a:xfrm>
        </p:grpSpPr>
        <p:grpSp>
          <p:nvGrpSpPr>
            <p:cNvPr id="272" name="Group 271"/>
            <p:cNvGrpSpPr/>
            <p:nvPr/>
          </p:nvGrpSpPr>
          <p:grpSpPr>
            <a:xfrm>
              <a:off x="685800" y="685800"/>
              <a:ext cx="5589364" cy="1214897"/>
              <a:chOff x="685800" y="685800"/>
              <a:chExt cx="5589364" cy="1214897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>
                <a:off x="6273586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597975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51565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571504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403943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348090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>
                <a:off x="292236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3" name="Group 382"/>
              <p:cNvGrpSpPr/>
              <p:nvPr/>
            </p:nvGrpSpPr>
            <p:grpSpPr>
              <a:xfrm>
                <a:off x="5738321" y="1419800"/>
                <a:ext cx="512781" cy="216946"/>
                <a:chOff x="6680301" y="3223260"/>
                <a:chExt cx="1188720" cy="45720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>
                  <a:off x="6680301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6680301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/>
            </p:nvGrpSpPr>
            <p:grpSpPr>
              <a:xfrm>
                <a:off x="5737927" y="949751"/>
                <a:ext cx="512781" cy="216946"/>
                <a:chOff x="6679386" y="2232660"/>
                <a:chExt cx="1188720" cy="457200"/>
              </a:xfrm>
            </p:grpSpPr>
            <p:cxnSp>
              <p:nvCxnSpPr>
                <p:cNvPr id="446" name="Straight Connector 445"/>
                <p:cNvCxnSpPr/>
                <p:nvPr/>
              </p:nvCxnSpPr>
              <p:spPr>
                <a:xfrm>
                  <a:off x="6679386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/>
              </p:nvCxnSpPr>
              <p:spPr>
                <a:xfrm>
                  <a:off x="6679386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/>
            </p:nvGrpSpPr>
            <p:grpSpPr>
              <a:xfrm>
                <a:off x="2946426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/>
            </p:nvGrpSpPr>
            <p:grpSpPr>
              <a:xfrm>
                <a:off x="2946031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/>
            </p:nvGrpSpPr>
            <p:grpSpPr>
              <a:xfrm>
                <a:off x="3504805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440" name="Straight Connector 439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/>
            </p:nvGrpSpPr>
            <p:grpSpPr>
              <a:xfrm>
                <a:off x="3504410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/>
            </p:nvGrpSpPr>
            <p:grpSpPr>
              <a:xfrm>
                <a:off x="4063184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0" name="Group 389"/>
              <p:cNvGrpSpPr/>
              <p:nvPr/>
            </p:nvGrpSpPr>
            <p:grpSpPr>
              <a:xfrm>
                <a:off x="4062789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434" name="Straight Connector 433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1" name="Group 390"/>
              <p:cNvGrpSpPr/>
              <p:nvPr/>
            </p:nvGrpSpPr>
            <p:grpSpPr>
              <a:xfrm>
                <a:off x="4621563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432" name="Straight Connector 431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2" name="Group 391"/>
              <p:cNvGrpSpPr/>
              <p:nvPr/>
            </p:nvGrpSpPr>
            <p:grpSpPr>
              <a:xfrm>
                <a:off x="4621168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3" name="Group 392"/>
              <p:cNvGrpSpPr/>
              <p:nvPr/>
            </p:nvGrpSpPr>
            <p:grpSpPr>
              <a:xfrm>
                <a:off x="5179942" y="1419800"/>
                <a:ext cx="512781" cy="216946"/>
                <a:chOff x="5385876" y="3223260"/>
                <a:chExt cx="1188720" cy="457200"/>
              </a:xfrm>
            </p:grpSpPr>
            <p:cxnSp>
              <p:nvCxnSpPr>
                <p:cNvPr id="428" name="Straight Connector 427"/>
                <p:cNvCxnSpPr/>
                <p:nvPr/>
              </p:nvCxnSpPr>
              <p:spPr>
                <a:xfrm>
                  <a:off x="538587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538587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Group 393"/>
              <p:cNvGrpSpPr/>
              <p:nvPr/>
            </p:nvGrpSpPr>
            <p:grpSpPr>
              <a:xfrm>
                <a:off x="5179547" y="949751"/>
                <a:ext cx="512781" cy="216946"/>
                <a:chOff x="5384961" y="2232660"/>
                <a:chExt cx="1188720" cy="457200"/>
              </a:xfrm>
            </p:grpSpPr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538496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538496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3614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180287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1244337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685800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oup 398"/>
              <p:cNvGrpSpPr/>
              <p:nvPr/>
            </p:nvGrpSpPr>
            <p:grpSpPr>
              <a:xfrm>
                <a:off x="709862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709467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1" name="Group 400"/>
              <p:cNvGrpSpPr/>
              <p:nvPr/>
            </p:nvGrpSpPr>
            <p:grpSpPr>
              <a:xfrm>
                <a:off x="1268241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1267846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826620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1826225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2384999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2384604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685800" y="685800"/>
                <a:ext cx="5589364" cy="1214897"/>
                <a:chOff x="762000" y="1676400"/>
                <a:chExt cx="7239000" cy="2560320"/>
              </a:xfrm>
            </p:grpSpPr>
            <p:cxnSp>
              <p:nvCxnSpPr>
                <p:cNvPr id="408" name="Straight Connector 407"/>
                <p:cNvCxnSpPr/>
                <p:nvPr/>
              </p:nvCxnSpPr>
              <p:spPr>
                <a:xfrm>
                  <a:off x="762000" y="167640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762000" y="423672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/>
            <p:cNvGrpSpPr/>
            <p:nvPr/>
          </p:nvGrpSpPr>
          <p:grpSpPr>
            <a:xfrm>
              <a:off x="685800" y="3052303"/>
              <a:ext cx="5589364" cy="1214897"/>
              <a:chOff x="685800" y="685800"/>
              <a:chExt cx="5589364" cy="1214897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6273586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>
                <a:off x="4597975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51565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571504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403943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348090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292236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Group 308"/>
              <p:cNvGrpSpPr/>
              <p:nvPr/>
            </p:nvGrpSpPr>
            <p:grpSpPr>
              <a:xfrm>
                <a:off x="5738321" y="1419800"/>
                <a:ext cx="512781" cy="216946"/>
                <a:chOff x="6680301" y="3223260"/>
                <a:chExt cx="1188720" cy="457200"/>
              </a:xfrm>
            </p:grpSpPr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6680301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6680301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Group 309"/>
              <p:cNvGrpSpPr/>
              <p:nvPr/>
            </p:nvGrpSpPr>
            <p:grpSpPr>
              <a:xfrm>
                <a:off x="5737927" y="949751"/>
                <a:ext cx="512781" cy="216946"/>
                <a:chOff x="6679386" y="2232660"/>
                <a:chExt cx="1188720" cy="457200"/>
              </a:xfrm>
            </p:grpSpPr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6679386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6679386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2946426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/>
            </p:nvGrpSpPr>
            <p:grpSpPr>
              <a:xfrm>
                <a:off x="2946031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/>
            </p:nvGrpSpPr>
            <p:grpSpPr>
              <a:xfrm>
                <a:off x="3504805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3504410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4063184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4062789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/>
            </p:nvGrpSpPr>
            <p:grpSpPr>
              <a:xfrm>
                <a:off x="4621563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/>
            </p:nvGrpSpPr>
            <p:grpSpPr>
              <a:xfrm>
                <a:off x="4621168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/>
            </p:nvGrpSpPr>
            <p:grpSpPr>
              <a:xfrm>
                <a:off x="5179942" y="1419800"/>
                <a:ext cx="512781" cy="216946"/>
                <a:chOff x="5385876" y="3223260"/>
                <a:chExt cx="1188720" cy="457200"/>
              </a:xfrm>
            </p:grpSpPr>
            <p:cxnSp>
              <p:nvCxnSpPr>
                <p:cNvPr id="354" name="Straight Connector 353"/>
                <p:cNvCxnSpPr/>
                <p:nvPr/>
              </p:nvCxnSpPr>
              <p:spPr>
                <a:xfrm>
                  <a:off x="538587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>
                  <a:off x="538587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/>
            </p:nvGrpSpPr>
            <p:grpSpPr>
              <a:xfrm>
                <a:off x="5179547" y="949751"/>
                <a:ext cx="512781" cy="216946"/>
                <a:chOff x="5384961" y="2232660"/>
                <a:chExt cx="1188720" cy="457200"/>
              </a:xfrm>
            </p:grpSpPr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538496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538496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1" name="Straight Connector 320"/>
              <p:cNvCxnSpPr/>
              <p:nvPr/>
            </p:nvCxnSpPr>
            <p:spPr>
              <a:xfrm>
                <a:off x="23614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180287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>
                <a:off x="1244337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>
                <a:off x="685800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5" name="Group 324"/>
              <p:cNvGrpSpPr/>
              <p:nvPr/>
            </p:nvGrpSpPr>
            <p:grpSpPr>
              <a:xfrm>
                <a:off x="709862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709467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268241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8" name="Group 327"/>
              <p:cNvGrpSpPr/>
              <p:nvPr/>
            </p:nvGrpSpPr>
            <p:grpSpPr>
              <a:xfrm>
                <a:off x="1267846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9" name="Group 328"/>
              <p:cNvGrpSpPr/>
              <p:nvPr/>
            </p:nvGrpSpPr>
            <p:grpSpPr>
              <a:xfrm>
                <a:off x="1826620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Group 329"/>
              <p:cNvGrpSpPr/>
              <p:nvPr/>
            </p:nvGrpSpPr>
            <p:grpSpPr>
              <a:xfrm>
                <a:off x="1826225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Group 330"/>
              <p:cNvGrpSpPr/>
              <p:nvPr/>
            </p:nvGrpSpPr>
            <p:grpSpPr>
              <a:xfrm>
                <a:off x="2384999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2384604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3" name="Group 332"/>
              <p:cNvGrpSpPr/>
              <p:nvPr/>
            </p:nvGrpSpPr>
            <p:grpSpPr>
              <a:xfrm>
                <a:off x="685800" y="685800"/>
                <a:ext cx="5589364" cy="1214897"/>
                <a:chOff x="762000" y="1676400"/>
                <a:chExt cx="7239000" cy="256032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62000" y="167640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762000" y="423672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4" name="Straight Connector 273"/>
            <p:cNvCxnSpPr/>
            <p:nvPr/>
          </p:nvCxnSpPr>
          <p:spPr>
            <a:xfrm>
              <a:off x="6321157" y="1636746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6321157" y="1419800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6320763" y="1166697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6320763" y="949751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6321157" y="685800"/>
              <a:ext cx="53684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1268636" y="1900697"/>
              <a:ext cx="558936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279"/>
            <p:cNvGrpSpPr/>
            <p:nvPr/>
          </p:nvGrpSpPr>
          <p:grpSpPr>
            <a:xfrm>
              <a:off x="563880" y="305188"/>
              <a:ext cx="228600" cy="4160132"/>
              <a:chOff x="6160864" y="335668"/>
              <a:chExt cx="228600" cy="4160132"/>
            </a:xfrm>
          </p:grpSpPr>
          <p:sp>
            <p:nvSpPr>
              <p:cNvPr id="300" name="Oval 299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79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1" name="Straight Connector 300"/>
              <p:cNvCxnSpPr>
                <a:stCxn id="300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6160864" y="305188"/>
              <a:ext cx="228600" cy="4160132"/>
              <a:chOff x="6160864" y="335668"/>
              <a:chExt cx="228600" cy="4160132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68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9" name="Straight Connector 298"/>
              <p:cNvCxnSpPr>
                <a:stCxn id="298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2" name="Rounded Rectangle 281"/>
            <p:cNvSpPr/>
            <p:nvPr/>
          </p:nvSpPr>
          <p:spPr>
            <a:xfrm>
              <a:off x="6182360" y="1518920"/>
              <a:ext cx="182880" cy="1828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5039847" y="304800"/>
              <a:ext cx="228600" cy="4160132"/>
              <a:chOff x="6160864" y="335668"/>
              <a:chExt cx="228600" cy="4160132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71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7" name="Straight Connector 296"/>
              <p:cNvCxnSpPr>
                <a:stCxn id="296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4" name="Rounded Rectangle 283"/>
            <p:cNvSpPr/>
            <p:nvPr/>
          </p:nvSpPr>
          <p:spPr>
            <a:xfrm>
              <a:off x="5066003" y="863600"/>
              <a:ext cx="182880" cy="1828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5" name="Rounded Rectangle 284"/>
            <p:cNvSpPr/>
            <p:nvPr/>
          </p:nvSpPr>
          <p:spPr>
            <a:xfrm>
              <a:off x="6178523" y="3901440"/>
              <a:ext cx="182880" cy="1828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6" name="Multiply 285"/>
            <p:cNvSpPr/>
            <p:nvPr/>
          </p:nvSpPr>
          <p:spPr>
            <a:xfrm>
              <a:off x="6188825" y="3888740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7" name="Multiply 286"/>
            <p:cNvSpPr/>
            <p:nvPr/>
          </p:nvSpPr>
          <p:spPr>
            <a:xfrm>
              <a:off x="6178134" y="3224814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8" name="Multiply 287"/>
            <p:cNvSpPr/>
            <p:nvPr/>
          </p:nvSpPr>
          <p:spPr>
            <a:xfrm>
              <a:off x="6188825" y="1540226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9" name="Multiply 288"/>
            <p:cNvSpPr/>
            <p:nvPr/>
          </p:nvSpPr>
          <p:spPr>
            <a:xfrm>
              <a:off x="6195961" y="854426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90" name="Straight Arrow Connector 289"/>
            <p:cNvCxnSpPr/>
            <p:nvPr/>
          </p:nvCxnSpPr>
          <p:spPr>
            <a:xfrm flipH="1">
              <a:off x="2225909" y="2057400"/>
              <a:ext cx="13982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>
              <a:off x="2225909" y="2895600"/>
              <a:ext cx="13982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TextBox 291"/>
            <p:cNvSpPr txBox="1"/>
            <p:nvPr/>
          </p:nvSpPr>
          <p:spPr>
            <a:xfrm>
              <a:off x="2265755" y="1991360"/>
              <a:ext cx="1318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Manhattan Bound</a:t>
              </a:r>
              <a:endParaRPr lang="en-US" sz="10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2107741" y="4419601"/>
              <a:ext cx="2958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Span 1 of Manhattan side approach</a:t>
              </a:r>
              <a:endParaRPr lang="en-US" sz="10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265755" y="2667000"/>
              <a:ext cx="1318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Brooklyn Bound</a:t>
              </a:r>
              <a:endParaRPr lang="en-US" sz="1000" dirty="0"/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>
              <a:off x="678180" y="4465320"/>
              <a:ext cx="5600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" name="Group 449"/>
          <p:cNvGrpSpPr/>
          <p:nvPr/>
        </p:nvGrpSpPr>
        <p:grpSpPr>
          <a:xfrm>
            <a:off x="228600" y="2098060"/>
            <a:ext cx="2636845" cy="523220"/>
            <a:chOff x="6400800" y="3058180"/>
            <a:chExt cx="2636845" cy="523220"/>
          </a:xfrm>
        </p:grpSpPr>
        <p:sp>
          <p:nvSpPr>
            <p:cNvPr id="451" name="Multiply 450"/>
            <p:cNvSpPr/>
            <p:nvPr/>
          </p:nvSpPr>
          <p:spPr>
            <a:xfrm>
              <a:off x="6400800" y="3136910"/>
              <a:ext cx="332509" cy="36576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6701165" y="3058180"/>
              <a:ext cx="2336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en-US" dirty="0"/>
                <a:t>Strain </a:t>
              </a:r>
              <a:r>
                <a:rPr lang="en-US" dirty="0" smtClean="0"/>
                <a:t>gauge (x2) mounted on both sides of </a:t>
              </a:r>
              <a:r>
                <a:rPr lang="en-US" dirty="0"/>
                <a:t>web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218052" y="2161401"/>
            <a:ext cx="51045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900" dirty="0" smtClean="0"/>
              <a:t>Observed cracking</a:t>
            </a:r>
            <a:endParaRPr lang="en-US" sz="900" dirty="0"/>
          </a:p>
        </p:txBody>
      </p:sp>
      <p:cxnSp>
        <p:nvCxnSpPr>
          <p:cNvPr id="46" name="Straight Arrow Connector 45"/>
          <p:cNvCxnSpPr>
            <a:cxnSpLocks/>
            <a:stCxn id="43" idx="3"/>
          </p:cNvCxnSpPr>
          <p:nvPr/>
        </p:nvCxnSpPr>
        <p:spPr>
          <a:xfrm flipV="1">
            <a:off x="3728504" y="1101986"/>
            <a:ext cx="318949" cy="1197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/>
          <p:cNvCxnSpPr>
            <a:cxnSpLocks/>
            <a:stCxn id="43" idx="3"/>
            <a:endCxn id="282" idx="1"/>
          </p:cNvCxnSpPr>
          <p:nvPr/>
        </p:nvCxnSpPr>
        <p:spPr>
          <a:xfrm flipV="1">
            <a:off x="3728504" y="1602728"/>
            <a:ext cx="1310308" cy="697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/>
          <p:cNvCxnSpPr>
            <a:cxnSpLocks/>
          </p:cNvCxnSpPr>
          <p:nvPr/>
        </p:nvCxnSpPr>
        <p:spPr>
          <a:xfrm>
            <a:off x="3733800" y="2299901"/>
            <a:ext cx="1301259" cy="1326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0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549739" y="2971799"/>
            <a:ext cx="5657265" cy="3429001"/>
            <a:chOff x="549739" y="2971799"/>
            <a:chExt cx="5657265" cy="342900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295400" y="3261819"/>
              <a:ext cx="4765460" cy="1538781"/>
              <a:chOff x="3959826" y="3453741"/>
              <a:chExt cx="4765460" cy="1538781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3959826" y="3631018"/>
                <a:ext cx="4765460" cy="1361504"/>
                <a:chOff x="1618962" y="1167877"/>
                <a:chExt cx="4765460" cy="136150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 rot="840000" flipV="1">
                  <a:off x="1644049" y="1568531"/>
                  <a:ext cx="3081321" cy="1301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>
                  <a:cxnSpLocks noChangeAspect="1"/>
                </p:cNvCxnSpPr>
                <p:nvPr/>
              </p:nvCxnSpPr>
              <p:spPr>
                <a:xfrm>
                  <a:off x="1672085" y="1210473"/>
                  <a:ext cx="4671277" cy="12212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cxnSpLocks noChangeAspect="1"/>
                </p:cNvCxnSpPr>
                <p:nvPr/>
              </p:nvCxnSpPr>
              <p:spPr>
                <a:xfrm>
                  <a:off x="1691496" y="1172024"/>
                  <a:ext cx="4552424" cy="11901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1618962" y="1167877"/>
                  <a:ext cx="100584" cy="127972"/>
                  <a:chOff x="2215371" y="1600200"/>
                  <a:chExt cx="100584" cy="127972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2265663" y="1634293"/>
                    <a:ext cx="0" cy="82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>
                    <a:cxnSpLocks noChangeAspect="1"/>
                  </p:cNvCxnSpPr>
                  <p:nvPr/>
                </p:nvCxnSpPr>
                <p:spPr>
                  <a:xfrm flipH="1">
                    <a:off x="2215371" y="1698588"/>
                    <a:ext cx="100584" cy="29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oup 78"/>
                  <p:cNvGrpSpPr/>
                  <p:nvPr/>
                </p:nvGrpSpPr>
                <p:grpSpPr>
                  <a:xfrm flipH="1">
                    <a:off x="2240517" y="1600200"/>
                    <a:ext cx="50292" cy="27432"/>
                    <a:chOff x="1970979" y="5757107"/>
                    <a:chExt cx="45720" cy="27432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V="1">
                      <a:off x="1970979" y="5757107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0979" y="5757107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 flipH="1">
                    <a:off x="2240517" y="1617626"/>
                    <a:ext cx="50292" cy="27432"/>
                    <a:chOff x="1973584" y="5774533"/>
                    <a:chExt cx="45720" cy="27432"/>
                  </a:xfrm>
                </p:grpSpPr>
                <p:cxnSp>
                  <p:nvCxnSpPr>
                    <p:cNvPr id="84" name="Straight Connector 83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3584" y="5787173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flipV="1">
                      <a:off x="2019304" y="5774533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Connector 80"/>
                <p:cNvCxnSpPr>
                  <a:cxnSpLocks noChangeAspect="1"/>
                </p:cNvCxnSpPr>
                <p:nvPr/>
              </p:nvCxnSpPr>
              <p:spPr>
                <a:xfrm>
                  <a:off x="1619106" y="1294281"/>
                  <a:ext cx="4724256" cy="12351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cxnSpLocks noChangeAspect="1"/>
                </p:cNvCxnSpPr>
                <p:nvPr/>
              </p:nvCxnSpPr>
              <p:spPr>
                <a:xfrm>
                  <a:off x="1712451" y="1264663"/>
                  <a:ext cx="4671971" cy="1221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4563855" y="3453741"/>
                <a:ext cx="4161431" cy="1207986"/>
                <a:chOff x="2222991" y="990600"/>
                <a:chExt cx="4161431" cy="1207986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 rot="840000" flipV="1">
                  <a:off x="2248078" y="1391254"/>
                  <a:ext cx="3081321" cy="1301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cxnSpLocks noChangeAspect="1"/>
                </p:cNvCxnSpPr>
                <p:nvPr/>
              </p:nvCxnSpPr>
              <p:spPr>
                <a:xfrm>
                  <a:off x="2276114" y="1033196"/>
                  <a:ext cx="4108308" cy="10740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cxnSpLocks noChangeAspect="1"/>
                </p:cNvCxnSpPr>
                <p:nvPr/>
              </p:nvCxnSpPr>
              <p:spPr>
                <a:xfrm>
                  <a:off x="2295525" y="994747"/>
                  <a:ext cx="4088897" cy="1068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/>
                <p:cNvGrpSpPr/>
                <p:nvPr/>
              </p:nvGrpSpPr>
              <p:grpSpPr>
                <a:xfrm>
                  <a:off x="2222991" y="990600"/>
                  <a:ext cx="100584" cy="127972"/>
                  <a:chOff x="2215371" y="1600200"/>
                  <a:chExt cx="100584" cy="127972"/>
                </a:xfrm>
              </p:grpSpPr>
              <p:cxnSp>
                <p:nvCxnSpPr>
                  <p:cNvPr id="114" name="Straight Connector 113"/>
                  <p:cNvCxnSpPr/>
                  <p:nvPr/>
                </p:nvCxnSpPr>
                <p:spPr>
                  <a:xfrm flipH="1" flipV="1">
                    <a:off x="2265663" y="1634293"/>
                    <a:ext cx="0" cy="82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>
                    <a:cxnSpLocks noChangeAspect="1"/>
                  </p:cNvCxnSpPr>
                  <p:nvPr/>
                </p:nvCxnSpPr>
                <p:spPr>
                  <a:xfrm flipH="1">
                    <a:off x="2215371" y="1698588"/>
                    <a:ext cx="100584" cy="29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/>
                  <p:cNvGrpSpPr/>
                  <p:nvPr/>
                </p:nvGrpSpPr>
                <p:grpSpPr>
                  <a:xfrm flipH="1">
                    <a:off x="2240517" y="1600200"/>
                    <a:ext cx="50292" cy="27432"/>
                    <a:chOff x="1970979" y="5757107"/>
                    <a:chExt cx="45720" cy="27432"/>
                  </a:xfrm>
                </p:grpSpPr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V="1">
                      <a:off x="1970979" y="5757107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0979" y="5757107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 flipH="1">
                    <a:off x="2240517" y="1617626"/>
                    <a:ext cx="50292" cy="27432"/>
                    <a:chOff x="1973584" y="5774533"/>
                    <a:chExt cx="45720" cy="27432"/>
                  </a:xfrm>
                </p:grpSpPr>
                <p:cxnSp>
                  <p:nvCxnSpPr>
                    <p:cNvPr id="118" name="Straight Connector 117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3584" y="5787173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flipV="1">
                      <a:off x="2019304" y="5774533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2" name="Straight Connector 111"/>
                <p:cNvCxnSpPr>
                  <a:cxnSpLocks noChangeAspect="1"/>
                </p:cNvCxnSpPr>
                <p:nvPr/>
              </p:nvCxnSpPr>
              <p:spPr>
                <a:xfrm>
                  <a:off x="2223135" y="1117004"/>
                  <a:ext cx="4137052" cy="108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cxnSpLocks noChangeAspect="1"/>
                </p:cNvCxnSpPr>
                <p:nvPr/>
              </p:nvCxnSpPr>
              <p:spPr>
                <a:xfrm>
                  <a:off x="2316480" y="1087386"/>
                  <a:ext cx="4059659" cy="10613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/>
            <p:cNvGrpSpPr/>
            <p:nvPr/>
          </p:nvGrpSpPr>
          <p:grpSpPr>
            <a:xfrm flipV="1">
              <a:off x="549739" y="3233688"/>
              <a:ext cx="5345288" cy="2160142"/>
              <a:chOff x="1779413" y="1040259"/>
              <a:chExt cx="5345288" cy="216014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779413" y="1605019"/>
                <a:ext cx="4324015" cy="1595382"/>
                <a:chOff x="1677398" y="1730479"/>
                <a:chExt cx="3930922" cy="159538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 rot="960000" flipV="1">
                  <a:off x="1677398" y="2315214"/>
                  <a:ext cx="3730493" cy="4206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Crosstie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/>
                <p:cNvCxnSpPr>
                  <a:cxnSpLocks noChangeAspect="1"/>
                </p:cNvCxnSpPr>
                <p:nvPr/>
              </p:nvCxnSpPr>
              <p:spPr>
                <a:xfrm flipV="1">
                  <a:off x="5334000" y="2969111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34000" y="3051541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 noChangeAspect="1"/>
                </p:cNvCxnSpPr>
                <p:nvPr/>
              </p:nvCxnSpPr>
              <p:spPr>
                <a:xfrm flipV="1">
                  <a:off x="5334000" y="3246972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08320" y="2977403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 noChangeAspect="1"/>
                </p:cNvCxnSpPr>
                <p:nvPr/>
              </p:nvCxnSpPr>
              <p:spPr>
                <a:xfrm>
                  <a:off x="1779822" y="2175979"/>
                  <a:ext cx="3554178" cy="11498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cxnSpLocks noChangeAspect="1"/>
                </p:cNvCxnSpPr>
                <p:nvPr/>
              </p:nvCxnSpPr>
              <p:spPr>
                <a:xfrm>
                  <a:off x="1779822" y="1896780"/>
                  <a:ext cx="3554178" cy="11498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cxnSpLocks noChangeAspect="1"/>
                </p:cNvCxnSpPr>
                <p:nvPr/>
              </p:nvCxnSpPr>
              <p:spPr>
                <a:xfrm>
                  <a:off x="1779822" y="1730479"/>
                  <a:ext cx="3828498" cy="1238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1892077" y="1040259"/>
                <a:ext cx="5232624" cy="1895757"/>
                <a:chOff x="851390" y="1430104"/>
                <a:chExt cx="4756930" cy="1895757"/>
              </a:xfrm>
            </p:grpSpPr>
            <p:sp>
              <p:nvSpPr>
                <p:cNvPr id="46" name="Rectangle 45"/>
                <p:cNvSpPr/>
                <p:nvPr/>
              </p:nvSpPr>
              <p:spPr>
                <a:xfrm rot="1020000">
                  <a:off x="853769" y="2149503"/>
                  <a:ext cx="4581123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Connector 46"/>
                <p:cNvCxnSpPr>
                  <a:cxnSpLocks noChangeAspect="1"/>
                </p:cNvCxnSpPr>
                <p:nvPr/>
              </p:nvCxnSpPr>
              <p:spPr>
                <a:xfrm flipV="1">
                  <a:off x="5334000" y="2969111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334000" y="3051541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 noChangeAspect="1"/>
                </p:cNvCxnSpPr>
                <p:nvPr/>
              </p:nvCxnSpPr>
              <p:spPr>
                <a:xfrm flipV="1">
                  <a:off x="5334000" y="3246972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608320" y="2977403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 noChangeAspect="1"/>
                </p:cNvCxnSpPr>
                <p:nvPr/>
              </p:nvCxnSpPr>
              <p:spPr>
                <a:xfrm>
                  <a:off x="851391" y="1875604"/>
                  <a:ext cx="4482609" cy="14502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cxnSpLocks noChangeAspect="1"/>
                </p:cNvCxnSpPr>
                <p:nvPr/>
              </p:nvCxnSpPr>
              <p:spPr>
                <a:xfrm>
                  <a:off x="851390" y="1596406"/>
                  <a:ext cx="4482610" cy="14502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cxnSpLocks noChangeAspect="1"/>
                </p:cNvCxnSpPr>
                <p:nvPr/>
              </p:nvCxnSpPr>
              <p:spPr>
                <a:xfrm>
                  <a:off x="851391" y="1430104"/>
                  <a:ext cx="4756927" cy="1539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Group 1"/>
            <p:cNvGrpSpPr/>
            <p:nvPr/>
          </p:nvGrpSpPr>
          <p:grpSpPr>
            <a:xfrm>
              <a:off x="745191" y="3593824"/>
              <a:ext cx="5461813" cy="2385412"/>
              <a:chOff x="745191" y="3289024"/>
              <a:chExt cx="5461813" cy="238541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45191" y="3765275"/>
                <a:ext cx="5315669" cy="1909161"/>
                <a:chOff x="745191" y="3765275"/>
                <a:chExt cx="5315669" cy="1909161"/>
              </a:xfrm>
            </p:grpSpPr>
            <p:sp>
              <p:nvSpPr>
                <p:cNvPr id="103" name="Rectangle 25"/>
                <p:cNvSpPr/>
                <p:nvPr/>
              </p:nvSpPr>
              <p:spPr>
                <a:xfrm rot="964088" flipV="1">
                  <a:off x="745191" y="4076926"/>
                  <a:ext cx="3508088" cy="704061"/>
                </a:xfrm>
                <a:custGeom>
                  <a:avLst/>
                  <a:gdLst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0 w 3168396"/>
                    <a:gd name="connsiteY3" fmla="*/ 594360 h 594360"/>
                    <a:gd name="connsiteX4" fmla="*/ 0 w 3168396"/>
                    <a:gd name="connsiteY4" fmla="*/ 0 h 594360"/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39131 w 3168396"/>
                    <a:gd name="connsiteY3" fmla="*/ 568627 h 594360"/>
                    <a:gd name="connsiteX4" fmla="*/ 0 w 3168396"/>
                    <a:gd name="connsiteY4" fmla="*/ 0 h 594360"/>
                    <a:gd name="connsiteX0" fmla="*/ 0 w 3168396"/>
                    <a:gd name="connsiteY0" fmla="*/ 0 h 643839"/>
                    <a:gd name="connsiteX1" fmla="*/ 3168396 w 3168396"/>
                    <a:gd name="connsiteY1" fmla="*/ 0 h 643839"/>
                    <a:gd name="connsiteX2" fmla="*/ 3138285 w 3168396"/>
                    <a:gd name="connsiteY2" fmla="*/ 643839 h 643839"/>
                    <a:gd name="connsiteX3" fmla="*/ 39131 w 3168396"/>
                    <a:gd name="connsiteY3" fmla="*/ 568627 h 643839"/>
                    <a:gd name="connsiteX4" fmla="*/ 0 w 3168396"/>
                    <a:gd name="connsiteY4" fmla="*/ 0 h 643839"/>
                    <a:gd name="connsiteX0" fmla="*/ 0 w 3254778"/>
                    <a:gd name="connsiteY0" fmla="*/ 0 h 643839"/>
                    <a:gd name="connsiteX1" fmla="*/ 3254778 w 3254778"/>
                    <a:gd name="connsiteY1" fmla="*/ 67174 h 643839"/>
                    <a:gd name="connsiteX2" fmla="*/ 3138285 w 3254778"/>
                    <a:gd name="connsiteY2" fmla="*/ 643839 h 643839"/>
                    <a:gd name="connsiteX3" fmla="*/ 39131 w 3254778"/>
                    <a:gd name="connsiteY3" fmla="*/ 568627 h 643839"/>
                    <a:gd name="connsiteX4" fmla="*/ 0 w 3254778"/>
                    <a:gd name="connsiteY4" fmla="*/ 0 h 643839"/>
                    <a:gd name="connsiteX0" fmla="*/ 0 w 3263214"/>
                    <a:gd name="connsiteY0" fmla="*/ 0 h 643839"/>
                    <a:gd name="connsiteX1" fmla="*/ 3263214 w 3263214"/>
                    <a:gd name="connsiteY1" fmla="*/ 37885 h 643839"/>
                    <a:gd name="connsiteX2" fmla="*/ 3138285 w 3263214"/>
                    <a:gd name="connsiteY2" fmla="*/ 643839 h 643839"/>
                    <a:gd name="connsiteX3" fmla="*/ 39131 w 3263214"/>
                    <a:gd name="connsiteY3" fmla="*/ 568627 h 643839"/>
                    <a:gd name="connsiteX4" fmla="*/ 0 w 3263214"/>
                    <a:gd name="connsiteY4" fmla="*/ 0 h 643839"/>
                    <a:gd name="connsiteX0" fmla="*/ 0 w 3362172"/>
                    <a:gd name="connsiteY0" fmla="*/ 0 h 704061"/>
                    <a:gd name="connsiteX1" fmla="*/ 3362172 w 3362172"/>
                    <a:gd name="connsiteY1" fmla="*/ 98107 h 704061"/>
                    <a:gd name="connsiteX2" fmla="*/ 3237243 w 3362172"/>
                    <a:gd name="connsiteY2" fmla="*/ 704061 h 704061"/>
                    <a:gd name="connsiteX3" fmla="*/ 138089 w 3362172"/>
                    <a:gd name="connsiteY3" fmla="*/ 628849 h 704061"/>
                    <a:gd name="connsiteX4" fmla="*/ 0 w 3362172"/>
                    <a:gd name="connsiteY4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27053 w 3489225"/>
                    <a:gd name="connsiteY5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128522 w 3490694"/>
                    <a:gd name="connsiteY7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5916 w 3508088"/>
                    <a:gd name="connsiteY0" fmla="*/ 0 h 704061"/>
                    <a:gd name="connsiteX1" fmla="*/ 3508088 w 3508088"/>
                    <a:gd name="connsiteY1" fmla="*/ 98107 h 704061"/>
                    <a:gd name="connsiteX2" fmla="*/ 3383159 w 3508088"/>
                    <a:gd name="connsiteY2" fmla="*/ 704061 h 704061"/>
                    <a:gd name="connsiteX3" fmla="*/ 284005 w 3508088"/>
                    <a:gd name="connsiteY3" fmla="*/ 628849 h 704061"/>
                    <a:gd name="connsiteX4" fmla="*/ 0 w 3508088"/>
                    <a:gd name="connsiteY4" fmla="*/ 439409 h 704061"/>
                    <a:gd name="connsiteX5" fmla="*/ 166716 w 3508088"/>
                    <a:gd name="connsiteY5" fmla="*/ 466282 h 704061"/>
                    <a:gd name="connsiteX6" fmla="*/ 259707 w 3508088"/>
                    <a:gd name="connsiteY6" fmla="*/ 95255 h 704061"/>
                    <a:gd name="connsiteX7" fmla="*/ 145916 w 3508088"/>
                    <a:gd name="connsiteY7" fmla="*/ 0 h 70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8088" h="704061">
                      <a:moveTo>
                        <a:pt x="145916" y="0"/>
                      </a:moveTo>
                      <a:lnTo>
                        <a:pt x="3508088" y="98107"/>
                      </a:lnTo>
                      <a:lnTo>
                        <a:pt x="3383159" y="704061"/>
                      </a:lnTo>
                      <a:lnTo>
                        <a:pt x="284005" y="628849"/>
                      </a:lnTo>
                      <a:lnTo>
                        <a:pt x="0" y="439409"/>
                      </a:lnTo>
                      <a:lnTo>
                        <a:pt x="166716" y="466282"/>
                      </a:lnTo>
                      <a:cubicBezTo>
                        <a:pt x="197524" y="369646"/>
                        <a:pt x="216923" y="264716"/>
                        <a:pt x="259707" y="95255"/>
                      </a:cubicBezTo>
                      <a:lnTo>
                        <a:pt x="14591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91440" rtlCol="0" anchor="b"/>
                <a:lstStyle/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Stringer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flipV="1">
                  <a:off x="860390" y="3765275"/>
                  <a:ext cx="5200470" cy="1909161"/>
                  <a:chOff x="1356674" y="992535"/>
                  <a:chExt cx="4727701" cy="190916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493834" y="2397252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cxnSpLocks noChangeAspect="1"/>
                  </p:cNvCxnSpPr>
                  <p:nvPr/>
                </p:nvCxnSpPr>
                <p:spPr>
                  <a:xfrm flipV="1">
                    <a:off x="1493833" y="1534297"/>
                    <a:ext cx="4590542" cy="13201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cxnSpLocks noChangeAspect="1"/>
                  </p:cNvCxnSpPr>
                  <p:nvPr/>
                </p:nvCxnSpPr>
                <p:spPr>
                  <a:xfrm flipV="1">
                    <a:off x="1630993" y="1159920"/>
                    <a:ext cx="4453382" cy="128071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810076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351879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ChangeAspect="1"/>
                  </p:cNvCxnSpPr>
                  <p:nvPr/>
                </p:nvCxnSpPr>
                <p:spPr>
                  <a:xfrm flipV="1">
                    <a:off x="1630993" y="1620986"/>
                    <a:ext cx="4453382" cy="128071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7" y="2773500"/>
                    <a:ext cx="127183" cy="365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6" y="992535"/>
                    <a:ext cx="4721899" cy="13579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2383438" y="3289024"/>
                <a:ext cx="3823566" cy="1485679"/>
                <a:chOff x="2383438" y="3289024"/>
                <a:chExt cx="3823566" cy="148567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 rot="840000" flipV="1">
                  <a:off x="2383438" y="3666793"/>
                  <a:ext cx="3823566" cy="650324"/>
                </a:xfrm>
                <a:custGeom>
                  <a:avLst/>
                  <a:gdLst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0 w 3168396"/>
                    <a:gd name="connsiteY3" fmla="*/ 594360 h 594360"/>
                    <a:gd name="connsiteX4" fmla="*/ 0 w 3168396"/>
                    <a:gd name="connsiteY4" fmla="*/ 0 h 594360"/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39131 w 3168396"/>
                    <a:gd name="connsiteY3" fmla="*/ 568627 h 594360"/>
                    <a:gd name="connsiteX4" fmla="*/ 0 w 3168396"/>
                    <a:gd name="connsiteY4" fmla="*/ 0 h 594360"/>
                    <a:gd name="connsiteX0" fmla="*/ 0 w 3168396"/>
                    <a:gd name="connsiteY0" fmla="*/ 0 h 643839"/>
                    <a:gd name="connsiteX1" fmla="*/ 3168396 w 3168396"/>
                    <a:gd name="connsiteY1" fmla="*/ 0 h 643839"/>
                    <a:gd name="connsiteX2" fmla="*/ 3138285 w 3168396"/>
                    <a:gd name="connsiteY2" fmla="*/ 643839 h 643839"/>
                    <a:gd name="connsiteX3" fmla="*/ 39131 w 3168396"/>
                    <a:gd name="connsiteY3" fmla="*/ 568627 h 643839"/>
                    <a:gd name="connsiteX4" fmla="*/ 0 w 3168396"/>
                    <a:gd name="connsiteY4" fmla="*/ 0 h 643839"/>
                    <a:gd name="connsiteX0" fmla="*/ 0 w 3254778"/>
                    <a:gd name="connsiteY0" fmla="*/ 0 h 643839"/>
                    <a:gd name="connsiteX1" fmla="*/ 3254778 w 3254778"/>
                    <a:gd name="connsiteY1" fmla="*/ 67174 h 643839"/>
                    <a:gd name="connsiteX2" fmla="*/ 3138285 w 3254778"/>
                    <a:gd name="connsiteY2" fmla="*/ 643839 h 643839"/>
                    <a:gd name="connsiteX3" fmla="*/ 39131 w 3254778"/>
                    <a:gd name="connsiteY3" fmla="*/ 568627 h 643839"/>
                    <a:gd name="connsiteX4" fmla="*/ 0 w 3254778"/>
                    <a:gd name="connsiteY4" fmla="*/ 0 h 643839"/>
                    <a:gd name="connsiteX0" fmla="*/ 0 w 3263214"/>
                    <a:gd name="connsiteY0" fmla="*/ 0 h 643839"/>
                    <a:gd name="connsiteX1" fmla="*/ 3263214 w 3263214"/>
                    <a:gd name="connsiteY1" fmla="*/ 37885 h 643839"/>
                    <a:gd name="connsiteX2" fmla="*/ 3138285 w 3263214"/>
                    <a:gd name="connsiteY2" fmla="*/ 643839 h 643839"/>
                    <a:gd name="connsiteX3" fmla="*/ 39131 w 3263214"/>
                    <a:gd name="connsiteY3" fmla="*/ 568627 h 643839"/>
                    <a:gd name="connsiteX4" fmla="*/ 0 w 3263214"/>
                    <a:gd name="connsiteY4" fmla="*/ 0 h 643839"/>
                    <a:gd name="connsiteX0" fmla="*/ 0 w 3362172"/>
                    <a:gd name="connsiteY0" fmla="*/ 0 h 704061"/>
                    <a:gd name="connsiteX1" fmla="*/ 3362172 w 3362172"/>
                    <a:gd name="connsiteY1" fmla="*/ 98107 h 704061"/>
                    <a:gd name="connsiteX2" fmla="*/ 3237243 w 3362172"/>
                    <a:gd name="connsiteY2" fmla="*/ 704061 h 704061"/>
                    <a:gd name="connsiteX3" fmla="*/ 138089 w 3362172"/>
                    <a:gd name="connsiteY3" fmla="*/ 628849 h 704061"/>
                    <a:gd name="connsiteX4" fmla="*/ 0 w 3362172"/>
                    <a:gd name="connsiteY4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27053 w 3489225"/>
                    <a:gd name="connsiteY5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128522 w 3490694"/>
                    <a:gd name="connsiteY7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5916 w 3508088"/>
                    <a:gd name="connsiteY0" fmla="*/ 0 h 704061"/>
                    <a:gd name="connsiteX1" fmla="*/ 3508088 w 3508088"/>
                    <a:gd name="connsiteY1" fmla="*/ 98107 h 704061"/>
                    <a:gd name="connsiteX2" fmla="*/ 3383159 w 3508088"/>
                    <a:gd name="connsiteY2" fmla="*/ 704061 h 704061"/>
                    <a:gd name="connsiteX3" fmla="*/ 284005 w 3508088"/>
                    <a:gd name="connsiteY3" fmla="*/ 628849 h 704061"/>
                    <a:gd name="connsiteX4" fmla="*/ 0 w 3508088"/>
                    <a:gd name="connsiteY4" fmla="*/ 439409 h 704061"/>
                    <a:gd name="connsiteX5" fmla="*/ 166716 w 3508088"/>
                    <a:gd name="connsiteY5" fmla="*/ 466282 h 704061"/>
                    <a:gd name="connsiteX6" fmla="*/ 259707 w 3508088"/>
                    <a:gd name="connsiteY6" fmla="*/ 95255 h 704061"/>
                    <a:gd name="connsiteX7" fmla="*/ 145916 w 3508088"/>
                    <a:gd name="connsiteY7" fmla="*/ 0 h 704061"/>
                    <a:gd name="connsiteX0" fmla="*/ 127640 w 3489812"/>
                    <a:gd name="connsiteY0" fmla="*/ 0 h 704061"/>
                    <a:gd name="connsiteX1" fmla="*/ 3489812 w 3489812"/>
                    <a:gd name="connsiteY1" fmla="*/ 98107 h 704061"/>
                    <a:gd name="connsiteX2" fmla="*/ 3364883 w 3489812"/>
                    <a:gd name="connsiteY2" fmla="*/ 704061 h 704061"/>
                    <a:gd name="connsiteX3" fmla="*/ 265729 w 3489812"/>
                    <a:gd name="connsiteY3" fmla="*/ 628849 h 704061"/>
                    <a:gd name="connsiteX4" fmla="*/ 0 w 3489812"/>
                    <a:gd name="connsiteY4" fmla="*/ 458550 h 704061"/>
                    <a:gd name="connsiteX5" fmla="*/ 148440 w 3489812"/>
                    <a:gd name="connsiteY5" fmla="*/ 466282 h 704061"/>
                    <a:gd name="connsiteX6" fmla="*/ 241431 w 3489812"/>
                    <a:gd name="connsiteY6" fmla="*/ 95255 h 704061"/>
                    <a:gd name="connsiteX7" fmla="*/ 127640 w 3489812"/>
                    <a:gd name="connsiteY7" fmla="*/ 0 h 704061"/>
                    <a:gd name="connsiteX0" fmla="*/ 127640 w 3489812"/>
                    <a:gd name="connsiteY0" fmla="*/ 0 h 704061"/>
                    <a:gd name="connsiteX1" fmla="*/ 3489812 w 3489812"/>
                    <a:gd name="connsiteY1" fmla="*/ 98107 h 704061"/>
                    <a:gd name="connsiteX2" fmla="*/ 3364883 w 3489812"/>
                    <a:gd name="connsiteY2" fmla="*/ 704061 h 704061"/>
                    <a:gd name="connsiteX3" fmla="*/ 265729 w 3489812"/>
                    <a:gd name="connsiteY3" fmla="*/ 628849 h 704061"/>
                    <a:gd name="connsiteX4" fmla="*/ 0 w 3489812"/>
                    <a:gd name="connsiteY4" fmla="*/ 458550 h 704061"/>
                    <a:gd name="connsiteX5" fmla="*/ 142948 w 3489812"/>
                    <a:gd name="connsiteY5" fmla="*/ 464700 h 704061"/>
                    <a:gd name="connsiteX6" fmla="*/ 241431 w 3489812"/>
                    <a:gd name="connsiteY6" fmla="*/ 95255 h 704061"/>
                    <a:gd name="connsiteX7" fmla="*/ 127640 w 3489812"/>
                    <a:gd name="connsiteY7" fmla="*/ 0 h 704061"/>
                    <a:gd name="connsiteX0" fmla="*/ 127640 w 3489812"/>
                    <a:gd name="connsiteY0" fmla="*/ 0 h 726817"/>
                    <a:gd name="connsiteX1" fmla="*/ 3489812 w 3489812"/>
                    <a:gd name="connsiteY1" fmla="*/ 98107 h 726817"/>
                    <a:gd name="connsiteX2" fmla="*/ 3364883 w 3489812"/>
                    <a:gd name="connsiteY2" fmla="*/ 704061 h 726817"/>
                    <a:gd name="connsiteX3" fmla="*/ 245997 w 3489812"/>
                    <a:gd name="connsiteY3" fmla="*/ 726817 h 726817"/>
                    <a:gd name="connsiteX4" fmla="*/ 0 w 3489812"/>
                    <a:gd name="connsiteY4" fmla="*/ 458550 h 726817"/>
                    <a:gd name="connsiteX5" fmla="*/ 142948 w 3489812"/>
                    <a:gd name="connsiteY5" fmla="*/ 464700 h 726817"/>
                    <a:gd name="connsiteX6" fmla="*/ 241431 w 3489812"/>
                    <a:gd name="connsiteY6" fmla="*/ 95255 h 726817"/>
                    <a:gd name="connsiteX7" fmla="*/ 127640 w 3489812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92113 w 3438977"/>
                    <a:gd name="connsiteY5" fmla="*/ 464700 h 726817"/>
                    <a:gd name="connsiteX6" fmla="*/ 190596 w 3438977"/>
                    <a:gd name="connsiteY6" fmla="*/ 95255 h 726817"/>
                    <a:gd name="connsiteX7" fmla="*/ 76805 w 3438977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112380 w 3438977"/>
                    <a:gd name="connsiteY5" fmla="*/ 552777 h 726817"/>
                    <a:gd name="connsiteX6" fmla="*/ 190596 w 3438977"/>
                    <a:gd name="connsiteY6" fmla="*/ 95255 h 726817"/>
                    <a:gd name="connsiteX7" fmla="*/ 76805 w 3438977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112380 w 3438977"/>
                    <a:gd name="connsiteY5" fmla="*/ 552777 h 726817"/>
                    <a:gd name="connsiteX6" fmla="*/ 190596 w 3438977"/>
                    <a:gd name="connsiteY6" fmla="*/ 95255 h 726817"/>
                    <a:gd name="connsiteX7" fmla="*/ 76805 w 3438977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112380 w 3438977"/>
                    <a:gd name="connsiteY5" fmla="*/ 552777 h 726817"/>
                    <a:gd name="connsiteX6" fmla="*/ 178959 w 3438977"/>
                    <a:gd name="connsiteY6" fmla="*/ 201224 h 726817"/>
                    <a:gd name="connsiteX7" fmla="*/ 76805 w 3438977"/>
                    <a:gd name="connsiteY7" fmla="*/ 0 h 726817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3314048 w 3438977"/>
                    <a:gd name="connsiteY2" fmla="*/ 605954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2673545 w 3438977"/>
                    <a:gd name="connsiteY2" fmla="*/ 583408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2680950 w 3438977"/>
                    <a:gd name="connsiteY2" fmla="*/ 558452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2672193 w 3438977"/>
                    <a:gd name="connsiteY2" fmla="*/ 575093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2789709"/>
                    <a:gd name="connsiteY0" fmla="*/ 30692 h 650324"/>
                    <a:gd name="connsiteX1" fmla="*/ 2789709 w 2789709"/>
                    <a:gd name="connsiteY1" fmla="*/ 0 h 650324"/>
                    <a:gd name="connsiteX2" fmla="*/ 2672193 w 2789709"/>
                    <a:gd name="connsiteY2" fmla="*/ 596707 h 650324"/>
                    <a:gd name="connsiteX3" fmla="*/ 195162 w 2789709"/>
                    <a:gd name="connsiteY3" fmla="*/ 650324 h 650324"/>
                    <a:gd name="connsiteX4" fmla="*/ 0 w 2789709"/>
                    <a:gd name="connsiteY4" fmla="*/ 480579 h 650324"/>
                    <a:gd name="connsiteX5" fmla="*/ 112380 w 2789709"/>
                    <a:gd name="connsiteY5" fmla="*/ 476284 h 650324"/>
                    <a:gd name="connsiteX6" fmla="*/ 178959 w 2789709"/>
                    <a:gd name="connsiteY6" fmla="*/ 124731 h 650324"/>
                    <a:gd name="connsiteX7" fmla="*/ 84046 w 2789709"/>
                    <a:gd name="connsiteY7" fmla="*/ 30692 h 650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89709" h="650324">
                      <a:moveTo>
                        <a:pt x="84046" y="30692"/>
                      </a:moveTo>
                      <a:lnTo>
                        <a:pt x="2789709" y="0"/>
                      </a:lnTo>
                      <a:lnTo>
                        <a:pt x="2672193" y="596707"/>
                      </a:lnTo>
                      <a:lnTo>
                        <a:pt x="195162" y="650324"/>
                      </a:lnTo>
                      <a:lnTo>
                        <a:pt x="0" y="480579"/>
                      </a:lnTo>
                      <a:cubicBezTo>
                        <a:pt x="55572" y="489537"/>
                        <a:pt x="56808" y="467326"/>
                        <a:pt x="112380" y="476284"/>
                      </a:cubicBezTo>
                      <a:cubicBezTo>
                        <a:pt x="133287" y="350087"/>
                        <a:pt x="136175" y="294192"/>
                        <a:pt x="178959" y="124731"/>
                      </a:cubicBezTo>
                      <a:lnTo>
                        <a:pt x="84046" y="306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91440" rtlCol="0" anchor="b"/>
                <a:lstStyle/>
                <a:p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 flipV="1">
                  <a:off x="2471928" y="3289024"/>
                  <a:ext cx="3588932" cy="1485679"/>
                  <a:chOff x="1356674" y="1416017"/>
                  <a:chExt cx="3262666" cy="1485679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1493834" y="2397252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cxnSpLocks noChangeAspect="1"/>
                  </p:cNvCxnSpPr>
                  <p:nvPr/>
                </p:nvCxnSpPr>
                <p:spPr>
                  <a:xfrm flipV="1">
                    <a:off x="1493834" y="1955614"/>
                    <a:ext cx="3125506" cy="8988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>
                    <a:cxnSpLocks noChangeAspect="1"/>
                  </p:cNvCxnSpPr>
                  <p:nvPr/>
                </p:nvCxnSpPr>
                <p:spPr>
                  <a:xfrm flipV="1">
                    <a:off x="1630994" y="1581237"/>
                    <a:ext cx="2988346" cy="8593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810076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351879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cxnSpLocks noChangeAspect="1"/>
                    <a:endCxn id="26" idx="2"/>
                  </p:cNvCxnSpPr>
                  <p:nvPr/>
                </p:nvCxnSpPr>
                <p:spPr>
                  <a:xfrm flipV="1">
                    <a:off x="1630994" y="2038707"/>
                    <a:ext cx="2987224" cy="8629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7" y="2773500"/>
                    <a:ext cx="127183" cy="365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7" y="1416017"/>
                    <a:ext cx="3249333" cy="9344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0" name="Group 89"/>
            <p:cNvGrpSpPr/>
            <p:nvPr/>
          </p:nvGrpSpPr>
          <p:grpSpPr>
            <a:xfrm>
              <a:off x="662403" y="3998960"/>
              <a:ext cx="4556007" cy="2401840"/>
              <a:chOff x="662403" y="3998960"/>
              <a:chExt cx="4556007" cy="2401840"/>
            </a:xfrm>
          </p:grpSpPr>
          <p:sp>
            <p:nvSpPr>
              <p:cNvPr id="100" name="Freeform 99"/>
              <p:cNvSpPr/>
              <p:nvPr/>
            </p:nvSpPr>
            <p:spPr>
              <a:xfrm>
                <a:off x="668019" y="3998960"/>
                <a:ext cx="4547033" cy="2399952"/>
              </a:xfrm>
              <a:custGeom>
                <a:avLst/>
                <a:gdLst>
                  <a:gd name="connsiteX0" fmla="*/ 3562503 w 3562503"/>
                  <a:gd name="connsiteY0" fmla="*/ 168249 h 1894636"/>
                  <a:gd name="connsiteX1" fmla="*/ 3540557 w 3562503"/>
                  <a:gd name="connsiteY1" fmla="*/ 1082649 h 1894636"/>
                  <a:gd name="connsiteX2" fmla="*/ 724205 w 3562503"/>
                  <a:gd name="connsiteY2" fmla="*/ 1894636 h 1894636"/>
                  <a:gd name="connsiteX3" fmla="*/ 36576 w 3562503"/>
                  <a:gd name="connsiteY3" fmla="*/ 1755648 h 1894636"/>
                  <a:gd name="connsiteX4" fmla="*/ 0 w 3562503"/>
                  <a:gd name="connsiteY4" fmla="*/ 797356 h 1894636"/>
                  <a:gd name="connsiteX5" fmla="*/ 2809037 w 3562503"/>
                  <a:gd name="connsiteY5" fmla="*/ 0 h 1894636"/>
                  <a:gd name="connsiteX6" fmla="*/ 3562503 w 3562503"/>
                  <a:gd name="connsiteY6" fmla="*/ 168249 h 1894636"/>
                  <a:gd name="connsiteX0" fmla="*/ 3562503 w 3562503"/>
                  <a:gd name="connsiteY0" fmla="*/ 168249 h 1894636"/>
                  <a:gd name="connsiteX1" fmla="*/ 3540557 w 3562503"/>
                  <a:gd name="connsiteY1" fmla="*/ 1082649 h 1894636"/>
                  <a:gd name="connsiteX2" fmla="*/ 724205 w 3562503"/>
                  <a:gd name="connsiteY2" fmla="*/ 1894636 h 1894636"/>
                  <a:gd name="connsiteX3" fmla="*/ 36576 w 3562503"/>
                  <a:gd name="connsiteY3" fmla="*/ 1755648 h 1894636"/>
                  <a:gd name="connsiteX4" fmla="*/ 0 w 3562503"/>
                  <a:gd name="connsiteY4" fmla="*/ 797356 h 1894636"/>
                  <a:gd name="connsiteX5" fmla="*/ 3215164 w 3562503"/>
                  <a:gd name="connsiteY5" fmla="*/ 0 h 1894636"/>
                  <a:gd name="connsiteX6" fmla="*/ 3562503 w 3562503"/>
                  <a:gd name="connsiteY6" fmla="*/ 168249 h 1894636"/>
                  <a:gd name="connsiteX0" fmla="*/ 3934787 w 3934787"/>
                  <a:gd name="connsiteY0" fmla="*/ 161219 h 1894636"/>
                  <a:gd name="connsiteX1" fmla="*/ 3540557 w 3934787"/>
                  <a:gd name="connsiteY1" fmla="*/ 1082649 h 1894636"/>
                  <a:gd name="connsiteX2" fmla="*/ 724205 w 3934787"/>
                  <a:gd name="connsiteY2" fmla="*/ 1894636 h 1894636"/>
                  <a:gd name="connsiteX3" fmla="*/ 36576 w 3934787"/>
                  <a:gd name="connsiteY3" fmla="*/ 1755648 h 1894636"/>
                  <a:gd name="connsiteX4" fmla="*/ 0 w 3934787"/>
                  <a:gd name="connsiteY4" fmla="*/ 797356 h 1894636"/>
                  <a:gd name="connsiteX5" fmla="*/ 3215164 w 3934787"/>
                  <a:gd name="connsiteY5" fmla="*/ 0 h 1894636"/>
                  <a:gd name="connsiteX6" fmla="*/ 3934787 w 3934787"/>
                  <a:gd name="connsiteY6" fmla="*/ 161219 h 1894636"/>
                  <a:gd name="connsiteX0" fmla="*/ 3934787 w 3934787"/>
                  <a:gd name="connsiteY0" fmla="*/ 161219 h 1894636"/>
                  <a:gd name="connsiteX1" fmla="*/ 3798842 w 3934787"/>
                  <a:gd name="connsiteY1" fmla="*/ 461678 h 1894636"/>
                  <a:gd name="connsiteX2" fmla="*/ 3540557 w 3934787"/>
                  <a:gd name="connsiteY2" fmla="*/ 1082649 h 1894636"/>
                  <a:gd name="connsiteX3" fmla="*/ 724205 w 3934787"/>
                  <a:gd name="connsiteY3" fmla="*/ 1894636 h 1894636"/>
                  <a:gd name="connsiteX4" fmla="*/ 36576 w 3934787"/>
                  <a:gd name="connsiteY4" fmla="*/ 1755648 h 1894636"/>
                  <a:gd name="connsiteX5" fmla="*/ 0 w 3934787"/>
                  <a:gd name="connsiteY5" fmla="*/ 797356 h 1894636"/>
                  <a:gd name="connsiteX6" fmla="*/ 3215164 w 3934787"/>
                  <a:gd name="connsiteY6" fmla="*/ 0 h 1894636"/>
                  <a:gd name="connsiteX7" fmla="*/ 3934787 w 3934787"/>
                  <a:gd name="connsiteY7" fmla="*/ 161219 h 1894636"/>
                  <a:gd name="connsiteX0" fmla="*/ 3934787 w 3934787"/>
                  <a:gd name="connsiteY0" fmla="*/ 161219 h 1894636"/>
                  <a:gd name="connsiteX1" fmla="*/ 3578856 w 3934787"/>
                  <a:gd name="connsiteY1" fmla="*/ 321083 h 1894636"/>
                  <a:gd name="connsiteX2" fmla="*/ 3540557 w 3934787"/>
                  <a:gd name="connsiteY2" fmla="*/ 1082649 h 1894636"/>
                  <a:gd name="connsiteX3" fmla="*/ 724205 w 3934787"/>
                  <a:gd name="connsiteY3" fmla="*/ 1894636 h 1894636"/>
                  <a:gd name="connsiteX4" fmla="*/ 36576 w 3934787"/>
                  <a:gd name="connsiteY4" fmla="*/ 1755648 h 1894636"/>
                  <a:gd name="connsiteX5" fmla="*/ 0 w 3934787"/>
                  <a:gd name="connsiteY5" fmla="*/ 797356 h 1894636"/>
                  <a:gd name="connsiteX6" fmla="*/ 3215164 w 3934787"/>
                  <a:gd name="connsiteY6" fmla="*/ 0 h 1894636"/>
                  <a:gd name="connsiteX7" fmla="*/ 3934787 w 3934787"/>
                  <a:gd name="connsiteY7" fmla="*/ 161219 h 1894636"/>
                  <a:gd name="connsiteX0" fmla="*/ 3934787 w 3946684"/>
                  <a:gd name="connsiteY0" fmla="*/ 161219 h 1894636"/>
                  <a:gd name="connsiteX1" fmla="*/ 3578856 w 3946684"/>
                  <a:gd name="connsiteY1" fmla="*/ 321083 h 1894636"/>
                  <a:gd name="connsiteX2" fmla="*/ 3946684 w 3946684"/>
                  <a:gd name="connsiteY2" fmla="*/ 1047500 h 1894636"/>
                  <a:gd name="connsiteX3" fmla="*/ 724205 w 3946684"/>
                  <a:gd name="connsiteY3" fmla="*/ 1894636 h 1894636"/>
                  <a:gd name="connsiteX4" fmla="*/ 36576 w 3946684"/>
                  <a:gd name="connsiteY4" fmla="*/ 1755648 h 1894636"/>
                  <a:gd name="connsiteX5" fmla="*/ 0 w 3946684"/>
                  <a:gd name="connsiteY5" fmla="*/ 797356 h 1894636"/>
                  <a:gd name="connsiteX6" fmla="*/ 3215164 w 3946684"/>
                  <a:gd name="connsiteY6" fmla="*/ 0 h 1894636"/>
                  <a:gd name="connsiteX7" fmla="*/ 3934787 w 3946684"/>
                  <a:gd name="connsiteY7" fmla="*/ 161219 h 1894636"/>
                  <a:gd name="connsiteX0" fmla="*/ 3934787 w 3946684"/>
                  <a:gd name="connsiteY0" fmla="*/ 161219 h 1894636"/>
                  <a:gd name="connsiteX1" fmla="*/ 3621161 w 3946684"/>
                  <a:gd name="connsiteY1" fmla="*/ 285934 h 1894636"/>
                  <a:gd name="connsiteX2" fmla="*/ 3578856 w 3946684"/>
                  <a:gd name="connsiteY2" fmla="*/ 321083 h 1894636"/>
                  <a:gd name="connsiteX3" fmla="*/ 3946684 w 3946684"/>
                  <a:gd name="connsiteY3" fmla="*/ 1047500 h 1894636"/>
                  <a:gd name="connsiteX4" fmla="*/ 724205 w 3946684"/>
                  <a:gd name="connsiteY4" fmla="*/ 1894636 h 1894636"/>
                  <a:gd name="connsiteX5" fmla="*/ 36576 w 3946684"/>
                  <a:gd name="connsiteY5" fmla="*/ 1755648 h 1894636"/>
                  <a:gd name="connsiteX6" fmla="*/ 0 w 3946684"/>
                  <a:gd name="connsiteY6" fmla="*/ 797356 h 1894636"/>
                  <a:gd name="connsiteX7" fmla="*/ 3215164 w 3946684"/>
                  <a:gd name="connsiteY7" fmla="*/ 0 h 1894636"/>
                  <a:gd name="connsiteX8" fmla="*/ 3934787 w 3946684"/>
                  <a:gd name="connsiteY8" fmla="*/ 161219 h 1894636"/>
                  <a:gd name="connsiteX0" fmla="*/ 3934787 w 3946684"/>
                  <a:gd name="connsiteY0" fmla="*/ 161219 h 1894636"/>
                  <a:gd name="connsiteX1" fmla="*/ 3621161 w 3946684"/>
                  <a:gd name="connsiteY1" fmla="*/ 285934 h 1894636"/>
                  <a:gd name="connsiteX2" fmla="*/ 3578856 w 3946684"/>
                  <a:gd name="connsiteY2" fmla="*/ 321083 h 1894636"/>
                  <a:gd name="connsiteX3" fmla="*/ 3739615 w 3946684"/>
                  <a:gd name="connsiteY3" fmla="*/ 658512 h 1894636"/>
                  <a:gd name="connsiteX4" fmla="*/ 3946684 w 3946684"/>
                  <a:gd name="connsiteY4" fmla="*/ 1047500 h 1894636"/>
                  <a:gd name="connsiteX5" fmla="*/ 724205 w 3946684"/>
                  <a:gd name="connsiteY5" fmla="*/ 1894636 h 1894636"/>
                  <a:gd name="connsiteX6" fmla="*/ 36576 w 3946684"/>
                  <a:gd name="connsiteY6" fmla="*/ 1755648 h 1894636"/>
                  <a:gd name="connsiteX7" fmla="*/ 0 w 3946684"/>
                  <a:gd name="connsiteY7" fmla="*/ 797356 h 1894636"/>
                  <a:gd name="connsiteX8" fmla="*/ 3215164 w 3946684"/>
                  <a:gd name="connsiteY8" fmla="*/ 0 h 1894636"/>
                  <a:gd name="connsiteX9" fmla="*/ 3934787 w 3946684"/>
                  <a:gd name="connsiteY9" fmla="*/ 161219 h 1894636"/>
                  <a:gd name="connsiteX0" fmla="*/ 3934787 w 3946684"/>
                  <a:gd name="connsiteY0" fmla="*/ 161219 h 1894636"/>
                  <a:gd name="connsiteX1" fmla="*/ 3621161 w 3946684"/>
                  <a:gd name="connsiteY1" fmla="*/ 285934 h 1894636"/>
                  <a:gd name="connsiteX2" fmla="*/ 3578856 w 3946684"/>
                  <a:gd name="connsiteY2" fmla="*/ 321083 h 1894636"/>
                  <a:gd name="connsiteX3" fmla="*/ 3570395 w 3946684"/>
                  <a:gd name="connsiteY3" fmla="*/ 960791 h 1894636"/>
                  <a:gd name="connsiteX4" fmla="*/ 3946684 w 3946684"/>
                  <a:gd name="connsiteY4" fmla="*/ 1047500 h 1894636"/>
                  <a:gd name="connsiteX5" fmla="*/ 724205 w 3946684"/>
                  <a:gd name="connsiteY5" fmla="*/ 1894636 h 1894636"/>
                  <a:gd name="connsiteX6" fmla="*/ 36576 w 3946684"/>
                  <a:gd name="connsiteY6" fmla="*/ 1755648 h 1894636"/>
                  <a:gd name="connsiteX7" fmla="*/ 0 w 3946684"/>
                  <a:gd name="connsiteY7" fmla="*/ 797356 h 1894636"/>
                  <a:gd name="connsiteX8" fmla="*/ 3215164 w 3946684"/>
                  <a:gd name="connsiteY8" fmla="*/ 0 h 1894636"/>
                  <a:gd name="connsiteX9" fmla="*/ 3934787 w 3946684"/>
                  <a:gd name="connsiteY9" fmla="*/ 161219 h 1894636"/>
                  <a:gd name="connsiteX0" fmla="*/ 3934787 w 3946684"/>
                  <a:gd name="connsiteY0" fmla="*/ 161219 h 1894636"/>
                  <a:gd name="connsiteX1" fmla="*/ 3621161 w 3946684"/>
                  <a:gd name="connsiteY1" fmla="*/ 285934 h 1894636"/>
                  <a:gd name="connsiteX2" fmla="*/ 3570395 w 3946684"/>
                  <a:gd name="connsiteY2" fmla="*/ 960791 h 1894636"/>
                  <a:gd name="connsiteX3" fmla="*/ 3946684 w 3946684"/>
                  <a:gd name="connsiteY3" fmla="*/ 1047500 h 1894636"/>
                  <a:gd name="connsiteX4" fmla="*/ 724205 w 3946684"/>
                  <a:gd name="connsiteY4" fmla="*/ 1894636 h 1894636"/>
                  <a:gd name="connsiteX5" fmla="*/ 36576 w 3946684"/>
                  <a:gd name="connsiteY5" fmla="*/ 1755648 h 1894636"/>
                  <a:gd name="connsiteX6" fmla="*/ 0 w 3946684"/>
                  <a:gd name="connsiteY6" fmla="*/ 797356 h 1894636"/>
                  <a:gd name="connsiteX7" fmla="*/ 3215164 w 3946684"/>
                  <a:gd name="connsiteY7" fmla="*/ 0 h 1894636"/>
                  <a:gd name="connsiteX8" fmla="*/ 3934787 w 3946684"/>
                  <a:gd name="connsiteY8" fmla="*/ 161219 h 1894636"/>
                  <a:gd name="connsiteX0" fmla="*/ 3934787 w 3946684"/>
                  <a:gd name="connsiteY0" fmla="*/ 161219 h 1894636"/>
                  <a:gd name="connsiteX1" fmla="*/ 3570395 w 3946684"/>
                  <a:gd name="connsiteY1" fmla="*/ 278904 h 1894636"/>
                  <a:gd name="connsiteX2" fmla="*/ 3570395 w 3946684"/>
                  <a:gd name="connsiteY2" fmla="*/ 960791 h 1894636"/>
                  <a:gd name="connsiteX3" fmla="*/ 3946684 w 3946684"/>
                  <a:gd name="connsiteY3" fmla="*/ 1047500 h 1894636"/>
                  <a:gd name="connsiteX4" fmla="*/ 724205 w 3946684"/>
                  <a:gd name="connsiteY4" fmla="*/ 1894636 h 1894636"/>
                  <a:gd name="connsiteX5" fmla="*/ 36576 w 3946684"/>
                  <a:gd name="connsiteY5" fmla="*/ 1755648 h 1894636"/>
                  <a:gd name="connsiteX6" fmla="*/ 0 w 3946684"/>
                  <a:gd name="connsiteY6" fmla="*/ 797356 h 1894636"/>
                  <a:gd name="connsiteX7" fmla="*/ 3215164 w 3946684"/>
                  <a:gd name="connsiteY7" fmla="*/ 0 h 1894636"/>
                  <a:gd name="connsiteX8" fmla="*/ 3934787 w 3946684"/>
                  <a:gd name="connsiteY8" fmla="*/ 161219 h 1894636"/>
                  <a:gd name="connsiteX0" fmla="*/ 3934787 w 3946684"/>
                  <a:gd name="connsiteY0" fmla="*/ 180746 h 1914163"/>
                  <a:gd name="connsiteX1" fmla="*/ 3570395 w 3946684"/>
                  <a:gd name="connsiteY1" fmla="*/ 298431 h 1914163"/>
                  <a:gd name="connsiteX2" fmla="*/ 3570395 w 3946684"/>
                  <a:gd name="connsiteY2" fmla="*/ 980318 h 1914163"/>
                  <a:gd name="connsiteX3" fmla="*/ 3946684 w 3946684"/>
                  <a:gd name="connsiteY3" fmla="*/ 1067027 h 1914163"/>
                  <a:gd name="connsiteX4" fmla="*/ 724205 w 3946684"/>
                  <a:gd name="connsiteY4" fmla="*/ 1914163 h 1914163"/>
                  <a:gd name="connsiteX5" fmla="*/ 36576 w 3946684"/>
                  <a:gd name="connsiteY5" fmla="*/ 1775175 h 1914163"/>
                  <a:gd name="connsiteX6" fmla="*/ 0 w 3946684"/>
                  <a:gd name="connsiteY6" fmla="*/ 816883 h 1914163"/>
                  <a:gd name="connsiteX7" fmla="*/ 3156408 w 3946684"/>
                  <a:gd name="connsiteY7" fmla="*/ 0 h 1914163"/>
                  <a:gd name="connsiteX8" fmla="*/ 3934787 w 3946684"/>
                  <a:gd name="connsiteY8" fmla="*/ 180746 h 1914163"/>
                  <a:gd name="connsiteX0" fmla="*/ 4051678 w 4063575"/>
                  <a:gd name="connsiteY0" fmla="*/ 180746 h 1914163"/>
                  <a:gd name="connsiteX1" fmla="*/ 3687286 w 4063575"/>
                  <a:gd name="connsiteY1" fmla="*/ 298431 h 1914163"/>
                  <a:gd name="connsiteX2" fmla="*/ 3687286 w 4063575"/>
                  <a:gd name="connsiteY2" fmla="*/ 980318 h 1914163"/>
                  <a:gd name="connsiteX3" fmla="*/ 4063575 w 4063575"/>
                  <a:gd name="connsiteY3" fmla="*/ 1067027 h 1914163"/>
                  <a:gd name="connsiteX4" fmla="*/ 841096 w 4063575"/>
                  <a:gd name="connsiteY4" fmla="*/ 1914163 h 1914163"/>
                  <a:gd name="connsiteX5" fmla="*/ 153467 w 4063575"/>
                  <a:gd name="connsiteY5" fmla="*/ 1775175 h 1914163"/>
                  <a:gd name="connsiteX6" fmla="*/ 116891 w 4063575"/>
                  <a:gd name="connsiteY6" fmla="*/ 816883 h 1914163"/>
                  <a:gd name="connsiteX7" fmla="*/ 59 w 4063575"/>
                  <a:gd name="connsiteY7" fmla="*/ 793444 h 1914163"/>
                  <a:gd name="connsiteX8" fmla="*/ 3273299 w 4063575"/>
                  <a:gd name="connsiteY8" fmla="*/ 0 h 1914163"/>
                  <a:gd name="connsiteX9" fmla="*/ 4051678 w 4063575"/>
                  <a:gd name="connsiteY9" fmla="*/ 180746 h 1914163"/>
                  <a:gd name="connsiteX0" fmla="*/ 4051619 w 4063516"/>
                  <a:gd name="connsiteY0" fmla="*/ 180746 h 1914163"/>
                  <a:gd name="connsiteX1" fmla="*/ 3687227 w 4063516"/>
                  <a:gd name="connsiteY1" fmla="*/ 298431 h 1914163"/>
                  <a:gd name="connsiteX2" fmla="*/ 3687227 w 4063516"/>
                  <a:gd name="connsiteY2" fmla="*/ 980318 h 1914163"/>
                  <a:gd name="connsiteX3" fmla="*/ 4063516 w 4063516"/>
                  <a:gd name="connsiteY3" fmla="*/ 1067027 h 1914163"/>
                  <a:gd name="connsiteX4" fmla="*/ 841037 w 4063516"/>
                  <a:gd name="connsiteY4" fmla="*/ 1914163 h 1914163"/>
                  <a:gd name="connsiteX5" fmla="*/ 153408 w 4063516"/>
                  <a:gd name="connsiteY5" fmla="*/ 1775175 h 1914163"/>
                  <a:gd name="connsiteX6" fmla="*/ 0 w 4063516"/>
                  <a:gd name="connsiteY6" fmla="*/ 793444 h 1914163"/>
                  <a:gd name="connsiteX7" fmla="*/ 3273240 w 4063516"/>
                  <a:gd name="connsiteY7" fmla="*/ 0 h 1914163"/>
                  <a:gd name="connsiteX8" fmla="*/ 4051619 w 4063516"/>
                  <a:gd name="connsiteY8" fmla="*/ 180746 h 1914163"/>
                  <a:gd name="connsiteX0" fmla="*/ 4051619 w 4063516"/>
                  <a:gd name="connsiteY0" fmla="*/ 180746 h 1914163"/>
                  <a:gd name="connsiteX1" fmla="*/ 3687227 w 4063516"/>
                  <a:gd name="connsiteY1" fmla="*/ 298431 h 1914163"/>
                  <a:gd name="connsiteX2" fmla="*/ 3687227 w 4063516"/>
                  <a:gd name="connsiteY2" fmla="*/ 980318 h 1914163"/>
                  <a:gd name="connsiteX3" fmla="*/ 4063516 w 4063516"/>
                  <a:gd name="connsiteY3" fmla="*/ 1067027 h 1914163"/>
                  <a:gd name="connsiteX4" fmla="*/ 841037 w 4063516"/>
                  <a:gd name="connsiteY4" fmla="*/ 1914163 h 1914163"/>
                  <a:gd name="connsiteX5" fmla="*/ 641 w 4063516"/>
                  <a:gd name="connsiteY5" fmla="*/ 1692185 h 1914163"/>
                  <a:gd name="connsiteX6" fmla="*/ 0 w 4063516"/>
                  <a:gd name="connsiteY6" fmla="*/ 793444 h 1914163"/>
                  <a:gd name="connsiteX7" fmla="*/ 3273240 w 4063516"/>
                  <a:gd name="connsiteY7" fmla="*/ 0 h 1914163"/>
                  <a:gd name="connsiteX8" fmla="*/ 4051619 w 4063516"/>
                  <a:gd name="connsiteY8" fmla="*/ 180746 h 1914163"/>
                  <a:gd name="connsiteX0" fmla="*/ 4051619 w 4063516"/>
                  <a:gd name="connsiteY0" fmla="*/ 180746 h 1843377"/>
                  <a:gd name="connsiteX1" fmla="*/ 3687227 w 4063516"/>
                  <a:gd name="connsiteY1" fmla="*/ 298431 h 1843377"/>
                  <a:gd name="connsiteX2" fmla="*/ 3687227 w 4063516"/>
                  <a:gd name="connsiteY2" fmla="*/ 980318 h 1843377"/>
                  <a:gd name="connsiteX3" fmla="*/ 4063516 w 4063516"/>
                  <a:gd name="connsiteY3" fmla="*/ 1067027 h 1843377"/>
                  <a:gd name="connsiteX4" fmla="*/ 805783 w 4063516"/>
                  <a:gd name="connsiteY4" fmla="*/ 1843377 h 1843377"/>
                  <a:gd name="connsiteX5" fmla="*/ 641 w 4063516"/>
                  <a:gd name="connsiteY5" fmla="*/ 1692185 h 1843377"/>
                  <a:gd name="connsiteX6" fmla="*/ 0 w 4063516"/>
                  <a:gd name="connsiteY6" fmla="*/ 793444 h 1843377"/>
                  <a:gd name="connsiteX7" fmla="*/ 3273240 w 4063516"/>
                  <a:gd name="connsiteY7" fmla="*/ 0 h 1843377"/>
                  <a:gd name="connsiteX8" fmla="*/ 4051619 w 4063516"/>
                  <a:gd name="connsiteY8" fmla="*/ 180746 h 1843377"/>
                  <a:gd name="connsiteX0" fmla="*/ 4051619 w 4063516"/>
                  <a:gd name="connsiteY0" fmla="*/ 180746 h 1843377"/>
                  <a:gd name="connsiteX1" fmla="*/ 3687227 w 4063516"/>
                  <a:gd name="connsiteY1" fmla="*/ 298431 h 1843377"/>
                  <a:gd name="connsiteX2" fmla="*/ 3687227 w 4063516"/>
                  <a:gd name="connsiteY2" fmla="*/ 980318 h 1843377"/>
                  <a:gd name="connsiteX3" fmla="*/ 4063516 w 4063516"/>
                  <a:gd name="connsiteY3" fmla="*/ 1067027 h 1843377"/>
                  <a:gd name="connsiteX4" fmla="*/ 805783 w 4063516"/>
                  <a:gd name="connsiteY4" fmla="*/ 1843377 h 1843377"/>
                  <a:gd name="connsiteX5" fmla="*/ 641 w 4063516"/>
                  <a:gd name="connsiteY5" fmla="*/ 1692185 h 1843377"/>
                  <a:gd name="connsiteX6" fmla="*/ 0 w 4063516"/>
                  <a:gd name="connsiteY6" fmla="*/ 901895 h 1843377"/>
                  <a:gd name="connsiteX7" fmla="*/ 3273240 w 4063516"/>
                  <a:gd name="connsiteY7" fmla="*/ 0 h 1843377"/>
                  <a:gd name="connsiteX8" fmla="*/ 4051619 w 4063516"/>
                  <a:gd name="connsiteY8" fmla="*/ 180746 h 1843377"/>
                  <a:gd name="connsiteX0" fmla="*/ 4051619 w 4063516"/>
                  <a:gd name="connsiteY0" fmla="*/ 180746 h 1843377"/>
                  <a:gd name="connsiteX1" fmla="*/ 3687227 w 4063516"/>
                  <a:gd name="connsiteY1" fmla="*/ 298431 h 1843377"/>
                  <a:gd name="connsiteX2" fmla="*/ 3687227 w 4063516"/>
                  <a:gd name="connsiteY2" fmla="*/ 980318 h 1843377"/>
                  <a:gd name="connsiteX3" fmla="*/ 4063516 w 4063516"/>
                  <a:gd name="connsiteY3" fmla="*/ 1067027 h 1843377"/>
                  <a:gd name="connsiteX4" fmla="*/ 662825 w 4063516"/>
                  <a:gd name="connsiteY4" fmla="*/ 1843377 h 1843377"/>
                  <a:gd name="connsiteX5" fmla="*/ 641 w 4063516"/>
                  <a:gd name="connsiteY5" fmla="*/ 1692185 h 1843377"/>
                  <a:gd name="connsiteX6" fmla="*/ 0 w 4063516"/>
                  <a:gd name="connsiteY6" fmla="*/ 901895 h 1843377"/>
                  <a:gd name="connsiteX7" fmla="*/ 3273240 w 4063516"/>
                  <a:gd name="connsiteY7" fmla="*/ 0 h 1843377"/>
                  <a:gd name="connsiteX8" fmla="*/ 4051619 w 4063516"/>
                  <a:gd name="connsiteY8" fmla="*/ 180746 h 1843377"/>
                  <a:gd name="connsiteX0" fmla="*/ 4051619 w 4075429"/>
                  <a:gd name="connsiteY0" fmla="*/ 180746 h 1843377"/>
                  <a:gd name="connsiteX1" fmla="*/ 3687227 w 4075429"/>
                  <a:gd name="connsiteY1" fmla="*/ 298431 h 1843377"/>
                  <a:gd name="connsiteX2" fmla="*/ 3687227 w 4075429"/>
                  <a:gd name="connsiteY2" fmla="*/ 980318 h 1843377"/>
                  <a:gd name="connsiteX3" fmla="*/ 4075429 w 4075429"/>
                  <a:gd name="connsiteY3" fmla="*/ 921702 h 1843377"/>
                  <a:gd name="connsiteX4" fmla="*/ 662825 w 4075429"/>
                  <a:gd name="connsiteY4" fmla="*/ 1843377 h 1843377"/>
                  <a:gd name="connsiteX5" fmla="*/ 641 w 4075429"/>
                  <a:gd name="connsiteY5" fmla="*/ 1692185 h 1843377"/>
                  <a:gd name="connsiteX6" fmla="*/ 0 w 4075429"/>
                  <a:gd name="connsiteY6" fmla="*/ 901895 h 1843377"/>
                  <a:gd name="connsiteX7" fmla="*/ 3273240 w 4075429"/>
                  <a:gd name="connsiteY7" fmla="*/ 0 h 1843377"/>
                  <a:gd name="connsiteX8" fmla="*/ 4051619 w 4075429"/>
                  <a:gd name="connsiteY8" fmla="*/ 180746 h 1843377"/>
                  <a:gd name="connsiteX0" fmla="*/ 4051619 w 4075429"/>
                  <a:gd name="connsiteY0" fmla="*/ 180746 h 1843377"/>
                  <a:gd name="connsiteX1" fmla="*/ 3687227 w 4075429"/>
                  <a:gd name="connsiteY1" fmla="*/ 298431 h 1843377"/>
                  <a:gd name="connsiteX2" fmla="*/ 3751558 w 4075429"/>
                  <a:gd name="connsiteY2" fmla="*/ 839331 h 1843377"/>
                  <a:gd name="connsiteX3" fmla="*/ 4075429 w 4075429"/>
                  <a:gd name="connsiteY3" fmla="*/ 921702 h 1843377"/>
                  <a:gd name="connsiteX4" fmla="*/ 662825 w 4075429"/>
                  <a:gd name="connsiteY4" fmla="*/ 1843377 h 1843377"/>
                  <a:gd name="connsiteX5" fmla="*/ 641 w 4075429"/>
                  <a:gd name="connsiteY5" fmla="*/ 1692185 h 1843377"/>
                  <a:gd name="connsiteX6" fmla="*/ 0 w 4075429"/>
                  <a:gd name="connsiteY6" fmla="*/ 901895 h 1843377"/>
                  <a:gd name="connsiteX7" fmla="*/ 3273240 w 4075429"/>
                  <a:gd name="connsiteY7" fmla="*/ 0 h 1843377"/>
                  <a:gd name="connsiteX8" fmla="*/ 4051619 w 4075429"/>
                  <a:gd name="connsiteY8" fmla="*/ 180746 h 1843377"/>
                  <a:gd name="connsiteX0" fmla="*/ 4051619 w 4075429"/>
                  <a:gd name="connsiteY0" fmla="*/ 180746 h 1843377"/>
                  <a:gd name="connsiteX1" fmla="*/ 3753941 w 4075429"/>
                  <a:gd name="connsiteY1" fmla="*/ 233360 h 1843377"/>
                  <a:gd name="connsiteX2" fmla="*/ 3751558 w 4075429"/>
                  <a:gd name="connsiteY2" fmla="*/ 839331 h 1843377"/>
                  <a:gd name="connsiteX3" fmla="*/ 4075429 w 4075429"/>
                  <a:gd name="connsiteY3" fmla="*/ 921702 h 1843377"/>
                  <a:gd name="connsiteX4" fmla="*/ 662825 w 4075429"/>
                  <a:gd name="connsiteY4" fmla="*/ 1843377 h 1843377"/>
                  <a:gd name="connsiteX5" fmla="*/ 641 w 4075429"/>
                  <a:gd name="connsiteY5" fmla="*/ 1692185 h 1843377"/>
                  <a:gd name="connsiteX6" fmla="*/ 0 w 4075429"/>
                  <a:gd name="connsiteY6" fmla="*/ 901895 h 1843377"/>
                  <a:gd name="connsiteX7" fmla="*/ 3273240 w 4075429"/>
                  <a:gd name="connsiteY7" fmla="*/ 0 h 1843377"/>
                  <a:gd name="connsiteX8" fmla="*/ 4051619 w 4075429"/>
                  <a:gd name="connsiteY8" fmla="*/ 180746 h 1843377"/>
                  <a:gd name="connsiteX0" fmla="*/ 4080211 w 4080211"/>
                  <a:gd name="connsiteY0" fmla="*/ 137365 h 1843377"/>
                  <a:gd name="connsiteX1" fmla="*/ 3753941 w 4080211"/>
                  <a:gd name="connsiteY1" fmla="*/ 233360 h 1843377"/>
                  <a:gd name="connsiteX2" fmla="*/ 3751558 w 4080211"/>
                  <a:gd name="connsiteY2" fmla="*/ 839331 h 1843377"/>
                  <a:gd name="connsiteX3" fmla="*/ 4075429 w 4080211"/>
                  <a:gd name="connsiteY3" fmla="*/ 921702 h 1843377"/>
                  <a:gd name="connsiteX4" fmla="*/ 662825 w 4080211"/>
                  <a:gd name="connsiteY4" fmla="*/ 1843377 h 1843377"/>
                  <a:gd name="connsiteX5" fmla="*/ 641 w 4080211"/>
                  <a:gd name="connsiteY5" fmla="*/ 1692185 h 1843377"/>
                  <a:gd name="connsiteX6" fmla="*/ 0 w 4080211"/>
                  <a:gd name="connsiteY6" fmla="*/ 901895 h 1843377"/>
                  <a:gd name="connsiteX7" fmla="*/ 3273240 w 4080211"/>
                  <a:gd name="connsiteY7" fmla="*/ 0 h 1843377"/>
                  <a:gd name="connsiteX8" fmla="*/ 4080211 w 4080211"/>
                  <a:gd name="connsiteY8" fmla="*/ 137365 h 1843377"/>
                  <a:gd name="connsiteX0" fmla="*/ 4080211 w 4080211"/>
                  <a:gd name="connsiteY0" fmla="*/ 154717 h 1860729"/>
                  <a:gd name="connsiteX1" fmla="*/ 3753941 w 4080211"/>
                  <a:gd name="connsiteY1" fmla="*/ 250712 h 1860729"/>
                  <a:gd name="connsiteX2" fmla="*/ 3751558 w 4080211"/>
                  <a:gd name="connsiteY2" fmla="*/ 856683 h 1860729"/>
                  <a:gd name="connsiteX3" fmla="*/ 4075429 w 4080211"/>
                  <a:gd name="connsiteY3" fmla="*/ 939054 h 1860729"/>
                  <a:gd name="connsiteX4" fmla="*/ 662825 w 4080211"/>
                  <a:gd name="connsiteY4" fmla="*/ 1860729 h 1860729"/>
                  <a:gd name="connsiteX5" fmla="*/ 641 w 4080211"/>
                  <a:gd name="connsiteY5" fmla="*/ 1709537 h 1860729"/>
                  <a:gd name="connsiteX6" fmla="*/ 0 w 4080211"/>
                  <a:gd name="connsiteY6" fmla="*/ 919247 h 1860729"/>
                  <a:gd name="connsiteX7" fmla="*/ 3428111 w 4080211"/>
                  <a:gd name="connsiteY7" fmla="*/ 0 h 1860729"/>
                  <a:gd name="connsiteX8" fmla="*/ 4080211 w 4080211"/>
                  <a:gd name="connsiteY8" fmla="*/ 154717 h 1860729"/>
                  <a:gd name="connsiteX0" fmla="*/ 4079571 w 4079571"/>
                  <a:gd name="connsiteY0" fmla="*/ 154717 h 1860729"/>
                  <a:gd name="connsiteX1" fmla="*/ 3753301 w 4079571"/>
                  <a:gd name="connsiteY1" fmla="*/ 250712 h 1860729"/>
                  <a:gd name="connsiteX2" fmla="*/ 3750918 w 4079571"/>
                  <a:gd name="connsiteY2" fmla="*/ 856683 h 1860729"/>
                  <a:gd name="connsiteX3" fmla="*/ 4074789 w 4079571"/>
                  <a:gd name="connsiteY3" fmla="*/ 939054 h 1860729"/>
                  <a:gd name="connsiteX4" fmla="*/ 662185 w 4079571"/>
                  <a:gd name="connsiteY4" fmla="*/ 1860729 h 1860729"/>
                  <a:gd name="connsiteX5" fmla="*/ 1 w 4079571"/>
                  <a:gd name="connsiteY5" fmla="*/ 1709537 h 1860729"/>
                  <a:gd name="connsiteX6" fmla="*/ 332928 w 4079571"/>
                  <a:gd name="connsiteY6" fmla="*/ 1025530 h 1860729"/>
                  <a:gd name="connsiteX7" fmla="*/ 3427471 w 4079571"/>
                  <a:gd name="connsiteY7" fmla="*/ 0 h 1860729"/>
                  <a:gd name="connsiteX8" fmla="*/ 4079571 w 4079571"/>
                  <a:gd name="connsiteY8" fmla="*/ 154717 h 1860729"/>
                  <a:gd name="connsiteX0" fmla="*/ 4079571 w 4079571"/>
                  <a:gd name="connsiteY0" fmla="*/ 154717 h 1860729"/>
                  <a:gd name="connsiteX1" fmla="*/ 3753301 w 4079571"/>
                  <a:gd name="connsiteY1" fmla="*/ 250712 h 1860729"/>
                  <a:gd name="connsiteX2" fmla="*/ 3750918 w 4079571"/>
                  <a:gd name="connsiteY2" fmla="*/ 856683 h 1860729"/>
                  <a:gd name="connsiteX3" fmla="*/ 4074789 w 4079571"/>
                  <a:gd name="connsiteY3" fmla="*/ 939054 h 1860729"/>
                  <a:gd name="connsiteX4" fmla="*/ 662185 w 4079571"/>
                  <a:gd name="connsiteY4" fmla="*/ 1860729 h 1860729"/>
                  <a:gd name="connsiteX5" fmla="*/ 1 w 4079571"/>
                  <a:gd name="connsiteY5" fmla="*/ 1709537 h 1860729"/>
                  <a:gd name="connsiteX6" fmla="*/ 323397 w 4079571"/>
                  <a:gd name="connsiteY6" fmla="*/ 999501 h 1860729"/>
                  <a:gd name="connsiteX7" fmla="*/ 3427471 w 4079571"/>
                  <a:gd name="connsiteY7" fmla="*/ 0 h 1860729"/>
                  <a:gd name="connsiteX8" fmla="*/ 4079571 w 4079571"/>
                  <a:gd name="connsiteY8" fmla="*/ 154717 h 1860729"/>
                  <a:gd name="connsiteX0" fmla="*/ 4131564 w 4131564"/>
                  <a:gd name="connsiteY0" fmla="*/ 154717 h 1860729"/>
                  <a:gd name="connsiteX1" fmla="*/ 3805294 w 4131564"/>
                  <a:gd name="connsiteY1" fmla="*/ 250712 h 1860729"/>
                  <a:gd name="connsiteX2" fmla="*/ 3802911 w 4131564"/>
                  <a:gd name="connsiteY2" fmla="*/ 856683 h 1860729"/>
                  <a:gd name="connsiteX3" fmla="*/ 4126782 w 4131564"/>
                  <a:gd name="connsiteY3" fmla="*/ 939054 h 1860729"/>
                  <a:gd name="connsiteX4" fmla="*/ 714178 w 4131564"/>
                  <a:gd name="connsiteY4" fmla="*/ 1860729 h 1860729"/>
                  <a:gd name="connsiteX5" fmla="*/ 51994 w 4131564"/>
                  <a:gd name="connsiteY5" fmla="*/ 1709537 h 1860729"/>
                  <a:gd name="connsiteX6" fmla="*/ 375390 w 4131564"/>
                  <a:gd name="connsiteY6" fmla="*/ 999501 h 1860729"/>
                  <a:gd name="connsiteX7" fmla="*/ 59240 w 4131564"/>
                  <a:gd name="connsiteY7" fmla="*/ 912308 h 1860729"/>
                  <a:gd name="connsiteX8" fmla="*/ 3479464 w 4131564"/>
                  <a:gd name="connsiteY8" fmla="*/ 0 h 1860729"/>
                  <a:gd name="connsiteX9" fmla="*/ 4131564 w 4131564"/>
                  <a:gd name="connsiteY9" fmla="*/ 154717 h 1860729"/>
                  <a:gd name="connsiteX0" fmla="*/ 4131564 w 4131564"/>
                  <a:gd name="connsiteY0" fmla="*/ 154717 h 1860729"/>
                  <a:gd name="connsiteX1" fmla="*/ 3805294 w 4131564"/>
                  <a:gd name="connsiteY1" fmla="*/ 250712 h 1860729"/>
                  <a:gd name="connsiteX2" fmla="*/ 3802911 w 4131564"/>
                  <a:gd name="connsiteY2" fmla="*/ 856683 h 1860729"/>
                  <a:gd name="connsiteX3" fmla="*/ 4126782 w 4131564"/>
                  <a:gd name="connsiteY3" fmla="*/ 939054 h 1860729"/>
                  <a:gd name="connsiteX4" fmla="*/ 714178 w 4131564"/>
                  <a:gd name="connsiteY4" fmla="*/ 1860729 h 1860729"/>
                  <a:gd name="connsiteX5" fmla="*/ 51994 w 4131564"/>
                  <a:gd name="connsiteY5" fmla="*/ 1709537 h 1860729"/>
                  <a:gd name="connsiteX6" fmla="*/ 375390 w 4131564"/>
                  <a:gd name="connsiteY6" fmla="*/ 999501 h 1860729"/>
                  <a:gd name="connsiteX7" fmla="*/ 59240 w 4131564"/>
                  <a:gd name="connsiteY7" fmla="*/ 912308 h 1860729"/>
                  <a:gd name="connsiteX8" fmla="*/ 3479464 w 4131564"/>
                  <a:gd name="connsiteY8" fmla="*/ 0 h 1860729"/>
                  <a:gd name="connsiteX9" fmla="*/ 4131564 w 4131564"/>
                  <a:gd name="connsiteY9" fmla="*/ 154717 h 1860729"/>
                  <a:gd name="connsiteX0" fmla="*/ 4079571 w 4079571"/>
                  <a:gd name="connsiteY0" fmla="*/ 154717 h 1860729"/>
                  <a:gd name="connsiteX1" fmla="*/ 3753301 w 4079571"/>
                  <a:gd name="connsiteY1" fmla="*/ 250712 h 1860729"/>
                  <a:gd name="connsiteX2" fmla="*/ 3750918 w 4079571"/>
                  <a:gd name="connsiteY2" fmla="*/ 856683 h 1860729"/>
                  <a:gd name="connsiteX3" fmla="*/ 4074789 w 4079571"/>
                  <a:gd name="connsiteY3" fmla="*/ 939054 h 1860729"/>
                  <a:gd name="connsiteX4" fmla="*/ 662185 w 4079571"/>
                  <a:gd name="connsiteY4" fmla="*/ 1860729 h 1860729"/>
                  <a:gd name="connsiteX5" fmla="*/ 1 w 4079571"/>
                  <a:gd name="connsiteY5" fmla="*/ 1709537 h 1860729"/>
                  <a:gd name="connsiteX6" fmla="*/ 323397 w 4079571"/>
                  <a:gd name="connsiteY6" fmla="*/ 999501 h 1860729"/>
                  <a:gd name="connsiteX7" fmla="*/ 7247 w 4079571"/>
                  <a:gd name="connsiteY7" fmla="*/ 912308 h 1860729"/>
                  <a:gd name="connsiteX8" fmla="*/ 3427471 w 4079571"/>
                  <a:gd name="connsiteY8" fmla="*/ 0 h 1860729"/>
                  <a:gd name="connsiteX9" fmla="*/ 4079571 w 4079571"/>
                  <a:gd name="connsiteY9" fmla="*/ 154717 h 1860729"/>
                  <a:gd name="connsiteX0" fmla="*/ 4079571 w 4079571"/>
                  <a:gd name="connsiteY0" fmla="*/ 154717 h 1860729"/>
                  <a:gd name="connsiteX1" fmla="*/ 3753301 w 4079571"/>
                  <a:gd name="connsiteY1" fmla="*/ 250712 h 1860729"/>
                  <a:gd name="connsiteX2" fmla="*/ 3750918 w 4079571"/>
                  <a:gd name="connsiteY2" fmla="*/ 856683 h 1860729"/>
                  <a:gd name="connsiteX3" fmla="*/ 4074789 w 4079571"/>
                  <a:gd name="connsiteY3" fmla="*/ 939054 h 1860729"/>
                  <a:gd name="connsiteX4" fmla="*/ 662185 w 4079571"/>
                  <a:gd name="connsiteY4" fmla="*/ 1860729 h 1860729"/>
                  <a:gd name="connsiteX5" fmla="*/ 1 w 4079571"/>
                  <a:gd name="connsiteY5" fmla="*/ 1709537 h 1860729"/>
                  <a:gd name="connsiteX6" fmla="*/ 323397 w 4079571"/>
                  <a:gd name="connsiteY6" fmla="*/ 999501 h 1860729"/>
                  <a:gd name="connsiteX7" fmla="*/ 7247 w 4079571"/>
                  <a:gd name="connsiteY7" fmla="*/ 912308 h 1860729"/>
                  <a:gd name="connsiteX8" fmla="*/ 3427471 w 4079571"/>
                  <a:gd name="connsiteY8" fmla="*/ 0 h 1860729"/>
                  <a:gd name="connsiteX9" fmla="*/ 4079571 w 4079571"/>
                  <a:gd name="connsiteY9" fmla="*/ 154717 h 1860729"/>
                  <a:gd name="connsiteX0" fmla="*/ 4095846 w 4095846"/>
                  <a:gd name="connsiteY0" fmla="*/ 154717 h 1860729"/>
                  <a:gd name="connsiteX1" fmla="*/ 3769576 w 4095846"/>
                  <a:gd name="connsiteY1" fmla="*/ 250712 h 1860729"/>
                  <a:gd name="connsiteX2" fmla="*/ 3767193 w 4095846"/>
                  <a:gd name="connsiteY2" fmla="*/ 856683 h 1860729"/>
                  <a:gd name="connsiteX3" fmla="*/ 4091064 w 4095846"/>
                  <a:gd name="connsiteY3" fmla="*/ 939054 h 1860729"/>
                  <a:gd name="connsiteX4" fmla="*/ 678460 w 4095846"/>
                  <a:gd name="connsiteY4" fmla="*/ 1860729 h 1860729"/>
                  <a:gd name="connsiteX5" fmla="*/ 16276 w 4095846"/>
                  <a:gd name="connsiteY5" fmla="*/ 1709537 h 1860729"/>
                  <a:gd name="connsiteX6" fmla="*/ 338030 w 4095846"/>
                  <a:gd name="connsiteY6" fmla="*/ 1612905 h 1860729"/>
                  <a:gd name="connsiteX7" fmla="*/ 339672 w 4095846"/>
                  <a:gd name="connsiteY7" fmla="*/ 999501 h 1860729"/>
                  <a:gd name="connsiteX8" fmla="*/ 23522 w 4095846"/>
                  <a:gd name="connsiteY8" fmla="*/ 912308 h 1860729"/>
                  <a:gd name="connsiteX9" fmla="*/ 3443746 w 4095846"/>
                  <a:gd name="connsiteY9" fmla="*/ 0 h 1860729"/>
                  <a:gd name="connsiteX10" fmla="*/ 4095846 w 4095846"/>
                  <a:gd name="connsiteY10" fmla="*/ 154717 h 1860729"/>
                  <a:gd name="connsiteX0" fmla="*/ 4098166 w 4098166"/>
                  <a:gd name="connsiteY0" fmla="*/ 154717 h 1860729"/>
                  <a:gd name="connsiteX1" fmla="*/ 3771896 w 4098166"/>
                  <a:gd name="connsiteY1" fmla="*/ 250712 h 1860729"/>
                  <a:gd name="connsiteX2" fmla="*/ 3769513 w 4098166"/>
                  <a:gd name="connsiteY2" fmla="*/ 856683 h 1860729"/>
                  <a:gd name="connsiteX3" fmla="*/ 4093384 w 4098166"/>
                  <a:gd name="connsiteY3" fmla="*/ 939054 h 1860729"/>
                  <a:gd name="connsiteX4" fmla="*/ 680780 w 4098166"/>
                  <a:gd name="connsiteY4" fmla="*/ 1860729 h 1860729"/>
                  <a:gd name="connsiteX5" fmla="*/ 18596 w 4098166"/>
                  <a:gd name="connsiteY5" fmla="*/ 1709537 h 1860729"/>
                  <a:gd name="connsiteX6" fmla="*/ 340350 w 4098166"/>
                  <a:gd name="connsiteY6" fmla="*/ 1612905 h 1860729"/>
                  <a:gd name="connsiteX7" fmla="*/ 341992 w 4098166"/>
                  <a:gd name="connsiteY7" fmla="*/ 999501 h 1860729"/>
                  <a:gd name="connsiteX8" fmla="*/ 25842 w 4098166"/>
                  <a:gd name="connsiteY8" fmla="*/ 912308 h 1860729"/>
                  <a:gd name="connsiteX9" fmla="*/ 3446066 w 4098166"/>
                  <a:gd name="connsiteY9" fmla="*/ 0 h 1860729"/>
                  <a:gd name="connsiteX10" fmla="*/ 4098166 w 4098166"/>
                  <a:gd name="connsiteY10" fmla="*/ 154717 h 1860729"/>
                  <a:gd name="connsiteX0" fmla="*/ 4098166 w 4098166"/>
                  <a:gd name="connsiteY0" fmla="*/ 154717 h 1860729"/>
                  <a:gd name="connsiteX1" fmla="*/ 3771896 w 4098166"/>
                  <a:gd name="connsiteY1" fmla="*/ 250712 h 1860729"/>
                  <a:gd name="connsiteX2" fmla="*/ 3769513 w 4098166"/>
                  <a:gd name="connsiteY2" fmla="*/ 856683 h 1860729"/>
                  <a:gd name="connsiteX3" fmla="*/ 4093384 w 4098166"/>
                  <a:gd name="connsiteY3" fmla="*/ 939054 h 1860729"/>
                  <a:gd name="connsiteX4" fmla="*/ 680780 w 4098166"/>
                  <a:gd name="connsiteY4" fmla="*/ 1860729 h 1860729"/>
                  <a:gd name="connsiteX5" fmla="*/ 18596 w 4098166"/>
                  <a:gd name="connsiteY5" fmla="*/ 1709537 h 1860729"/>
                  <a:gd name="connsiteX6" fmla="*/ 340350 w 4098166"/>
                  <a:gd name="connsiteY6" fmla="*/ 1612905 h 1860729"/>
                  <a:gd name="connsiteX7" fmla="*/ 341992 w 4098166"/>
                  <a:gd name="connsiteY7" fmla="*/ 999501 h 1860729"/>
                  <a:gd name="connsiteX8" fmla="*/ 25842 w 4098166"/>
                  <a:gd name="connsiteY8" fmla="*/ 912308 h 1860729"/>
                  <a:gd name="connsiteX9" fmla="*/ 3446066 w 4098166"/>
                  <a:gd name="connsiteY9" fmla="*/ 0 h 1860729"/>
                  <a:gd name="connsiteX10" fmla="*/ 4098166 w 4098166"/>
                  <a:gd name="connsiteY10" fmla="*/ 154717 h 1860729"/>
                  <a:gd name="connsiteX0" fmla="*/ 4098166 w 4098166"/>
                  <a:gd name="connsiteY0" fmla="*/ 154717 h 1860729"/>
                  <a:gd name="connsiteX1" fmla="*/ 3771896 w 4098166"/>
                  <a:gd name="connsiteY1" fmla="*/ 250712 h 1860729"/>
                  <a:gd name="connsiteX2" fmla="*/ 3769513 w 4098166"/>
                  <a:gd name="connsiteY2" fmla="*/ 856683 h 1860729"/>
                  <a:gd name="connsiteX3" fmla="*/ 4093384 w 4098166"/>
                  <a:gd name="connsiteY3" fmla="*/ 939054 h 1860729"/>
                  <a:gd name="connsiteX4" fmla="*/ 680780 w 4098166"/>
                  <a:gd name="connsiteY4" fmla="*/ 1860729 h 1860729"/>
                  <a:gd name="connsiteX5" fmla="*/ 18596 w 4098166"/>
                  <a:gd name="connsiteY5" fmla="*/ 1709537 h 1860729"/>
                  <a:gd name="connsiteX6" fmla="*/ 340350 w 4098166"/>
                  <a:gd name="connsiteY6" fmla="*/ 1612905 h 1860729"/>
                  <a:gd name="connsiteX7" fmla="*/ 341992 w 4098166"/>
                  <a:gd name="connsiteY7" fmla="*/ 999501 h 1860729"/>
                  <a:gd name="connsiteX8" fmla="*/ 25842 w 4098166"/>
                  <a:gd name="connsiteY8" fmla="*/ 912308 h 1860729"/>
                  <a:gd name="connsiteX9" fmla="*/ 3446066 w 4098166"/>
                  <a:gd name="connsiteY9" fmla="*/ 0 h 1860729"/>
                  <a:gd name="connsiteX10" fmla="*/ 4098166 w 4098166"/>
                  <a:gd name="connsiteY10" fmla="*/ 154717 h 1860729"/>
                  <a:gd name="connsiteX0" fmla="*/ 4079570 w 4079570"/>
                  <a:gd name="connsiteY0" fmla="*/ 154717 h 1860729"/>
                  <a:gd name="connsiteX1" fmla="*/ 3753300 w 4079570"/>
                  <a:gd name="connsiteY1" fmla="*/ 250712 h 1860729"/>
                  <a:gd name="connsiteX2" fmla="*/ 3750917 w 4079570"/>
                  <a:gd name="connsiteY2" fmla="*/ 856683 h 1860729"/>
                  <a:gd name="connsiteX3" fmla="*/ 4074788 w 4079570"/>
                  <a:gd name="connsiteY3" fmla="*/ 939054 h 1860729"/>
                  <a:gd name="connsiteX4" fmla="*/ 662184 w 4079570"/>
                  <a:gd name="connsiteY4" fmla="*/ 1860729 h 1860729"/>
                  <a:gd name="connsiteX5" fmla="*/ 0 w 4079570"/>
                  <a:gd name="connsiteY5" fmla="*/ 1709537 h 1860729"/>
                  <a:gd name="connsiteX6" fmla="*/ 321754 w 4079570"/>
                  <a:gd name="connsiteY6" fmla="*/ 1612905 h 1860729"/>
                  <a:gd name="connsiteX7" fmla="*/ 323396 w 4079570"/>
                  <a:gd name="connsiteY7" fmla="*/ 999501 h 1860729"/>
                  <a:gd name="connsiteX8" fmla="*/ 7246 w 4079570"/>
                  <a:gd name="connsiteY8" fmla="*/ 912308 h 1860729"/>
                  <a:gd name="connsiteX9" fmla="*/ 3427470 w 4079570"/>
                  <a:gd name="connsiteY9" fmla="*/ 0 h 1860729"/>
                  <a:gd name="connsiteX10" fmla="*/ 4079570 w 4079570"/>
                  <a:gd name="connsiteY10" fmla="*/ 154717 h 1860729"/>
                  <a:gd name="connsiteX0" fmla="*/ 4265317 w 4265317"/>
                  <a:gd name="connsiteY0" fmla="*/ 154717 h 1860729"/>
                  <a:gd name="connsiteX1" fmla="*/ 3939047 w 4265317"/>
                  <a:gd name="connsiteY1" fmla="*/ 250712 h 1860729"/>
                  <a:gd name="connsiteX2" fmla="*/ 3936664 w 4265317"/>
                  <a:gd name="connsiteY2" fmla="*/ 856683 h 1860729"/>
                  <a:gd name="connsiteX3" fmla="*/ 4260535 w 4265317"/>
                  <a:gd name="connsiteY3" fmla="*/ 939054 h 1860729"/>
                  <a:gd name="connsiteX4" fmla="*/ 847931 w 4265317"/>
                  <a:gd name="connsiteY4" fmla="*/ 1860729 h 1860729"/>
                  <a:gd name="connsiteX5" fmla="*/ 185747 w 4265317"/>
                  <a:gd name="connsiteY5" fmla="*/ 1709537 h 1860729"/>
                  <a:gd name="connsiteX6" fmla="*/ 507501 w 4265317"/>
                  <a:gd name="connsiteY6" fmla="*/ 1612905 h 1860729"/>
                  <a:gd name="connsiteX7" fmla="*/ 509143 w 4265317"/>
                  <a:gd name="connsiteY7" fmla="*/ 999501 h 1860729"/>
                  <a:gd name="connsiteX8" fmla="*/ 0 w 4265317"/>
                  <a:gd name="connsiteY8" fmla="*/ 967618 h 1860729"/>
                  <a:gd name="connsiteX9" fmla="*/ 3613217 w 4265317"/>
                  <a:gd name="connsiteY9" fmla="*/ 0 h 1860729"/>
                  <a:gd name="connsiteX10" fmla="*/ 4265317 w 4265317"/>
                  <a:gd name="connsiteY10" fmla="*/ 154717 h 1860729"/>
                  <a:gd name="connsiteX0" fmla="*/ 4414379 w 4414379"/>
                  <a:gd name="connsiteY0" fmla="*/ 154717 h 1860729"/>
                  <a:gd name="connsiteX1" fmla="*/ 4088109 w 4414379"/>
                  <a:gd name="connsiteY1" fmla="*/ 250712 h 1860729"/>
                  <a:gd name="connsiteX2" fmla="*/ 4085726 w 4414379"/>
                  <a:gd name="connsiteY2" fmla="*/ 856683 h 1860729"/>
                  <a:gd name="connsiteX3" fmla="*/ 4409597 w 4414379"/>
                  <a:gd name="connsiteY3" fmla="*/ 939054 h 1860729"/>
                  <a:gd name="connsiteX4" fmla="*/ 996993 w 4414379"/>
                  <a:gd name="connsiteY4" fmla="*/ 1860729 h 1860729"/>
                  <a:gd name="connsiteX5" fmla="*/ 334809 w 4414379"/>
                  <a:gd name="connsiteY5" fmla="*/ 1709537 h 1860729"/>
                  <a:gd name="connsiteX6" fmla="*/ 656563 w 4414379"/>
                  <a:gd name="connsiteY6" fmla="*/ 1612905 h 1860729"/>
                  <a:gd name="connsiteX7" fmla="*/ 149062 w 4414379"/>
                  <a:gd name="connsiteY7" fmla="*/ 967618 h 1860729"/>
                  <a:gd name="connsiteX8" fmla="*/ 3762279 w 4414379"/>
                  <a:gd name="connsiteY8" fmla="*/ 0 h 1860729"/>
                  <a:gd name="connsiteX9" fmla="*/ 4414379 w 4414379"/>
                  <a:gd name="connsiteY9" fmla="*/ 154717 h 1860729"/>
                  <a:gd name="connsiteX0" fmla="*/ 4265317 w 4265317"/>
                  <a:gd name="connsiteY0" fmla="*/ 154717 h 1860729"/>
                  <a:gd name="connsiteX1" fmla="*/ 3939047 w 4265317"/>
                  <a:gd name="connsiteY1" fmla="*/ 250712 h 1860729"/>
                  <a:gd name="connsiteX2" fmla="*/ 3936664 w 4265317"/>
                  <a:gd name="connsiteY2" fmla="*/ 856683 h 1860729"/>
                  <a:gd name="connsiteX3" fmla="*/ 4260535 w 4265317"/>
                  <a:gd name="connsiteY3" fmla="*/ 939054 h 1860729"/>
                  <a:gd name="connsiteX4" fmla="*/ 847931 w 4265317"/>
                  <a:gd name="connsiteY4" fmla="*/ 1860729 h 1860729"/>
                  <a:gd name="connsiteX5" fmla="*/ 185747 w 4265317"/>
                  <a:gd name="connsiteY5" fmla="*/ 1709537 h 1860729"/>
                  <a:gd name="connsiteX6" fmla="*/ 0 w 4265317"/>
                  <a:gd name="connsiteY6" fmla="*/ 967618 h 1860729"/>
                  <a:gd name="connsiteX7" fmla="*/ 3613217 w 4265317"/>
                  <a:gd name="connsiteY7" fmla="*/ 0 h 1860729"/>
                  <a:gd name="connsiteX8" fmla="*/ 4265317 w 4265317"/>
                  <a:gd name="connsiteY8" fmla="*/ 154717 h 1860729"/>
                  <a:gd name="connsiteX0" fmla="*/ 4265317 w 4265317"/>
                  <a:gd name="connsiteY0" fmla="*/ 154717 h 1860729"/>
                  <a:gd name="connsiteX1" fmla="*/ 3939047 w 4265317"/>
                  <a:gd name="connsiteY1" fmla="*/ 250712 h 1860729"/>
                  <a:gd name="connsiteX2" fmla="*/ 3936664 w 4265317"/>
                  <a:gd name="connsiteY2" fmla="*/ 856683 h 1860729"/>
                  <a:gd name="connsiteX3" fmla="*/ 4260535 w 4265317"/>
                  <a:gd name="connsiteY3" fmla="*/ 939054 h 1860729"/>
                  <a:gd name="connsiteX4" fmla="*/ 847931 w 4265317"/>
                  <a:gd name="connsiteY4" fmla="*/ 1860729 h 1860729"/>
                  <a:gd name="connsiteX5" fmla="*/ 3475 w 4265317"/>
                  <a:gd name="connsiteY5" fmla="*/ 1761593 h 1860729"/>
                  <a:gd name="connsiteX6" fmla="*/ 0 w 4265317"/>
                  <a:gd name="connsiteY6" fmla="*/ 967618 h 1860729"/>
                  <a:gd name="connsiteX7" fmla="*/ 3613217 w 4265317"/>
                  <a:gd name="connsiteY7" fmla="*/ 0 h 1860729"/>
                  <a:gd name="connsiteX8" fmla="*/ 4265317 w 4265317"/>
                  <a:gd name="connsiteY8" fmla="*/ 154717 h 1860729"/>
                  <a:gd name="connsiteX0" fmla="*/ 4265317 w 4265317"/>
                  <a:gd name="connsiteY0" fmla="*/ 154717 h 2049435"/>
                  <a:gd name="connsiteX1" fmla="*/ 3939047 w 4265317"/>
                  <a:gd name="connsiteY1" fmla="*/ 250712 h 2049435"/>
                  <a:gd name="connsiteX2" fmla="*/ 3936664 w 4265317"/>
                  <a:gd name="connsiteY2" fmla="*/ 856683 h 2049435"/>
                  <a:gd name="connsiteX3" fmla="*/ 4260535 w 4265317"/>
                  <a:gd name="connsiteY3" fmla="*/ 939054 h 2049435"/>
                  <a:gd name="connsiteX4" fmla="*/ 124206 w 4265317"/>
                  <a:gd name="connsiteY4" fmla="*/ 2049435 h 2049435"/>
                  <a:gd name="connsiteX5" fmla="*/ 3475 w 4265317"/>
                  <a:gd name="connsiteY5" fmla="*/ 1761593 h 2049435"/>
                  <a:gd name="connsiteX6" fmla="*/ 0 w 4265317"/>
                  <a:gd name="connsiteY6" fmla="*/ 967618 h 2049435"/>
                  <a:gd name="connsiteX7" fmla="*/ 3613217 w 4265317"/>
                  <a:gd name="connsiteY7" fmla="*/ 0 h 2049435"/>
                  <a:gd name="connsiteX8" fmla="*/ 4265317 w 4265317"/>
                  <a:gd name="connsiteY8" fmla="*/ 154717 h 204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5317" h="2049435">
                    <a:moveTo>
                      <a:pt x="4265317" y="154717"/>
                    </a:moveTo>
                    <a:cubicBezTo>
                      <a:pt x="4160775" y="200975"/>
                      <a:pt x="4043589" y="204454"/>
                      <a:pt x="3939047" y="250712"/>
                    </a:cubicBezTo>
                    <a:cubicBezTo>
                      <a:pt x="3938253" y="452702"/>
                      <a:pt x="3937458" y="654693"/>
                      <a:pt x="3936664" y="856683"/>
                    </a:cubicBezTo>
                    <a:lnTo>
                      <a:pt x="4260535" y="939054"/>
                    </a:lnTo>
                    <a:lnTo>
                      <a:pt x="124206" y="2049435"/>
                    </a:lnTo>
                    <a:lnTo>
                      <a:pt x="3475" y="1761593"/>
                    </a:lnTo>
                    <a:cubicBezTo>
                      <a:pt x="2317" y="1496935"/>
                      <a:pt x="1158" y="1232276"/>
                      <a:pt x="0" y="967618"/>
                    </a:cubicBezTo>
                    <a:lnTo>
                      <a:pt x="3613217" y="0"/>
                    </a:lnTo>
                    <a:lnTo>
                      <a:pt x="4265317" y="1547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cxnSpLocks noChangeAspect="1"/>
              </p:cNvCxnSpPr>
              <p:nvPr/>
            </p:nvCxnSpPr>
            <p:spPr>
              <a:xfrm flipV="1">
                <a:off x="662405" y="4094097"/>
                <a:ext cx="4195937" cy="1234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863178" y="4094158"/>
                <a:ext cx="0" cy="914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cxnSpLocks noChangeAspect="1"/>
              </p:cNvCxnSpPr>
              <p:nvPr/>
            </p:nvCxnSpPr>
            <p:spPr>
              <a:xfrm flipV="1">
                <a:off x="4864667" y="4189848"/>
                <a:ext cx="352044" cy="1035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 noChangeAspect="1"/>
              </p:cNvCxnSpPr>
              <p:nvPr/>
            </p:nvCxnSpPr>
            <p:spPr>
              <a:xfrm>
                <a:off x="4507946" y="4005258"/>
                <a:ext cx="710464" cy="185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 noChangeAspect="1"/>
              </p:cNvCxnSpPr>
              <p:nvPr/>
            </p:nvCxnSpPr>
            <p:spPr>
              <a:xfrm flipV="1">
                <a:off x="662403" y="4002024"/>
                <a:ext cx="3845589" cy="1131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 noChangeAspect="1"/>
              </p:cNvCxnSpPr>
              <p:nvPr/>
            </p:nvCxnSpPr>
            <p:spPr>
              <a:xfrm>
                <a:off x="4505325" y="4919658"/>
                <a:ext cx="710464" cy="1857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 noChangeAspect="1"/>
              </p:cNvCxnSpPr>
              <p:nvPr/>
            </p:nvCxnSpPr>
            <p:spPr>
              <a:xfrm flipV="1">
                <a:off x="662403" y="4919658"/>
                <a:ext cx="3855874" cy="11340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cxnSpLocks noChangeAspect="1"/>
              </p:cNvCxnSpPr>
              <p:nvPr/>
            </p:nvCxnSpPr>
            <p:spPr>
              <a:xfrm flipV="1">
                <a:off x="798084" y="5102166"/>
                <a:ext cx="4415358" cy="12986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Rectangle 124"/>
            <p:cNvSpPr/>
            <p:nvPr/>
          </p:nvSpPr>
          <p:spPr>
            <a:xfrm>
              <a:off x="662403" y="2971799"/>
              <a:ext cx="5404104" cy="34290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Parallelogram 188"/>
            <p:cNvSpPr/>
            <p:nvPr/>
          </p:nvSpPr>
          <p:spPr>
            <a:xfrm rot="20640000" flipH="1">
              <a:off x="3640704" y="5303583"/>
              <a:ext cx="341128" cy="63571"/>
            </a:xfrm>
            <a:prstGeom prst="parallelogram">
              <a:avLst>
                <a:gd name="adj" fmla="val 167669"/>
              </a:avLst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Parallelogram 196"/>
            <p:cNvSpPr/>
            <p:nvPr/>
          </p:nvSpPr>
          <p:spPr>
            <a:xfrm rot="20640000" flipH="1">
              <a:off x="1978711" y="5796690"/>
              <a:ext cx="341128" cy="63571"/>
            </a:xfrm>
            <a:prstGeom prst="parallelogram">
              <a:avLst>
                <a:gd name="adj" fmla="val 167669"/>
              </a:avLst>
            </a:prstGeom>
            <a:solidFill>
              <a:srgbClr val="FF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Parallelogram 202"/>
            <p:cNvSpPr/>
            <p:nvPr/>
          </p:nvSpPr>
          <p:spPr>
            <a:xfrm rot="5400000">
              <a:off x="3282921" y="3960876"/>
              <a:ext cx="137160" cy="18288"/>
            </a:xfrm>
            <a:prstGeom prst="parallelogram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Parallelogram 203"/>
            <p:cNvSpPr/>
            <p:nvPr/>
          </p:nvSpPr>
          <p:spPr>
            <a:xfrm rot="2760094">
              <a:off x="3218573" y="3970960"/>
              <a:ext cx="137160" cy="18288"/>
            </a:xfrm>
            <a:prstGeom prst="parallelogram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Parallelogram 204"/>
            <p:cNvSpPr>
              <a:spLocks noChangeAspect="1"/>
            </p:cNvSpPr>
            <p:nvPr/>
          </p:nvSpPr>
          <p:spPr>
            <a:xfrm rot="840000" flipV="1">
              <a:off x="3204386" y="4028368"/>
              <a:ext cx="137160" cy="18288"/>
            </a:xfrm>
            <a:prstGeom prst="parallelogram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Parallelogram 206"/>
            <p:cNvSpPr/>
            <p:nvPr/>
          </p:nvSpPr>
          <p:spPr>
            <a:xfrm rot="5400000">
              <a:off x="1678911" y="4455574"/>
              <a:ext cx="137160" cy="18288"/>
            </a:xfrm>
            <a:prstGeom prst="parallelogram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Parallelogram 207"/>
            <p:cNvSpPr/>
            <p:nvPr/>
          </p:nvSpPr>
          <p:spPr>
            <a:xfrm rot="2760094">
              <a:off x="1614563" y="4465658"/>
              <a:ext cx="137160" cy="18288"/>
            </a:xfrm>
            <a:prstGeom prst="parallelogram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Parallelogram 208"/>
            <p:cNvSpPr>
              <a:spLocks noChangeAspect="1"/>
            </p:cNvSpPr>
            <p:nvPr/>
          </p:nvSpPr>
          <p:spPr>
            <a:xfrm rot="840000" flipV="1">
              <a:off x="1600376" y="4523066"/>
              <a:ext cx="137160" cy="18288"/>
            </a:xfrm>
            <a:prstGeom prst="parallelogram">
              <a:avLst/>
            </a:prstGeom>
            <a:solidFill>
              <a:srgbClr val="00B050"/>
            </a:solidFill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11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49739" y="2971799"/>
            <a:ext cx="5657265" cy="3124201"/>
            <a:chOff x="549739" y="2971799"/>
            <a:chExt cx="5657265" cy="3124201"/>
          </a:xfrm>
        </p:grpSpPr>
        <p:grpSp>
          <p:nvGrpSpPr>
            <p:cNvPr id="124" name="Group 123"/>
            <p:cNvGrpSpPr/>
            <p:nvPr/>
          </p:nvGrpSpPr>
          <p:grpSpPr>
            <a:xfrm>
              <a:off x="1295400" y="3261819"/>
              <a:ext cx="4765460" cy="1538781"/>
              <a:chOff x="3959826" y="3453741"/>
              <a:chExt cx="4765460" cy="1538781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3959826" y="3631018"/>
                <a:ext cx="4765460" cy="1361504"/>
                <a:chOff x="1618962" y="1167877"/>
                <a:chExt cx="4765460" cy="136150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 rot="840000" flipV="1">
                  <a:off x="1644049" y="1568531"/>
                  <a:ext cx="3081321" cy="1301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>
                  <a:cxnSpLocks noChangeAspect="1"/>
                </p:cNvCxnSpPr>
                <p:nvPr/>
              </p:nvCxnSpPr>
              <p:spPr>
                <a:xfrm>
                  <a:off x="1672085" y="1210473"/>
                  <a:ext cx="4671277" cy="12212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cxnSpLocks noChangeAspect="1"/>
                </p:cNvCxnSpPr>
                <p:nvPr/>
              </p:nvCxnSpPr>
              <p:spPr>
                <a:xfrm>
                  <a:off x="1691496" y="1172024"/>
                  <a:ext cx="4552424" cy="119017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/>
                <p:cNvGrpSpPr/>
                <p:nvPr/>
              </p:nvGrpSpPr>
              <p:grpSpPr>
                <a:xfrm>
                  <a:off x="1618962" y="1167877"/>
                  <a:ext cx="100584" cy="127972"/>
                  <a:chOff x="2215371" y="1600200"/>
                  <a:chExt cx="100584" cy="127972"/>
                </a:xfrm>
              </p:grpSpPr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2265663" y="1634293"/>
                    <a:ext cx="0" cy="82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>
                    <a:cxnSpLocks noChangeAspect="1"/>
                  </p:cNvCxnSpPr>
                  <p:nvPr/>
                </p:nvCxnSpPr>
                <p:spPr>
                  <a:xfrm flipH="1">
                    <a:off x="2215371" y="1698588"/>
                    <a:ext cx="100584" cy="29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9" name="Group 78"/>
                  <p:cNvGrpSpPr/>
                  <p:nvPr/>
                </p:nvGrpSpPr>
                <p:grpSpPr>
                  <a:xfrm flipH="1">
                    <a:off x="2240517" y="1600200"/>
                    <a:ext cx="50292" cy="27432"/>
                    <a:chOff x="1970979" y="5757107"/>
                    <a:chExt cx="45720" cy="27432"/>
                  </a:xfrm>
                </p:grpSpPr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V="1">
                      <a:off x="1970979" y="5757107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0979" y="5757107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0" name="Group 79"/>
                  <p:cNvGrpSpPr/>
                  <p:nvPr/>
                </p:nvGrpSpPr>
                <p:grpSpPr>
                  <a:xfrm flipH="1">
                    <a:off x="2240517" y="1617626"/>
                    <a:ext cx="50292" cy="27432"/>
                    <a:chOff x="1973584" y="5774533"/>
                    <a:chExt cx="45720" cy="27432"/>
                  </a:xfrm>
                </p:grpSpPr>
                <p:cxnSp>
                  <p:nvCxnSpPr>
                    <p:cNvPr id="84" name="Straight Connector 83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3584" y="5787173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flipV="1">
                      <a:off x="2019304" y="5774533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Connector 80"/>
                <p:cNvCxnSpPr>
                  <a:cxnSpLocks noChangeAspect="1"/>
                </p:cNvCxnSpPr>
                <p:nvPr/>
              </p:nvCxnSpPr>
              <p:spPr>
                <a:xfrm>
                  <a:off x="1619106" y="1294281"/>
                  <a:ext cx="4724256" cy="12351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cxnSpLocks noChangeAspect="1"/>
                </p:cNvCxnSpPr>
                <p:nvPr/>
              </p:nvCxnSpPr>
              <p:spPr>
                <a:xfrm>
                  <a:off x="1712451" y="1264663"/>
                  <a:ext cx="4671971" cy="1221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/>
            </p:nvGrpSpPr>
            <p:grpSpPr>
              <a:xfrm>
                <a:off x="4563855" y="3453741"/>
                <a:ext cx="4161431" cy="1207986"/>
                <a:chOff x="2222991" y="990600"/>
                <a:chExt cx="4161431" cy="1207986"/>
              </a:xfrm>
            </p:grpSpPr>
            <p:sp>
              <p:nvSpPr>
                <p:cNvPr id="108" name="Rectangle 107"/>
                <p:cNvSpPr/>
                <p:nvPr/>
              </p:nvSpPr>
              <p:spPr>
                <a:xfrm rot="840000" flipV="1">
                  <a:off x="2248078" y="1391254"/>
                  <a:ext cx="3081321" cy="13013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cxnSpLocks noChangeAspect="1"/>
                </p:cNvCxnSpPr>
                <p:nvPr/>
              </p:nvCxnSpPr>
              <p:spPr>
                <a:xfrm>
                  <a:off x="2276114" y="1033196"/>
                  <a:ext cx="4108308" cy="10740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cxnSpLocks noChangeAspect="1"/>
                </p:cNvCxnSpPr>
                <p:nvPr/>
              </p:nvCxnSpPr>
              <p:spPr>
                <a:xfrm>
                  <a:off x="2295525" y="994747"/>
                  <a:ext cx="4088897" cy="1068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/>
                <p:cNvGrpSpPr/>
                <p:nvPr/>
              </p:nvGrpSpPr>
              <p:grpSpPr>
                <a:xfrm>
                  <a:off x="2222991" y="990600"/>
                  <a:ext cx="100584" cy="127972"/>
                  <a:chOff x="2215371" y="1600200"/>
                  <a:chExt cx="100584" cy="127972"/>
                </a:xfrm>
              </p:grpSpPr>
              <p:cxnSp>
                <p:nvCxnSpPr>
                  <p:cNvPr id="114" name="Straight Connector 113"/>
                  <p:cNvCxnSpPr/>
                  <p:nvPr/>
                </p:nvCxnSpPr>
                <p:spPr>
                  <a:xfrm flipH="1" flipV="1">
                    <a:off x="2265663" y="1634293"/>
                    <a:ext cx="0" cy="821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>
                    <a:cxnSpLocks noChangeAspect="1"/>
                  </p:cNvCxnSpPr>
                  <p:nvPr/>
                </p:nvCxnSpPr>
                <p:spPr>
                  <a:xfrm flipH="1">
                    <a:off x="2215371" y="1698588"/>
                    <a:ext cx="100584" cy="2958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6" name="Group 115"/>
                  <p:cNvGrpSpPr/>
                  <p:nvPr/>
                </p:nvGrpSpPr>
                <p:grpSpPr>
                  <a:xfrm flipH="1">
                    <a:off x="2240517" y="1600200"/>
                    <a:ext cx="50292" cy="27432"/>
                    <a:chOff x="1970979" y="5757107"/>
                    <a:chExt cx="45720" cy="27432"/>
                  </a:xfrm>
                </p:grpSpPr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V="1">
                      <a:off x="1970979" y="5757107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0979" y="5757107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 flipH="1">
                    <a:off x="2240517" y="1617626"/>
                    <a:ext cx="50292" cy="27432"/>
                    <a:chOff x="1973584" y="5774533"/>
                    <a:chExt cx="45720" cy="27432"/>
                  </a:xfrm>
                </p:grpSpPr>
                <p:cxnSp>
                  <p:nvCxnSpPr>
                    <p:cNvPr id="118" name="Straight Connector 117"/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1973584" y="5787173"/>
                      <a:ext cx="45720" cy="1479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 flipV="1">
                      <a:off x="2019304" y="5774533"/>
                      <a:ext cx="0" cy="2743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12" name="Straight Connector 111"/>
                <p:cNvCxnSpPr>
                  <a:cxnSpLocks noChangeAspect="1"/>
                </p:cNvCxnSpPr>
                <p:nvPr/>
              </p:nvCxnSpPr>
              <p:spPr>
                <a:xfrm>
                  <a:off x="2223135" y="1117004"/>
                  <a:ext cx="4137052" cy="108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>
                  <a:cxnSpLocks noChangeAspect="1"/>
                </p:cNvCxnSpPr>
                <p:nvPr/>
              </p:nvCxnSpPr>
              <p:spPr>
                <a:xfrm>
                  <a:off x="2316480" y="1087386"/>
                  <a:ext cx="4059659" cy="10613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/>
            <p:cNvGrpSpPr/>
            <p:nvPr/>
          </p:nvGrpSpPr>
          <p:grpSpPr>
            <a:xfrm flipV="1">
              <a:off x="549739" y="3233688"/>
              <a:ext cx="5345288" cy="2160142"/>
              <a:chOff x="1779413" y="1040259"/>
              <a:chExt cx="5345288" cy="216014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779413" y="1605019"/>
                <a:ext cx="4324015" cy="1595382"/>
                <a:chOff x="1677398" y="1730479"/>
                <a:chExt cx="3930922" cy="1595382"/>
              </a:xfrm>
            </p:grpSpPr>
            <p:sp>
              <p:nvSpPr>
                <p:cNvPr id="37" name="Rectangle 36"/>
                <p:cNvSpPr/>
                <p:nvPr/>
              </p:nvSpPr>
              <p:spPr>
                <a:xfrm rot="960000" flipV="1">
                  <a:off x="1677398" y="2315214"/>
                  <a:ext cx="3730493" cy="4206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r"/>
                  <a:r>
                    <a:rPr lang="en-US" sz="1400" dirty="0" smtClean="0">
                      <a:solidFill>
                        <a:schemeClr val="tx1"/>
                      </a:solidFill>
                    </a:rPr>
                    <a:t>Crosstie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Connector 37"/>
                <p:cNvCxnSpPr>
                  <a:cxnSpLocks noChangeAspect="1"/>
                </p:cNvCxnSpPr>
                <p:nvPr/>
              </p:nvCxnSpPr>
              <p:spPr>
                <a:xfrm flipV="1">
                  <a:off x="5334000" y="2969111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334000" y="3051541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cxnSpLocks noChangeAspect="1"/>
                </p:cNvCxnSpPr>
                <p:nvPr/>
              </p:nvCxnSpPr>
              <p:spPr>
                <a:xfrm flipV="1">
                  <a:off x="5334000" y="3246972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08320" y="2977403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cxnSpLocks noChangeAspect="1"/>
                </p:cNvCxnSpPr>
                <p:nvPr/>
              </p:nvCxnSpPr>
              <p:spPr>
                <a:xfrm>
                  <a:off x="1779822" y="2175979"/>
                  <a:ext cx="3554178" cy="11498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>
                  <a:cxnSpLocks noChangeAspect="1"/>
                </p:cNvCxnSpPr>
                <p:nvPr/>
              </p:nvCxnSpPr>
              <p:spPr>
                <a:xfrm>
                  <a:off x="1779822" y="1896780"/>
                  <a:ext cx="3554178" cy="11498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>
                  <a:cxnSpLocks noChangeAspect="1"/>
                </p:cNvCxnSpPr>
                <p:nvPr/>
              </p:nvCxnSpPr>
              <p:spPr>
                <a:xfrm>
                  <a:off x="1779822" y="1730479"/>
                  <a:ext cx="3828498" cy="1238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1892077" y="1040259"/>
                <a:ext cx="5232624" cy="1895757"/>
                <a:chOff x="851390" y="1430104"/>
                <a:chExt cx="4756930" cy="1895757"/>
              </a:xfrm>
            </p:grpSpPr>
            <p:sp>
              <p:nvSpPr>
                <p:cNvPr id="46" name="Rectangle 45"/>
                <p:cNvSpPr/>
                <p:nvPr/>
              </p:nvSpPr>
              <p:spPr>
                <a:xfrm rot="1020000">
                  <a:off x="853769" y="2149503"/>
                  <a:ext cx="4581123" cy="4572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r"/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Connector 46"/>
                <p:cNvCxnSpPr>
                  <a:cxnSpLocks noChangeAspect="1"/>
                </p:cNvCxnSpPr>
                <p:nvPr/>
              </p:nvCxnSpPr>
              <p:spPr>
                <a:xfrm flipV="1">
                  <a:off x="5334000" y="2969111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334000" y="3051541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cxnSpLocks noChangeAspect="1"/>
                </p:cNvCxnSpPr>
                <p:nvPr/>
              </p:nvCxnSpPr>
              <p:spPr>
                <a:xfrm flipV="1">
                  <a:off x="5334000" y="3246972"/>
                  <a:ext cx="274320" cy="78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608320" y="2977403"/>
                  <a:ext cx="0" cy="2743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 noChangeAspect="1"/>
                </p:cNvCxnSpPr>
                <p:nvPr/>
              </p:nvCxnSpPr>
              <p:spPr>
                <a:xfrm>
                  <a:off x="851391" y="1875604"/>
                  <a:ext cx="4482609" cy="145025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cxnSpLocks noChangeAspect="1"/>
                </p:cNvCxnSpPr>
                <p:nvPr/>
              </p:nvCxnSpPr>
              <p:spPr>
                <a:xfrm>
                  <a:off x="851390" y="1596406"/>
                  <a:ext cx="4482610" cy="14502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cxnSpLocks noChangeAspect="1"/>
                </p:cNvCxnSpPr>
                <p:nvPr/>
              </p:nvCxnSpPr>
              <p:spPr>
                <a:xfrm>
                  <a:off x="851391" y="1430104"/>
                  <a:ext cx="4756927" cy="15390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" name="Group 1"/>
            <p:cNvGrpSpPr/>
            <p:nvPr/>
          </p:nvGrpSpPr>
          <p:grpSpPr>
            <a:xfrm>
              <a:off x="745191" y="3593824"/>
              <a:ext cx="5461813" cy="2385412"/>
              <a:chOff x="745191" y="3289024"/>
              <a:chExt cx="5461813" cy="238541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745191" y="3765275"/>
                <a:ext cx="5315669" cy="1909161"/>
                <a:chOff x="745191" y="3765275"/>
                <a:chExt cx="5315669" cy="1909161"/>
              </a:xfrm>
            </p:grpSpPr>
            <p:sp>
              <p:nvSpPr>
                <p:cNvPr id="103" name="Rectangle 25"/>
                <p:cNvSpPr/>
                <p:nvPr/>
              </p:nvSpPr>
              <p:spPr>
                <a:xfrm rot="964088" flipV="1">
                  <a:off x="745191" y="4076926"/>
                  <a:ext cx="3508088" cy="704061"/>
                </a:xfrm>
                <a:custGeom>
                  <a:avLst/>
                  <a:gdLst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0 w 3168396"/>
                    <a:gd name="connsiteY3" fmla="*/ 594360 h 594360"/>
                    <a:gd name="connsiteX4" fmla="*/ 0 w 3168396"/>
                    <a:gd name="connsiteY4" fmla="*/ 0 h 594360"/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39131 w 3168396"/>
                    <a:gd name="connsiteY3" fmla="*/ 568627 h 594360"/>
                    <a:gd name="connsiteX4" fmla="*/ 0 w 3168396"/>
                    <a:gd name="connsiteY4" fmla="*/ 0 h 594360"/>
                    <a:gd name="connsiteX0" fmla="*/ 0 w 3168396"/>
                    <a:gd name="connsiteY0" fmla="*/ 0 h 643839"/>
                    <a:gd name="connsiteX1" fmla="*/ 3168396 w 3168396"/>
                    <a:gd name="connsiteY1" fmla="*/ 0 h 643839"/>
                    <a:gd name="connsiteX2" fmla="*/ 3138285 w 3168396"/>
                    <a:gd name="connsiteY2" fmla="*/ 643839 h 643839"/>
                    <a:gd name="connsiteX3" fmla="*/ 39131 w 3168396"/>
                    <a:gd name="connsiteY3" fmla="*/ 568627 h 643839"/>
                    <a:gd name="connsiteX4" fmla="*/ 0 w 3168396"/>
                    <a:gd name="connsiteY4" fmla="*/ 0 h 643839"/>
                    <a:gd name="connsiteX0" fmla="*/ 0 w 3254778"/>
                    <a:gd name="connsiteY0" fmla="*/ 0 h 643839"/>
                    <a:gd name="connsiteX1" fmla="*/ 3254778 w 3254778"/>
                    <a:gd name="connsiteY1" fmla="*/ 67174 h 643839"/>
                    <a:gd name="connsiteX2" fmla="*/ 3138285 w 3254778"/>
                    <a:gd name="connsiteY2" fmla="*/ 643839 h 643839"/>
                    <a:gd name="connsiteX3" fmla="*/ 39131 w 3254778"/>
                    <a:gd name="connsiteY3" fmla="*/ 568627 h 643839"/>
                    <a:gd name="connsiteX4" fmla="*/ 0 w 3254778"/>
                    <a:gd name="connsiteY4" fmla="*/ 0 h 643839"/>
                    <a:gd name="connsiteX0" fmla="*/ 0 w 3263214"/>
                    <a:gd name="connsiteY0" fmla="*/ 0 h 643839"/>
                    <a:gd name="connsiteX1" fmla="*/ 3263214 w 3263214"/>
                    <a:gd name="connsiteY1" fmla="*/ 37885 h 643839"/>
                    <a:gd name="connsiteX2" fmla="*/ 3138285 w 3263214"/>
                    <a:gd name="connsiteY2" fmla="*/ 643839 h 643839"/>
                    <a:gd name="connsiteX3" fmla="*/ 39131 w 3263214"/>
                    <a:gd name="connsiteY3" fmla="*/ 568627 h 643839"/>
                    <a:gd name="connsiteX4" fmla="*/ 0 w 3263214"/>
                    <a:gd name="connsiteY4" fmla="*/ 0 h 643839"/>
                    <a:gd name="connsiteX0" fmla="*/ 0 w 3362172"/>
                    <a:gd name="connsiteY0" fmla="*/ 0 h 704061"/>
                    <a:gd name="connsiteX1" fmla="*/ 3362172 w 3362172"/>
                    <a:gd name="connsiteY1" fmla="*/ 98107 h 704061"/>
                    <a:gd name="connsiteX2" fmla="*/ 3237243 w 3362172"/>
                    <a:gd name="connsiteY2" fmla="*/ 704061 h 704061"/>
                    <a:gd name="connsiteX3" fmla="*/ 138089 w 3362172"/>
                    <a:gd name="connsiteY3" fmla="*/ 628849 h 704061"/>
                    <a:gd name="connsiteX4" fmla="*/ 0 w 3362172"/>
                    <a:gd name="connsiteY4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27053 w 3489225"/>
                    <a:gd name="connsiteY5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128522 w 3490694"/>
                    <a:gd name="connsiteY7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5916 w 3508088"/>
                    <a:gd name="connsiteY0" fmla="*/ 0 h 704061"/>
                    <a:gd name="connsiteX1" fmla="*/ 3508088 w 3508088"/>
                    <a:gd name="connsiteY1" fmla="*/ 98107 h 704061"/>
                    <a:gd name="connsiteX2" fmla="*/ 3383159 w 3508088"/>
                    <a:gd name="connsiteY2" fmla="*/ 704061 h 704061"/>
                    <a:gd name="connsiteX3" fmla="*/ 284005 w 3508088"/>
                    <a:gd name="connsiteY3" fmla="*/ 628849 h 704061"/>
                    <a:gd name="connsiteX4" fmla="*/ 0 w 3508088"/>
                    <a:gd name="connsiteY4" fmla="*/ 439409 h 704061"/>
                    <a:gd name="connsiteX5" fmla="*/ 166716 w 3508088"/>
                    <a:gd name="connsiteY5" fmla="*/ 466282 h 704061"/>
                    <a:gd name="connsiteX6" fmla="*/ 259707 w 3508088"/>
                    <a:gd name="connsiteY6" fmla="*/ 95255 h 704061"/>
                    <a:gd name="connsiteX7" fmla="*/ 145916 w 3508088"/>
                    <a:gd name="connsiteY7" fmla="*/ 0 h 70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8088" h="704061">
                      <a:moveTo>
                        <a:pt x="145916" y="0"/>
                      </a:moveTo>
                      <a:lnTo>
                        <a:pt x="3508088" y="98107"/>
                      </a:lnTo>
                      <a:lnTo>
                        <a:pt x="3383159" y="704061"/>
                      </a:lnTo>
                      <a:lnTo>
                        <a:pt x="284005" y="628849"/>
                      </a:lnTo>
                      <a:lnTo>
                        <a:pt x="0" y="439409"/>
                      </a:lnTo>
                      <a:lnTo>
                        <a:pt x="166716" y="466282"/>
                      </a:lnTo>
                      <a:cubicBezTo>
                        <a:pt x="197524" y="369646"/>
                        <a:pt x="216923" y="264716"/>
                        <a:pt x="259707" y="95255"/>
                      </a:cubicBezTo>
                      <a:lnTo>
                        <a:pt x="14591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91440" rtlCol="0" anchor="b"/>
                <a:lstStyle/>
                <a:p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flipV="1">
                  <a:off x="860390" y="3765275"/>
                  <a:ext cx="5200470" cy="1909161"/>
                  <a:chOff x="1356674" y="992535"/>
                  <a:chExt cx="4727701" cy="1909161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1493834" y="2397252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>
                    <a:cxnSpLocks noChangeAspect="1"/>
                  </p:cNvCxnSpPr>
                  <p:nvPr/>
                </p:nvCxnSpPr>
                <p:spPr>
                  <a:xfrm flipV="1">
                    <a:off x="1493833" y="1534297"/>
                    <a:ext cx="4590542" cy="132015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>
                    <a:cxnSpLocks noChangeAspect="1"/>
                  </p:cNvCxnSpPr>
                  <p:nvPr/>
                </p:nvCxnSpPr>
                <p:spPr>
                  <a:xfrm flipV="1">
                    <a:off x="1630993" y="1159920"/>
                    <a:ext cx="4453382" cy="128071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810076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351879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ChangeAspect="1"/>
                  </p:cNvCxnSpPr>
                  <p:nvPr/>
                </p:nvCxnSpPr>
                <p:spPr>
                  <a:xfrm flipV="1">
                    <a:off x="1630993" y="1620986"/>
                    <a:ext cx="4453382" cy="128071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7" y="2773500"/>
                    <a:ext cx="127183" cy="365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6" y="992535"/>
                    <a:ext cx="4721899" cy="135793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2383438" y="3289024"/>
                <a:ext cx="3823566" cy="1485679"/>
                <a:chOff x="2383438" y="3289024"/>
                <a:chExt cx="3823566" cy="1485679"/>
              </a:xfrm>
            </p:grpSpPr>
            <p:sp>
              <p:nvSpPr>
                <p:cNvPr id="26" name="Rectangle 25"/>
                <p:cNvSpPr/>
                <p:nvPr/>
              </p:nvSpPr>
              <p:spPr>
                <a:xfrm rot="840000" flipV="1">
                  <a:off x="2383438" y="3666793"/>
                  <a:ext cx="3823566" cy="650324"/>
                </a:xfrm>
                <a:custGeom>
                  <a:avLst/>
                  <a:gdLst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0 w 3168396"/>
                    <a:gd name="connsiteY3" fmla="*/ 594360 h 594360"/>
                    <a:gd name="connsiteX4" fmla="*/ 0 w 3168396"/>
                    <a:gd name="connsiteY4" fmla="*/ 0 h 594360"/>
                    <a:gd name="connsiteX0" fmla="*/ 0 w 3168396"/>
                    <a:gd name="connsiteY0" fmla="*/ 0 h 594360"/>
                    <a:gd name="connsiteX1" fmla="*/ 3168396 w 3168396"/>
                    <a:gd name="connsiteY1" fmla="*/ 0 h 594360"/>
                    <a:gd name="connsiteX2" fmla="*/ 3168396 w 3168396"/>
                    <a:gd name="connsiteY2" fmla="*/ 594360 h 594360"/>
                    <a:gd name="connsiteX3" fmla="*/ 39131 w 3168396"/>
                    <a:gd name="connsiteY3" fmla="*/ 568627 h 594360"/>
                    <a:gd name="connsiteX4" fmla="*/ 0 w 3168396"/>
                    <a:gd name="connsiteY4" fmla="*/ 0 h 594360"/>
                    <a:gd name="connsiteX0" fmla="*/ 0 w 3168396"/>
                    <a:gd name="connsiteY0" fmla="*/ 0 h 643839"/>
                    <a:gd name="connsiteX1" fmla="*/ 3168396 w 3168396"/>
                    <a:gd name="connsiteY1" fmla="*/ 0 h 643839"/>
                    <a:gd name="connsiteX2" fmla="*/ 3138285 w 3168396"/>
                    <a:gd name="connsiteY2" fmla="*/ 643839 h 643839"/>
                    <a:gd name="connsiteX3" fmla="*/ 39131 w 3168396"/>
                    <a:gd name="connsiteY3" fmla="*/ 568627 h 643839"/>
                    <a:gd name="connsiteX4" fmla="*/ 0 w 3168396"/>
                    <a:gd name="connsiteY4" fmla="*/ 0 h 643839"/>
                    <a:gd name="connsiteX0" fmla="*/ 0 w 3254778"/>
                    <a:gd name="connsiteY0" fmla="*/ 0 h 643839"/>
                    <a:gd name="connsiteX1" fmla="*/ 3254778 w 3254778"/>
                    <a:gd name="connsiteY1" fmla="*/ 67174 h 643839"/>
                    <a:gd name="connsiteX2" fmla="*/ 3138285 w 3254778"/>
                    <a:gd name="connsiteY2" fmla="*/ 643839 h 643839"/>
                    <a:gd name="connsiteX3" fmla="*/ 39131 w 3254778"/>
                    <a:gd name="connsiteY3" fmla="*/ 568627 h 643839"/>
                    <a:gd name="connsiteX4" fmla="*/ 0 w 3254778"/>
                    <a:gd name="connsiteY4" fmla="*/ 0 h 643839"/>
                    <a:gd name="connsiteX0" fmla="*/ 0 w 3263214"/>
                    <a:gd name="connsiteY0" fmla="*/ 0 h 643839"/>
                    <a:gd name="connsiteX1" fmla="*/ 3263214 w 3263214"/>
                    <a:gd name="connsiteY1" fmla="*/ 37885 h 643839"/>
                    <a:gd name="connsiteX2" fmla="*/ 3138285 w 3263214"/>
                    <a:gd name="connsiteY2" fmla="*/ 643839 h 643839"/>
                    <a:gd name="connsiteX3" fmla="*/ 39131 w 3263214"/>
                    <a:gd name="connsiteY3" fmla="*/ 568627 h 643839"/>
                    <a:gd name="connsiteX4" fmla="*/ 0 w 3263214"/>
                    <a:gd name="connsiteY4" fmla="*/ 0 h 643839"/>
                    <a:gd name="connsiteX0" fmla="*/ 0 w 3362172"/>
                    <a:gd name="connsiteY0" fmla="*/ 0 h 704061"/>
                    <a:gd name="connsiteX1" fmla="*/ 3362172 w 3362172"/>
                    <a:gd name="connsiteY1" fmla="*/ 98107 h 704061"/>
                    <a:gd name="connsiteX2" fmla="*/ 3237243 w 3362172"/>
                    <a:gd name="connsiteY2" fmla="*/ 704061 h 704061"/>
                    <a:gd name="connsiteX3" fmla="*/ 138089 w 3362172"/>
                    <a:gd name="connsiteY3" fmla="*/ 628849 h 704061"/>
                    <a:gd name="connsiteX4" fmla="*/ 0 w 3362172"/>
                    <a:gd name="connsiteY4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27053 w 3489225"/>
                    <a:gd name="connsiteY5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7053 w 3489225"/>
                    <a:gd name="connsiteY0" fmla="*/ 0 h 704061"/>
                    <a:gd name="connsiteX1" fmla="*/ 3489225 w 3489225"/>
                    <a:gd name="connsiteY1" fmla="*/ 98107 h 704061"/>
                    <a:gd name="connsiteX2" fmla="*/ 3364296 w 3489225"/>
                    <a:gd name="connsiteY2" fmla="*/ 704061 h 704061"/>
                    <a:gd name="connsiteX3" fmla="*/ 265142 w 3489225"/>
                    <a:gd name="connsiteY3" fmla="*/ 628849 h 704061"/>
                    <a:gd name="connsiteX4" fmla="*/ 0 w 3489225"/>
                    <a:gd name="connsiteY4" fmla="*/ 428982 h 704061"/>
                    <a:gd name="connsiteX5" fmla="*/ 168280 w 3489225"/>
                    <a:gd name="connsiteY5" fmla="*/ 377008 h 704061"/>
                    <a:gd name="connsiteX6" fmla="*/ 127053 w 3489225"/>
                    <a:gd name="connsiteY6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128522 w 3490694"/>
                    <a:gd name="connsiteY7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28522 w 3490694"/>
                    <a:gd name="connsiteY0" fmla="*/ 0 h 704061"/>
                    <a:gd name="connsiteX1" fmla="*/ 3490694 w 3490694"/>
                    <a:gd name="connsiteY1" fmla="*/ 98107 h 704061"/>
                    <a:gd name="connsiteX2" fmla="*/ 3365765 w 3490694"/>
                    <a:gd name="connsiteY2" fmla="*/ 704061 h 704061"/>
                    <a:gd name="connsiteX3" fmla="*/ 266611 w 3490694"/>
                    <a:gd name="connsiteY3" fmla="*/ 628849 h 704061"/>
                    <a:gd name="connsiteX4" fmla="*/ 1469 w 3490694"/>
                    <a:gd name="connsiteY4" fmla="*/ 428982 h 704061"/>
                    <a:gd name="connsiteX5" fmla="*/ 149322 w 3490694"/>
                    <a:gd name="connsiteY5" fmla="*/ 466282 h 704061"/>
                    <a:gd name="connsiteX6" fmla="*/ 169749 w 3490694"/>
                    <a:gd name="connsiteY6" fmla="*/ 377008 h 704061"/>
                    <a:gd name="connsiteX7" fmla="*/ 242313 w 3490694"/>
                    <a:gd name="connsiteY7" fmla="*/ 95255 h 704061"/>
                    <a:gd name="connsiteX8" fmla="*/ 128522 w 3490694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220 w 3509392"/>
                    <a:gd name="connsiteY0" fmla="*/ 0 h 704061"/>
                    <a:gd name="connsiteX1" fmla="*/ 3509392 w 3509392"/>
                    <a:gd name="connsiteY1" fmla="*/ 98107 h 704061"/>
                    <a:gd name="connsiteX2" fmla="*/ 3384463 w 3509392"/>
                    <a:gd name="connsiteY2" fmla="*/ 704061 h 704061"/>
                    <a:gd name="connsiteX3" fmla="*/ 285309 w 3509392"/>
                    <a:gd name="connsiteY3" fmla="*/ 628849 h 704061"/>
                    <a:gd name="connsiteX4" fmla="*/ 1304 w 3509392"/>
                    <a:gd name="connsiteY4" fmla="*/ 439409 h 704061"/>
                    <a:gd name="connsiteX5" fmla="*/ 168020 w 3509392"/>
                    <a:gd name="connsiteY5" fmla="*/ 466282 h 704061"/>
                    <a:gd name="connsiteX6" fmla="*/ 188447 w 3509392"/>
                    <a:gd name="connsiteY6" fmla="*/ 377008 h 704061"/>
                    <a:gd name="connsiteX7" fmla="*/ 261011 w 3509392"/>
                    <a:gd name="connsiteY7" fmla="*/ 95255 h 704061"/>
                    <a:gd name="connsiteX8" fmla="*/ 147220 w 3509392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189060 w 3510005"/>
                    <a:gd name="connsiteY6" fmla="*/ 377008 h 704061"/>
                    <a:gd name="connsiteX7" fmla="*/ 261624 w 3510005"/>
                    <a:gd name="connsiteY7" fmla="*/ 95255 h 704061"/>
                    <a:gd name="connsiteX8" fmla="*/ 147833 w 3510005"/>
                    <a:gd name="connsiteY8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7833 w 3510005"/>
                    <a:gd name="connsiteY0" fmla="*/ 0 h 704061"/>
                    <a:gd name="connsiteX1" fmla="*/ 3510005 w 3510005"/>
                    <a:gd name="connsiteY1" fmla="*/ 98107 h 704061"/>
                    <a:gd name="connsiteX2" fmla="*/ 3385076 w 3510005"/>
                    <a:gd name="connsiteY2" fmla="*/ 704061 h 704061"/>
                    <a:gd name="connsiteX3" fmla="*/ 285922 w 3510005"/>
                    <a:gd name="connsiteY3" fmla="*/ 628849 h 704061"/>
                    <a:gd name="connsiteX4" fmla="*/ 1917 w 3510005"/>
                    <a:gd name="connsiteY4" fmla="*/ 439409 h 704061"/>
                    <a:gd name="connsiteX5" fmla="*/ 168633 w 3510005"/>
                    <a:gd name="connsiteY5" fmla="*/ 466282 h 704061"/>
                    <a:gd name="connsiteX6" fmla="*/ 261624 w 3510005"/>
                    <a:gd name="connsiteY6" fmla="*/ 95255 h 704061"/>
                    <a:gd name="connsiteX7" fmla="*/ 147833 w 3510005"/>
                    <a:gd name="connsiteY7" fmla="*/ 0 h 704061"/>
                    <a:gd name="connsiteX0" fmla="*/ 145916 w 3508088"/>
                    <a:gd name="connsiteY0" fmla="*/ 0 h 704061"/>
                    <a:gd name="connsiteX1" fmla="*/ 3508088 w 3508088"/>
                    <a:gd name="connsiteY1" fmla="*/ 98107 h 704061"/>
                    <a:gd name="connsiteX2" fmla="*/ 3383159 w 3508088"/>
                    <a:gd name="connsiteY2" fmla="*/ 704061 h 704061"/>
                    <a:gd name="connsiteX3" fmla="*/ 284005 w 3508088"/>
                    <a:gd name="connsiteY3" fmla="*/ 628849 h 704061"/>
                    <a:gd name="connsiteX4" fmla="*/ 0 w 3508088"/>
                    <a:gd name="connsiteY4" fmla="*/ 439409 h 704061"/>
                    <a:gd name="connsiteX5" fmla="*/ 166716 w 3508088"/>
                    <a:gd name="connsiteY5" fmla="*/ 466282 h 704061"/>
                    <a:gd name="connsiteX6" fmla="*/ 259707 w 3508088"/>
                    <a:gd name="connsiteY6" fmla="*/ 95255 h 704061"/>
                    <a:gd name="connsiteX7" fmla="*/ 145916 w 3508088"/>
                    <a:gd name="connsiteY7" fmla="*/ 0 h 704061"/>
                    <a:gd name="connsiteX0" fmla="*/ 127640 w 3489812"/>
                    <a:gd name="connsiteY0" fmla="*/ 0 h 704061"/>
                    <a:gd name="connsiteX1" fmla="*/ 3489812 w 3489812"/>
                    <a:gd name="connsiteY1" fmla="*/ 98107 h 704061"/>
                    <a:gd name="connsiteX2" fmla="*/ 3364883 w 3489812"/>
                    <a:gd name="connsiteY2" fmla="*/ 704061 h 704061"/>
                    <a:gd name="connsiteX3" fmla="*/ 265729 w 3489812"/>
                    <a:gd name="connsiteY3" fmla="*/ 628849 h 704061"/>
                    <a:gd name="connsiteX4" fmla="*/ 0 w 3489812"/>
                    <a:gd name="connsiteY4" fmla="*/ 458550 h 704061"/>
                    <a:gd name="connsiteX5" fmla="*/ 148440 w 3489812"/>
                    <a:gd name="connsiteY5" fmla="*/ 466282 h 704061"/>
                    <a:gd name="connsiteX6" fmla="*/ 241431 w 3489812"/>
                    <a:gd name="connsiteY6" fmla="*/ 95255 h 704061"/>
                    <a:gd name="connsiteX7" fmla="*/ 127640 w 3489812"/>
                    <a:gd name="connsiteY7" fmla="*/ 0 h 704061"/>
                    <a:gd name="connsiteX0" fmla="*/ 127640 w 3489812"/>
                    <a:gd name="connsiteY0" fmla="*/ 0 h 704061"/>
                    <a:gd name="connsiteX1" fmla="*/ 3489812 w 3489812"/>
                    <a:gd name="connsiteY1" fmla="*/ 98107 h 704061"/>
                    <a:gd name="connsiteX2" fmla="*/ 3364883 w 3489812"/>
                    <a:gd name="connsiteY2" fmla="*/ 704061 h 704061"/>
                    <a:gd name="connsiteX3" fmla="*/ 265729 w 3489812"/>
                    <a:gd name="connsiteY3" fmla="*/ 628849 h 704061"/>
                    <a:gd name="connsiteX4" fmla="*/ 0 w 3489812"/>
                    <a:gd name="connsiteY4" fmla="*/ 458550 h 704061"/>
                    <a:gd name="connsiteX5" fmla="*/ 142948 w 3489812"/>
                    <a:gd name="connsiteY5" fmla="*/ 464700 h 704061"/>
                    <a:gd name="connsiteX6" fmla="*/ 241431 w 3489812"/>
                    <a:gd name="connsiteY6" fmla="*/ 95255 h 704061"/>
                    <a:gd name="connsiteX7" fmla="*/ 127640 w 3489812"/>
                    <a:gd name="connsiteY7" fmla="*/ 0 h 704061"/>
                    <a:gd name="connsiteX0" fmla="*/ 127640 w 3489812"/>
                    <a:gd name="connsiteY0" fmla="*/ 0 h 726817"/>
                    <a:gd name="connsiteX1" fmla="*/ 3489812 w 3489812"/>
                    <a:gd name="connsiteY1" fmla="*/ 98107 h 726817"/>
                    <a:gd name="connsiteX2" fmla="*/ 3364883 w 3489812"/>
                    <a:gd name="connsiteY2" fmla="*/ 704061 h 726817"/>
                    <a:gd name="connsiteX3" fmla="*/ 245997 w 3489812"/>
                    <a:gd name="connsiteY3" fmla="*/ 726817 h 726817"/>
                    <a:gd name="connsiteX4" fmla="*/ 0 w 3489812"/>
                    <a:gd name="connsiteY4" fmla="*/ 458550 h 726817"/>
                    <a:gd name="connsiteX5" fmla="*/ 142948 w 3489812"/>
                    <a:gd name="connsiteY5" fmla="*/ 464700 h 726817"/>
                    <a:gd name="connsiteX6" fmla="*/ 241431 w 3489812"/>
                    <a:gd name="connsiteY6" fmla="*/ 95255 h 726817"/>
                    <a:gd name="connsiteX7" fmla="*/ 127640 w 3489812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92113 w 3438977"/>
                    <a:gd name="connsiteY5" fmla="*/ 464700 h 726817"/>
                    <a:gd name="connsiteX6" fmla="*/ 190596 w 3438977"/>
                    <a:gd name="connsiteY6" fmla="*/ 95255 h 726817"/>
                    <a:gd name="connsiteX7" fmla="*/ 76805 w 3438977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112380 w 3438977"/>
                    <a:gd name="connsiteY5" fmla="*/ 552777 h 726817"/>
                    <a:gd name="connsiteX6" fmla="*/ 190596 w 3438977"/>
                    <a:gd name="connsiteY6" fmla="*/ 95255 h 726817"/>
                    <a:gd name="connsiteX7" fmla="*/ 76805 w 3438977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112380 w 3438977"/>
                    <a:gd name="connsiteY5" fmla="*/ 552777 h 726817"/>
                    <a:gd name="connsiteX6" fmla="*/ 190596 w 3438977"/>
                    <a:gd name="connsiteY6" fmla="*/ 95255 h 726817"/>
                    <a:gd name="connsiteX7" fmla="*/ 76805 w 3438977"/>
                    <a:gd name="connsiteY7" fmla="*/ 0 h 726817"/>
                    <a:gd name="connsiteX0" fmla="*/ 76805 w 3438977"/>
                    <a:gd name="connsiteY0" fmla="*/ 0 h 726817"/>
                    <a:gd name="connsiteX1" fmla="*/ 3438977 w 3438977"/>
                    <a:gd name="connsiteY1" fmla="*/ 98107 h 726817"/>
                    <a:gd name="connsiteX2" fmla="*/ 3314048 w 3438977"/>
                    <a:gd name="connsiteY2" fmla="*/ 704061 h 726817"/>
                    <a:gd name="connsiteX3" fmla="*/ 195162 w 3438977"/>
                    <a:gd name="connsiteY3" fmla="*/ 726817 h 726817"/>
                    <a:gd name="connsiteX4" fmla="*/ 0 w 3438977"/>
                    <a:gd name="connsiteY4" fmla="*/ 557072 h 726817"/>
                    <a:gd name="connsiteX5" fmla="*/ 112380 w 3438977"/>
                    <a:gd name="connsiteY5" fmla="*/ 552777 h 726817"/>
                    <a:gd name="connsiteX6" fmla="*/ 178959 w 3438977"/>
                    <a:gd name="connsiteY6" fmla="*/ 201224 h 726817"/>
                    <a:gd name="connsiteX7" fmla="*/ 76805 w 3438977"/>
                    <a:gd name="connsiteY7" fmla="*/ 0 h 726817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3314048 w 3438977"/>
                    <a:gd name="connsiteY2" fmla="*/ 605954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2673545 w 3438977"/>
                    <a:gd name="connsiteY2" fmla="*/ 583408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2680950 w 3438977"/>
                    <a:gd name="connsiteY2" fmla="*/ 558452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3438977"/>
                    <a:gd name="connsiteY0" fmla="*/ 9078 h 628710"/>
                    <a:gd name="connsiteX1" fmla="*/ 3438977 w 3438977"/>
                    <a:gd name="connsiteY1" fmla="*/ 0 h 628710"/>
                    <a:gd name="connsiteX2" fmla="*/ 2672193 w 3438977"/>
                    <a:gd name="connsiteY2" fmla="*/ 575093 h 628710"/>
                    <a:gd name="connsiteX3" fmla="*/ 195162 w 3438977"/>
                    <a:gd name="connsiteY3" fmla="*/ 628710 h 628710"/>
                    <a:gd name="connsiteX4" fmla="*/ 0 w 3438977"/>
                    <a:gd name="connsiteY4" fmla="*/ 458965 h 628710"/>
                    <a:gd name="connsiteX5" fmla="*/ 112380 w 3438977"/>
                    <a:gd name="connsiteY5" fmla="*/ 454670 h 628710"/>
                    <a:gd name="connsiteX6" fmla="*/ 178959 w 3438977"/>
                    <a:gd name="connsiteY6" fmla="*/ 103117 h 628710"/>
                    <a:gd name="connsiteX7" fmla="*/ 84046 w 3438977"/>
                    <a:gd name="connsiteY7" fmla="*/ 9078 h 628710"/>
                    <a:gd name="connsiteX0" fmla="*/ 84046 w 2789709"/>
                    <a:gd name="connsiteY0" fmla="*/ 30692 h 650324"/>
                    <a:gd name="connsiteX1" fmla="*/ 2789709 w 2789709"/>
                    <a:gd name="connsiteY1" fmla="*/ 0 h 650324"/>
                    <a:gd name="connsiteX2" fmla="*/ 2672193 w 2789709"/>
                    <a:gd name="connsiteY2" fmla="*/ 596707 h 650324"/>
                    <a:gd name="connsiteX3" fmla="*/ 195162 w 2789709"/>
                    <a:gd name="connsiteY3" fmla="*/ 650324 h 650324"/>
                    <a:gd name="connsiteX4" fmla="*/ 0 w 2789709"/>
                    <a:gd name="connsiteY4" fmla="*/ 480579 h 650324"/>
                    <a:gd name="connsiteX5" fmla="*/ 112380 w 2789709"/>
                    <a:gd name="connsiteY5" fmla="*/ 476284 h 650324"/>
                    <a:gd name="connsiteX6" fmla="*/ 178959 w 2789709"/>
                    <a:gd name="connsiteY6" fmla="*/ 124731 h 650324"/>
                    <a:gd name="connsiteX7" fmla="*/ 84046 w 2789709"/>
                    <a:gd name="connsiteY7" fmla="*/ 30692 h 650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89709" h="650324">
                      <a:moveTo>
                        <a:pt x="84046" y="30692"/>
                      </a:moveTo>
                      <a:lnTo>
                        <a:pt x="2789709" y="0"/>
                      </a:lnTo>
                      <a:lnTo>
                        <a:pt x="2672193" y="596707"/>
                      </a:lnTo>
                      <a:lnTo>
                        <a:pt x="195162" y="650324"/>
                      </a:lnTo>
                      <a:lnTo>
                        <a:pt x="0" y="480579"/>
                      </a:lnTo>
                      <a:cubicBezTo>
                        <a:pt x="55572" y="489537"/>
                        <a:pt x="56808" y="467326"/>
                        <a:pt x="112380" y="476284"/>
                      </a:cubicBezTo>
                      <a:cubicBezTo>
                        <a:pt x="133287" y="350087"/>
                        <a:pt x="136175" y="294192"/>
                        <a:pt x="178959" y="124731"/>
                      </a:cubicBezTo>
                      <a:lnTo>
                        <a:pt x="84046" y="306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91440" rtlCol="0" anchor="b"/>
                <a:lstStyle/>
                <a:p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 flipV="1">
                  <a:off x="2471928" y="3289024"/>
                  <a:ext cx="3588932" cy="1485679"/>
                  <a:chOff x="1356674" y="1416017"/>
                  <a:chExt cx="3262666" cy="1485679"/>
                </a:xfrm>
              </p:grpSpPr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1493834" y="2397252"/>
                    <a:ext cx="0" cy="4572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cxnSpLocks noChangeAspect="1"/>
                  </p:cNvCxnSpPr>
                  <p:nvPr/>
                </p:nvCxnSpPr>
                <p:spPr>
                  <a:xfrm flipV="1">
                    <a:off x="1493834" y="1955614"/>
                    <a:ext cx="3125506" cy="8988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>
                    <a:cxnSpLocks noChangeAspect="1"/>
                  </p:cNvCxnSpPr>
                  <p:nvPr/>
                </p:nvCxnSpPr>
                <p:spPr>
                  <a:xfrm flipV="1">
                    <a:off x="1630994" y="1581237"/>
                    <a:ext cx="2988346" cy="85939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810076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>
                    <a:cxnSpLocks noChangeAspect="1"/>
                  </p:cNvCxnSpPr>
                  <p:nvPr/>
                </p:nvCxnSpPr>
                <p:spPr>
                  <a:xfrm>
                    <a:off x="1356674" y="2351879"/>
                    <a:ext cx="274320" cy="8875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cxnSpLocks noChangeAspect="1"/>
                    <a:endCxn id="26" idx="2"/>
                  </p:cNvCxnSpPr>
                  <p:nvPr/>
                </p:nvCxnSpPr>
                <p:spPr>
                  <a:xfrm flipV="1">
                    <a:off x="1630994" y="2038707"/>
                    <a:ext cx="2987224" cy="8629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7" y="2773500"/>
                    <a:ext cx="127183" cy="3657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cxnSpLocks noChangeAspect="1"/>
                  </p:cNvCxnSpPr>
                  <p:nvPr/>
                </p:nvCxnSpPr>
                <p:spPr>
                  <a:xfrm flipV="1">
                    <a:off x="1362477" y="1416017"/>
                    <a:ext cx="3249333" cy="9344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5" name="Rectangle 124"/>
            <p:cNvSpPr/>
            <p:nvPr/>
          </p:nvSpPr>
          <p:spPr>
            <a:xfrm>
              <a:off x="662403" y="2971799"/>
              <a:ext cx="5404104" cy="31242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Parallelogram 2"/>
            <p:cNvSpPr/>
            <p:nvPr/>
          </p:nvSpPr>
          <p:spPr>
            <a:xfrm rot="900000">
              <a:off x="3658532" y="4383547"/>
              <a:ext cx="296791" cy="45719"/>
            </a:xfrm>
            <a:prstGeom prst="parallelogram">
              <a:avLst>
                <a:gd name="adj" fmla="val 161814"/>
              </a:avLst>
            </a:prstGeom>
            <a:solidFill>
              <a:srgbClr val="0070C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Parallelogram 87"/>
            <p:cNvSpPr/>
            <p:nvPr/>
          </p:nvSpPr>
          <p:spPr>
            <a:xfrm rot="900000">
              <a:off x="2014446" y="4856317"/>
              <a:ext cx="296791" cy="45719"/>
            </a:xfrm>
            <a:prstGeom prst="parallelogram">
              <a:avLst>
                <a:gd name="adj" fmla="val 161814"/>
              </a:avLst>
            </a:prstGeom>
            <a:solidFill>
              <a:srgbClr val="0070C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68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63880" y="304800"/>
            <a:ext cx="6294120" cy="4391799"/>
            <a:chOff x="563880" y="304800"/>
            <a:chExt cx="6294120" cy="4391799"/>
          </a:xfrm>
        </p:grpSpPr>
        <p:grpSp>
          <p:nvGrpSpPr>
            <p:cNvPr id="2" name="Group 1"/>
            <p:cNvGrpSpPr/>
            <p:nvPr/>
          </p:nvGrpSpPr>
          <p:grpSpPr>
            <a:xfrm>
              <a:off x="685800" y="685800"/>
              <a:ext cx="5589364" cy="1214897"/>
              <a:chOff x="685800" y="685800"/>
              <a:chExt cx="5589364" cy="1214897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273586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597975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565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1504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03943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8090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92236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5738321" y="1419800"/>
                <a:ext cx="512781" cy="216946"/>
                <a:chOff x="6680301" y="3223260"/>
                <a:chExt cx="1188720" cy="457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680301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680301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/>
              <p:cNvGrpSpPr/>
              <p:nvPr/>
            </p:nvGrpSpPr>
            <p:grpSpPr>
              <a:xfrm>
                <a:off x="5737927" y="949751"/>
                <a:ext cx="512781" cy="216946"/>
                <a:chOff x="6679386" y="2232660"/>
                <a:chExt cx="1188720" cy="4572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679386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679386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2946426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>
                <a:off x="2946031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/>
              <p:cNvGrpSpPr/>
              <p:nvPr/>
            </p:nvGrpSpPr>
            <p:grpSpPr>
              <a:xfrm>
                <a:off x="3504805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3504410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4063184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4062789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/>
              <p:cNvGrpSpPr/>
              <p:nvPr/>
            </p:nvGrpSpPr>
            <p:grpSpPr>
              <a:xfrm>
                <a:off x="4621563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4621168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/>
            </p:nvGrpSpPr>
            <p:grpSpPr>
              <a:xfrm>
                <a:off x="5179942" y="1419800"/>
                <a:ext cx="512781" cy="216946"/>
                <a:chOff x="5385876" y="3223260"/>
                <a:chExt cx="1188720" cy="45720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38587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38587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5179547" y="949751"/>
                <a:ext cx="512781" cy="216946"/>
                <a:chOff x="5384961" y="2232660"/>
                <a:chExt cx="1188720" cy="457200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38496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38496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" name="Straight Connector 111"/>
              <p:cNvCxnSpPr/>
              <p:nvPr/>
            </p:nvCxnSpPr>
            <p:spPr>
              <a:xfrm>
                <a:off x="23614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80287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1244337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685800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/>
              <p:cNvGrpSpPr/>
              <p:nvPr/>
            </p:nvGrpSpPr>
            <p:grpSpPr>
              <a:xfrm>
                <a:off x="709862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/>
            </p:nvGrpSpPr>
            <p:grpSpPr>
              <a:xfrm>
                <a:off x="709467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1268241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267846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 142"/>
              <p:cNvGrpSpPr/>
              <p:nvPr/>
            </p:nvGrpSpPr>
            <p:grpSpPr>
              <a:xfrm>
                <a:off x="1826620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826225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2384999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Group 151"/>
              <p:cNvGrpSpPr/>
              <p:nvPr/>
            </p:nvGrpSpPr>
            <p:grpSpPr>
              <a:xfrm>
                <a:off x="2384604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685800" y="685800"/>
                <a:ext cx="5589364" cy="1214897"/>
                <a:chOff x="762000" y="1676400"/>
                <a:chExt cx="7239000" cy="2560320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762000" y="167640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Connector 3"/>
                <p:cNvCxnSpPr/>
                <p:nvPr/>
              </p:nvCxnSpPr>
              <p:spPr>
                <a:xfrm>
                  <a:off x="762000" y="423672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oup 228"/>
            <p:cNvGrpSpPr/>
            <p:nvPr/>
          </p:nvGrpSpPr>
          <p:grpSpPr>
            <a:xfrm>
              <a:off x="685800" y="3052303"/>
              <a:ext cx="5589364" cy="1214897"/>
              <a:chOff x="685800" y="685800"/>
              <a:chExt cx="5589364" cy="1214897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>
                <a:off x="6273586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597975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51565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571504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039438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348090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292236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7" name="Group 236"/>
              <p:cNvGrpSpPr/>
              <p:nvPr/>
            </p:nvGrpSpPr>
            <p:grpSpPr>
              <a:xfrm>
                <a:off x="5738321" y="1419800"/>
                <a:ext cx="512781" cy="216946"/>
                <a:chOff x="6680301" y="3223260"/>
                <a:chExt cx="1188720" cy="457200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680301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6680301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8" name="Group 237"/>
              <p:cNvGrpSpPr/>
              <p:nvPr/>
            </p:nvGrpSpPr>
            <p:grpSpPr>
              <a:xfrm>
                <a:off x="5737927" y="949751"/>
                <a:ext cx="512781" cy="216946"/>
                <a:chOff x="6679386" y="2232660"/>
                <a:chExt cx="1188720" cy="457200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>
                  <a:off x="6679386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6679386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2946426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946031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3504805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2" name="Group 241"/>
              <p:cNvGrpSpPr/>
              <p:nvPr/>
            </p:nvGrpSpPr>
            <p:grpSpPr>
              <a:xfrm>
                <a:off x="3504410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>
                <a:off x="4063184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>
                <a:off x="4062789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/>
            </p:nvGrpSpPr>
            <p:grpSpPr>
              <a:xfrm>
                <a:off x="4621563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4621168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5179942" y="1419800"/>
                <a:ext cx="512781" cy="216946"/>
                <a:chOff x="5385876" y="3223260"/>
                <a:chExt cx="1188720" cy="457200"/>
              </a:xfrm>
            </p:grpSpPr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5385876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5385876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/>
            </p:nvGrpSpPr>
            <p:grpSpPr>
              <a:xfrm>
                <a:off x="5179547" y="949751"/>
                <a:ext cx="512781" cy="216946"/>
                <a:chOff x="5384961" y="2232660"/>
                <a:chExt cx="1188720" cy="457200"/>
              </a:xfrm>
            </p:grpSpPr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5384961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5384961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9" name="Straight Connector 248"/>
              <p:cNvCxnSpPr/>
              <p:nvPr/>
            </p:nvCxnSpPr>
            <p:spPr>
              <a:xfrm>
                <a:off x="2361411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1802874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1244337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85800" y="685800"/>
                <a:ext cx="0" cy="1214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/>
              <p:cNvGrpSpPr/>
              <p:nvPr/>
            </p:nvGrpSpPr>
            <p:grpSpPr>
              <a:xfrm>
                <a:off x="709862" y="1419800"/>
                <a:ext cx="512781" cy="216946"/>
                <a:chOff x="208180" y="3223260"/>
                <a:chExt cx="1188720" cy="45720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208180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208180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/>
              <p:cNvGrpSpPr/>
              <p:nvPr/>
            </p:nvGrpSpPr>
            <p:grpSpPr>
              <a:xfrm>
                <a:off x="709467" y="949751"/>
                <a:ext cx="512781" cy="216946"/>
                <a:chOff x="207265" y="2232660"/>
                <a:chExt cx="1188720" cy="457200"/>
              </a:xfrm>
            </p:grpSpPr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207265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207265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5" name="Group 254"/>
              <p:cNvGrpSpPr/>
              <p:nvPr/>
            </p:nvGrpSpPr>
            <p:grpSpPr>
              <a:xfrm>
                <a:off x="1268241" y="1419800"/>
                <a:ext cx="512781" cy="216946"/>
                <a:chOff x="1502604" y="3223260"/>
                <a:chExt cx="1188720" cy="45720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502604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502604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/>
              <p:cNvGrpSpPr/>
              <p:nvPr/>
            </p:nvGrpSpPr>
            <p:grpSpPr>
              <a:xfrm>
                <a:off x="1267846" y="949751"/>
                <a:ext cx="512781" cy="216946"/>
                <a:chOff x="1501689" y="2232660"/>
                <a:chExt cx="1188720" cy="457200"/>
              </a:xfrm>
            </p:grpSpPr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501689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501689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>
                <a:off x="1826620" y="1419800"/>
                <a:ext cx="512781" cy="216946"/>
                <a:chOff x="2797028" y="3223260"/>
                <a:chExt cx="1188720" cy="45720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2797028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2797028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/>
              <p:cNvGrpSpPr/>
              <p:nvPr/>
            </p:nvGrpSpPr>
            <p:grpSpPr>
              <a:xfrm>
                <a:off x="1826225" y="949751"/>
                <a:ext cx="512781" cy="216946"/>
                <a:chOff x="2796113" y="2232660"/>
                <a:chExt cx="1188720" cy="457200"/>
              </a:xfrm>
            </p:grpSpPr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796113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2796113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2384999" y="1419800"/>
                <a:ext cx="512781" cy="216946"/>
                <a:chOff x="4091452" y="3223260"/>
                <a:chExt cx="1188720" cy="45720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4091452" y="36804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4091452" y="32232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>
                <a:off x="2384604" y="949751"/>
                <a:ext cx="512781" cy="216946"/>
                <a:chOff x="4090537" y="2232660"/>
                <a:chExt cx="1188720" cy="45720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4090537" y="26898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4090537" y="2232660"/>
                  <a:ext cx="11887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60"/>
              <p:cNvGrpSpPr/>
              <p:nvPr/>
            </p:nvGrpSpPr>
            <p:grpSpPr>
              <a:xfrm>
                <a:off x="685800" y="685800"/>
                <a:ext cx="5589364" cy="1214897"/>
                <a:chOff x="762000" y="1676400"/>
                <a:chExt cx="7239000" cy="256032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762000" y="167640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762000" y="4236720"/>
                  <a:ext cx="7239000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4" name="Straight Connector 303"/>
            <p:cNvCxnSpPr/>
            <p:nvPr/>
          </p:nvCxnSpPr>
          <p:spPr>
            <a:xfrm>
              <a:off x="6321157" y="1636746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6321157" y="1419800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6320763" y="1166697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6320763" y="949751"/>
              <a:ext cx="5127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6321157" y="685800"/>
              <a:ext cx="536843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1268636" y="1900697"/>
              <a:ext cx="5589364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563880" y="305188"/>
              <a:ext cx="228600" cy="4160132"/>
              <a:chOff x="6160864" y="335668"/>
              <a:chExt cx="228600" cy="4160132"/>
            </a:xfrm>
          </p:grpSpPr>
          <p:sp>
            <p:nvSpPr>
              <p:cNvPr id="311" name="Oval 310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79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2" name="Straight Connector 311"/>
              <p:cNvCxnSpPr>
                <a:stCxn id="311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3" name="Group 312"/>
            <p:cNvGrpSpPr/>
            <p:nvPr/>
          </p:nvGrpSpPr>
          <p:grpSpPr>
            <a:xfrm>
              <a:off x="6160864" y="305188"/>
              <a:ext cx="228600" cy="4160132"/>
              <a:chOff x="6160864" y="335668"/>
              <a:chExt cx="228600" cy="4160132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68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5" name="Straight Connector 314"/>
              <p:cNvCxnSpPr>
                <a:stCxn id="314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ounded Rectangle 25"/>
            <p:cNvSpPr/>
            <p:nvPr/>
          </p:nvSpPr>
          <p:spPr>
            <a:xfrm>
              <a:off x="6182360" y="1518920"/>
              <a:ext cx="182880" cy="1828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6" name="Group 315"/>
            <p:cNvGrpSpPr/>
            <p:nvPr/>
          </p:nvGrpSpPr>
          <p:grpSpPr>
            <a:xfrm>
              <a:off x="5039847" y="304800"/>
              <a:ext cx="228600" cy="4160132"/>
              <a:chOff x="6160864" y="335668"/>
              <a:chExt cx="228600" cy="4160132"/>
            </a:xfrm>
          </p:grpSpPr>
          <p:sp>
            <p:nvSpPr>
              <p:cNvPr id="317" name="Oval 316"/>
              <p:cNvSpPr/>
              <p:nvPr/>
            </p:nvSpPr>
            <p:spPr>
              <a:xfrm>
                <a:off x="6160864" y="335668"/>
                <a:ext cx="228600" cy="228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71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8" name="Straight Connector 317"/>
              <p:cNvCxnSpPr>
                <a:stCxn id="317" idx="4"/>
              </p:cNvCxnSpPr>
              <p:nvPr/>
            </p:nvCxnSpPr>
            <p:spPr>
              <a:xfrm>
                <a:off x="6275164" y="564268"/>
                <a:ext cx="0" cy="39315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Rounded Rectangle 320"/>
            <p:cNvSpPr/>
            <p:nvPr/>
          </p:nvSpPr>
          <p:spPr>
            <a:xfrm>
              <a:off x="5066003" y="863600"/>
              <a:ext cx="182880" cy="1828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ounded Rectangle 321"/>
            <p:cNvSpPr/>
            <p:nvPr/>
          </p:nvSpPr>
          <p:spPr>
            <a:xfrm>
              <a:off x="6178523" y="3901440"/>
              <a:ext cx="182880" cy="182880"/>
            </a:xfrm>
            <a:prstGeom prst="roundRect">
              <a:avLst/>
            </a:prstGeom>
            <a:noFill/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Multiply 322"/>
            <p:cNvSpPr/>
            <p:nvPr/>
          </p:nvSpPr>
          <p:spPr>
            <a:xfrm>
              <a:off x="6188825" y="3888740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Multiply 323"/>
            <p:cNvSpPr/>
            <p:nvPr/>
          </p:nvSpPr>
          <p:spPr>
            <a:xfrm>
              <a:off x="6178134" y="3224814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Multiply 324"/>
            <p:cNvSpPr/>
            <p:nvPr/>
          </p:nvSpPr>
          <p:spPr>
            <a:xfrm>
              <a:off x="6188825" y="1540226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Multiply 325"/>
            <p:cNvSpPr/>
            <p:nvPr/>
          </p:nvSpPr>
          <p:spPr>
            <a:xfrm>
              <a:off x="6195961" y="854426"/>
              <a:ext cx="166255" cy="182880"/>
            </a:xfrm>
            <a:prstGeom prst="mathMultiply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25909" y="2057400"/>
              <a:ext cx="13982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225909" y="2895600"/>
              <a:ext cx="13982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265755" y="1991360"/>
              <a:ext cx="1318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Manhattan Bound</a:t>
              </a:r>
              <a:endParaRPr lang="en-US" sz="1200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107741" y="4419600"/>
              <a:ext cx="29582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Span 1 of Manhattan side approach</a:t>
              </a:r>
              <a:endParaRPr lang="en-US" sz="1200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2265755" y="2667000"/>
              <a:ext cx="13185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Brooklyn Bound</a:t>
              </a:r>
              <a:endParaRPr lang="en-US" sz="12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78180" y="4465320"/>
              <a:ext cx="5600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1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247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 Braley</cp:lastModifiedBy>
  <cp:revision>36</cp:revision>
  <dcterms:created xsi:type="dcterms:W3CDTF">2006-08-16T00:00:00Z</dcterms:created>
  <dcterms:modified xsi:type="dcterms:W3CDTF">2018-12-11T15:57:54Z</dcterms:modified>
</cp:coreProperties>
</file>