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3CE9-DCDF-493C-93A7-890037B8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CDEAF-319D-47F5-8B54-F1A031BD1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E09A-A414-48D1-81E2-38019302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80F-6DDE-43C9-B8B9-550DDCEC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5FE4E-E7A4-440C-BEAF-35CB8AFD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B0F6-D1AB-4573-9C28-87F2FED0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FD916-C3DC-43E2-906E-B8B6B5987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6F75-E6CC-4BD1-A31C-6A6BEE82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673F-C970-486E-A49C-048551CB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F645-7721-4D46-9143-19A79368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227B8-3F4E-41F7-A12C-5F573969E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CD00E-E749-466F-BBE0-B7AFD7C50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1822-DB52-4CB7-9DAC-D2ED634B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05D7-3F42-4ADC-9E49-63A8E2FB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B6FB-7CC7-4AA2-976B-A278DB1D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0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845-23DE-4699-8D42-B484B02B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CD47-11F4-400E-AFEF-58A8DD44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D3D8-C35A-42A5-92B4-948739D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2AA6-6F5C-4FB2-B9B2-638D742E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02B2-51B4-4F1B-AB86-771F5770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D344-19A7-492C-9903-C68C67AD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3535-5A26-41C6-92A5-2E3687EB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97834-D03A-44E7-93BC-59E624CD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689A-CA49-4F55-A4D5-D7D2D7D3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DBFA-87A8-4CE6-9EF0-EA2D3ACE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3F2D-4A77-42E8-809F-63F616F2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45EF-B30F-4A6C-99E7-63E0CAE43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9918E-5B56-4393-AE78-5F2B24E58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58CBD-7C56-428F-AE27-8B0601DA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3CE0-28EB-42FD-A587-DDF9CEB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CFF6-0E74-4188-8946-97DC2890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73F8-9866-46A7-9079-632EC9FE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445FD-3A67-4E96-B9B7-8778D21A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26BE9-EAEE-4675-B7D7-0FB1CB5D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43285-91E9-427C-901B-3F8FA5455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05868-DE21-4B6A-AD65-43FD02C72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C0490-2149-4C0D-BF1D-426C8F0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E9901-8026-47B4-9526-AB67FBBB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CA398-16FF-467D-882D-32D7F60F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CFFB-A6F8-4372-9B1D-E2E41215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061C9-96BD-4AB4-88AA-CA100C9A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CDA29-92D8-414B-9576-0D71FE3D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57ED9-B8D8-41C7-BEA7-BE4F00A9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7947-DABB-4121-AFD3-7F316B17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0C691-40EB-4812-9E62-7F667844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9E0FD-0A52-4DD0-9EF1-17B19FDC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AC41-72E7-48B0-844E-DBA44560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388A-E637-4929-850C-A15BD52AA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187B0-9A15-4ED9-B99D-26C78C08E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03B32-237C-4E8C-BA68-B104C5AF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CE109-FE34-4351-AD2F-A2474C5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B597E-E63D-428B-9DFD-3C13100E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DC7F-33E9-453B-8C14-C1ACC7BC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D3A53-38D4-4EBD-81AD-644B9996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1DA1A-BE7F-4D6D-B131-9D98829B1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871B0-6B9A-4381-B3C1-624EF7DE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9D9B4-5669-478C-B027-66ADDC61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D4EE-F740-49B0-8771-752344C0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14731-9861-450F-B46F-7BD815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66C8D-63E3-4680-8C5E-0DC64A20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6DDF-E135-47E6-B948-7BB2DFCF0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A9D2-1B4D-4C45-B872-C7B769832D49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9E33-9827-4A73-A998-A2D736D24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57261-DBAB-41B7-9938-50089D37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0AE3-9F8D-4579-8165-F8F8E549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456E745-EE89-4824-B2D5-97771CF05BFA}"/>
              </a:ext>
            </a:extLst>
          </p:cNvPr>
          <p:cNvGrpSpPr/>
          <p:nvPr/>
        </p:nvGrpSpPr>
        <p:grpSpPr>
          <a:xfrm>
            <a:off x="3396435" y="1764481"/>
            <a:ext cx="4008949" cy="3488654"/>
            <a:chOff x="3396435" y="1764481"/>
            <a:chExt cx="4008949" cy="34886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765952-ACAE-4069-A5C0-DBBC08EBD90C}"/>
                </a:ext>
              </a:extLst>
            </p:cNvPr>
            <p:cNvGrpSpPr/>
            <p:nvPr/>
          </p:nvGrpSpPr>
          <p:grpSpPr>
            <a:xfrm>
              <a:off x="4542493" y="2687217"/>
              <a:ext cx="1716833" cy="2565918"/>
              <a:chOff x="4478694" y="2687217"/>
              <a:chExt cx="1716833" cy="256591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436110D-7B3C-4CC6-93FA-2F23F8DE5897}"/>
                  </a:ext>
                </a:extLst>
              </p:cNvPr>
              <p:cNvCxnSpPr/>
              <p:nvPr/>
            </p:nvCxnSpPr>
            <p:spPr>
              <a:xfrm>
                <a:off x="4478694" y="2687217"/>
                <a:ext cx="1716833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28AE64F-E51B-49A7-B298-77359A5AA609}"/>
                  </a:ext>
                </a:extLst>
              </p:cNvPr>
              <p:cNvCxnSpPr/>
              <p:nvPr/>
            </p:nvCxnSpPr>
            <p:spPr>
              <a:xfrm>
                <a:off x="5337110" y="2687217"/>
                <a:ext cx="0" cy="256591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C278117-EE1A-4FAF-B5BA-64CF0D59B29B}"/>
                  </a:ext>
                </a:extLst>
              </p:cNvPr>
              <p:cNvCxnSpPr/>
              <p:nvPr/>
            </p:nvCxnSpPr>
            <p:spPr>
              <a:xfrm>
                <a:off x="4478694" y="5253135"/>
                <a:ext cx="1716833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7E522DE-E3DA-487C-9F00-35BF9493F887}"/>
                </a:ext>
              </a:extLst>
            </p:cNvPr>
            <p:cNvGrpSpPr/>
            <p:nvPr/>
          </p:nvGrpSpPr>
          <p:grpSpPr>
            <a:xfrm>
              <a:off x="4579817" y="2296324"/>
              <a:ext cx="1642185" cy="354022"/>
              <a:chOff x="4516018" y="2500606"/>
              <a:chExt cx="1642185" cy="16794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3E9BA70-2EA7-4289-A140-1AE3085EDB0C}"/>
                  </a:ext>
                </a:extLst>
              </p:cNvPr>
              <p:cNvSpPr/>
              <p:nvPr/>
            </p:nvSpPr>
            <p:spPr>
              <a:xfrm>
                <a:off x="4516018" y="2500606"/>
                <a:ext cx="653133" cy="167949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E03A16-BEBB-4D96-BB7D-00D214C83916}"/>
                  </a:ext>
                </a:extLst>
              </p:cNvPr>
              <p:cNvSpPr/>
              <p:nvPr/>
            </p:nvSpPr>
            <p:spPr>
              <a:xfrm>
                <a:off x="5505070" y="2500606"/>
                <a:ext cx="653133" cy="167949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3AA0A9-F394-4C0E-B601-AC2D52F1885D}"/>
                </a:ext>
              </a:extLst>
            </p:cNvPr>
            <p:cNvGrpSpPr/>
            <p:nvPr/>
          </p:nvGrpSpPr>
          <p:grpSpPr>
            <a:xfrm>
              <a:off x="3396435" y="1764481"/>
              <a:ext cx="4008949" cy="525624"/>
              <a:chOff x="3396435" y="1240975"/>
              <a:chExt cx="4008949" cy="52562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F46ABC-F119-486C-BA0F-6499BE85A0C9}"/>
                  </a:ext>
                </a:extLst>
              </p:cNvPr>
              <p:cNvSpPr/>
              <p:nvPr/>
            </p:nvSpPr>
            <p:spPr>
              <a:xfrm>
                <a:off x="3396435" y="1240975"/>
                <a:ext cx="1850470" cy="525624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7D5344-33C1-4C43-A652-FCF0656B65E2}"/>
                  </a:ext>
                </a:extLst>
              </p:cNvPr>
              <p:cNvSpPr/>
              <p:nvPr/>
            </p:nvSpPr>
            <p:spPr>
              <a:xfrm>
                <a:off x="5554914" y="1240975"/>
                <a:ext cx="1850470" cy="525624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B90E0E-2F42-41C4-967E-895D842122C8}"/>
              </a:ext>
            </a:extLst>
          </p:cNvPr>
          <p:cNvGrpSpPr/>
          <p:nvPr/>
        </p:nvGrpSpPr>
        <p:grpSpPr>
          <a:xfrm>
            <a:off x="6221489" y="2246300"/>
            <a:ext cx="661945" cy="461665"/>
            <a:chOff x="6221489" y="2353308"/>
            <a:chExt cx="661945" cy="46166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69DDE3-E170-457E-964A-66D0A5A095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4369" y="2401260"/>
              <a:ext cx="0" cy="365760"/>
            </a:xfrm>
            <a:prstGeom prst="straightConnector1">
              <a:avLst/>
            </a:prstGeom>
            <a:ln w="444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DCF1DD-8282-47E9-87CC-043D00B10F44}"/>
                </a:ext>
              </a:extLst>
            </p:cNvPr>
            <p:cNvSpPr txBox="1"/>
            <p:nvPr/>
          </p:nvSpPr>
          <p:spPr>
            <a:xfrm>
              <a:off x="6563394" y="2353308"/>
              <a:ext cx="320040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D10D17-AF8D-458D-8E8E-F75C981AD22E}"/>
              </a:ext>
            </a:extLst>
          </p:cNvPr>
          <p:cNvGrpSpPr/>
          <p:nvPr/>
        </p:nvGrpSpPr>
        <p:grpSpPr>
          <a:xfrm>
            <a:off x="5566496" y="1837737"/>
            <a:ext cx="661945" cy="461665"/>
            <a:chOff x="6221489" y="2353308"/>
            <a:chExt cx="661945" cy="46166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9AB344-1CBC-4E19-820B-E62F769CCD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4369" y="2401260"/>
              <a:ext cx="0" cy="365760"/>
            </a:xfrm>
            <a:prstGeom prst="straightConnector1">
              <a:avLst/>
            </a:prstGeom>
            <a:ln w="444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FAE1F2-3099-40B2-A4C1-BECE9108C5E7}"/>
                </a:ext>
              </a:extLst>
            </p:cNvPr>
            <p:cNvSpPr txBox="1"/>
            <p:nvPr/>
          </p:nvSpPr>
          <p:spPr>
            <a:xfrm>
              <a:off x="6563394" y="2353308"/>
              <a:ext cx="320040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B19204-F610-44EB-A1CE-87181EE731E6}"/>
              </a:ext>
            </a:extLst>
          </p:cNvPr>
          <p:cNvGrpSpPr/>
          <p:nvPr/>
        </p:nvGrpSpPr>
        <p:grpSpPr>
          <a:xfrm>
            <a:off x="4522391" y="1837737"/>
            <a:ext cx="661945" cy="461665"/>
            <a:chOff x="6221489" y="2353308"/>
            <a:chExt cx="661945" cy="46166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2F16593-D355-473A-BC67-B834426AEF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4369" y="2401260"/>
              <a:ext cx="0" cy="365760"/>
            </a:xfrm>
            <a:prstGeom prst="straightConnector1">
              <a:avLst/>
            </a:prstGeom>
            <a:ln w="444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6A8ED-FF76-41D4-9736-6767010A0BF5}"/>
                </a:ext>
              </a:extLst>
            </p:cNvPr>
            <p:cNvSpPr txBox="1"/>
            <p:nvPr/>
          </p:nvSpPr>
          <p:spPr>
            <a:xfrm>
              <a:off x="6563394" y="2353308"/>
              <a:ext cx="320040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3304A5-EE8A-4C40-AF5E-521DD9E87DAB}"/>
              </a:ext>
            </a:extLst>
          </p:cNvPr>
          <p:cNvGrpSpPr/>
          <p:nvPr/>
        </p:nvGrpSpPr>
        <p:grpSpPr>
          <a:xfrm>
            <a:off x="4455975" y="5253135"/>
            <a:ext cx="1889868" cy="726077"/>
            <a:chOff x="4455975" y="5253135"/>
            <a:chExt cx="1889868" cy="7260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1018DB-D487-44A1-A185-0F797C9F0717}"/>
                </a:ext>
              </a:extLst>
            </p:cNvPr>
            <p:cNvGrpSpPr/>
            <p:nvPr/>
          </p:nvGrpSpPr>
          <p:grpSpPr>
            <a:xfrm>
              <a:off x="4455975" y="5253135"/>
              <a:ext cx="320040" cy="726077"/>
              <a:chOff x="5895436" y="5438465"/>
              <a:chExt cx="320040" cy="726077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9FBA75-91CC-4203-9BAC-8A36FFA3790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55457" y="5438465"/>
                <a:ext cx="0" cy="365760"/>
              </a:xfrm>
              <a:prstGeom prst="straightConnector1">
                <a:avLst/>
              </a:prstGeom>
              <a:ln w="4445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739717-0D73-4685-8D67-38665C91A05C}"/>
                  </a:ext>
                </a:extLst>
              </p:cNvPr>
              <p:cNvSpPr txBox="1"/>
              <p:nvPr/>
            </p:nvSpPr>
            <p:spPr>
              <a:xfrm>
                <a:off x="5895436" y="5702877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3EB0440-B06E-40CE-A7F8-5142E0C8F86D}"/>
                </a:ext>
              </a:extLst>
            </p:cNvPr>
            <p:cNvGrpSpPr/>
            <p:nvPr/>
          </p:nvGrpSpPr>
          <p:grpSpPr>
            <a:xfrm>
              <a:off x="6025803" y="5253135"/>
              <a:ext cx="320040" cy="726077"/>
              <a:chOff x="5895436" y="5438465"/>
              <a:chExt cx="320040" cy="72607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D782F4E-389C-455F-94A6-4C6EC26B67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55457" y="5438465"/>
                <a:ext cx="0" cy="365760"/>
              </a:xfrm>
              <a:prstGeom prst="straightConnector1">
                <a:avLst/>
              </a:prstGeom>
              <a:ln w="4445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BFF837-0770-4876-91B7-EE3248D55274}"/>
                  </a:ext>
                </a:extLst>
              </p:cNvPr>
              <p:cNvSpPr txBox="1"/>
              <p:nvPr/>
            </p:nvSpPr>
            <p:spPr>
              <a:xfrm>
                <a:off x="5895436" y="5702877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7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B2E38B-D499-47F1-A6C0-E7EC04572D58}"/>
              </a:ext>
            </a:extLst>
          </p:cNvPr>
          <p:cNvGrpSpPr/>
          <p:nvPr/>
        </p:nvGrpSpPr>
        <p:grpSpPr>
          <a:xfrm>
            <a:off x="4455975" y="2692011"/>
            <a:ext cx="1889868" cy="726077"/>
            <a:chOff x="4455975" y="2692011"/>
            <a:chExt cx="1889868" cy="72607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1D845E-A246-4562-9DA0-78E1D7909C5B}"/>
                </a:ext>
              </a:extLst>
            </p:cNvPr>
            <p:cNvGrpSpPr/>
            <p:nvPr/>
          </p:nvGrpSpPr>
          <p:grpSpPr>
            <a:xfrm>
              <a:off x="4455975" y="2692011"/>
              <a:ext cx="320040" cy="726077"/>
              <a:chOff x="5895436" y="5438465"/>
              <a:chExt cx="320040" cy="726077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D1DC212-1C41-42DA-8C9E-0C258CEC1FB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55457" y="5438465"/>
                <a:ext cx="0" cy="365760"/>
              </a:xfrm>
              <a:prstGeom prst="straightConnector1">
                <a:avLst/>
              </a:prstGeom>
              <a:ln w="4445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EDB2EB-CFDF-4A1A-ADBB-221A60158B02}"/>
                  </a:ext>
                </a:extLst>
              </p:cNvPr>
              <p:cNvSpPr txBox="1"/>
              <p:nvPr/>
            </p:nvSpPr>
            <p:spPr>
              <a:xfrm>
                <a:off x="5895436" y="5702877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CB9865E-F159-49C7-AE58-AC9BC0C17A15}"/>
                </a:ext>
              </a:extLst>
            </p:cNvPr>
            <p:cNvGrpSpPr/>
            <p:nvPr/>
          </p:nvGrpSpPr>
          <p:grpSpPr>
            <a:xfrm>
              <a:off x="6025803" y="2692011"/>
              <a:ext cx="320040" cy="726077"/>
              <a:chOff x="5895436" y="5438465"/>
              <a:chExt cx="320040" cy="72607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92ABE94-32AC-46BB-89F7-F91B132017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55457" y="5438465"/>
                <a:ext cx="0" cy="365760"/>
              </a:xfrm>
              <a:prstGeom prst="straightConnector1">
                <a:avLst/>
              </a:prstGeom>
              <a:ln w="4445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196580-9004-4577-AE42-EA68EAF60277}"/>
                  </a:ext>
                </a:extLst>
              </p:cNvPr>
              <p:cNvSpPr txBox="1"/>
              <p:nvPr/>
            </p:nvSpPr>
            <p:spPr>
              <a:xfrm>
                <a:off x="5895436" y="5702877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27EDCF-D8A5-4523-84EF-DD3FB59F3BD8}"/>
              </a:ext>
            </a:extLst>
          </p:cNvPr>
          <p:cNvGrpSpPr/>
          <p:nvPr/>
        </p:nvGrpSpPr>
        <p:grpSpPr>
          <a:xfrm>
            <a:off x="5400909" y="4829472"/>
            <a:ext cx="661945" cy="461665"/>
            <a:chOff x="6221489" y="2353308"/>
            <a:chExt cx="661945" cy="46166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49DE13-5B32-424F-B98D-51435320B3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4369" y="2401260"/>
              <a:ext cx="0" cy="365760"/>
            </a:xfrm>
            <a:prstGeom prst="straightConnector1">
              <a:avLst/>
            </a:prstGeom>
            <a:ln w="444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133EF7-61C4-4033-A0D3-0D0CD5565990}"/>
                </a:ext>
              </a:extLst>
            </p:cNvPr>
            <p:cNvSpPr txBox="1"/>
            <p:nvPr/>
          </p:nvSpPr>
          <p:spPr>
            <a:xfrm>
              <a:off x="6563394" y="2353308"/>
              <a:ext cx="320040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44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2</cp:revision>
  <dcterms:created xsi:type="dcterms:W3CDTF">2019-01-22T19:22:36Z</dcterms:created>
  <dcterms:modified xsi:type="dcterms:W3CDTF">2019-01-22T19:37:07Z</dcterms:modified>
</cp:coreProperties>
</file>