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5ABE-0309-490E-8BD8-D791D60B2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A9F5-E022-4DD5-8C84-B77B77665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E006-9EC8-49AA-962A-C691149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608-F47F-4187-A0D8-99C0E508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D551-4420-4EA1-B2DB-B325594B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6D0F-89A6-4AF7-B102-8CCFF2FC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B2D33-DBF6-4BE1-ACCF-153998AB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9B91-7FDD-4253-9DD5-BF80EFAB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3453-30CF-4604-8C12-7B9A329B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B89F-A8C4-40E8-BEA6-A032B9D6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B595F-494F-4898-AC79-986591ADC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7DC0E-1EF6-4F8F-8818-148B4A9F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BCF0-FDFE-4862-9F18-2085ED1F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9121-4341-40E2-936B-B0E26AB6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DA0C-E45F-4D17-8734-58E473B4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A6B2-3DDE-45CB-A260-8CCDDC9F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1380-002A-4A32-9086-B317245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55BD-6B99-423F-B742-F59797B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C538-94FC-4A91-A573-2B3B95DC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AD45-E5A4-4337-819E-2D099C4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A6E2-9DF6-4908-9922-F7B9D8BE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569F-7739-42DB-AA58-7E6F9D77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CC4B3-EBBF-407E-98A7-EFE86F27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4FA3-C766-4B75-B044-A4B65DC7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780D-3DA3-42EE-9321-E88226DA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6D73-F9AD-438F-BD84-306CFF41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07F7-951A-413E-9C9C-CC363D29C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DAC60-9421-401F-9AEB-C53ACF0E5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630F4-12A9-40EF-9206-FC722864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8DC71-334B-46CA-B2FD-6FEFE065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8545C-56BE-488A-BB2C-99C0771A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D90B-C451-447A-88A3-DB9F5DC8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B4634-EA5F-4E65-90DE-EEA076F8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D97AE-6DBE-4061-8D31-AF1E7B6E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F0539-E594-42C1-8F61-6A95AF1D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28C20-29EE-4CB4-9CBA-0070606EB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0BC4-4DB3-4A1F-865A-5881F674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9766-422F-4380-B635-99B47A42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28445-587D-4E82-A349-032625C8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A3E7-1FAE-4984-AEC2-0D0C717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36E61-2EA4-41E6-855A-80C9D846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E060-113C-43D9-A886-B02F359B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E07D-B87E-48A8-AA3B-3D2879D3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2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88D21-5394-4050-8418-721E95B5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2FD54-6BE8-478A-BE31-511A928C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468F-09CC-4F7D-811E-B4C4BD3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EDC0-E322-4CC7-94C7-3D4F18B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16B2-3C6B-41B2-AAF2-EDA0E75F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C3FFD-AD19-40F5-92B3-B8A2F13D0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F2EE-55E5-4442-AB35-D666BDED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3D2A-C444-4E55-8F0A-CC1FF4C2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099A5-1C5B-4207-9123-A7777E39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CAA0-C498-4E57-9F45-5936D6B2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A4E72-6E43-451C-BBB0-2A782C68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24099-135E-42D1-A0B3-F42946EB3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1D43-1E48-46DB-B1BA-E3D946B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C0E58-992E-4088-B21D-7D9DA186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4AA6-CF24-4CAD-8E51-5AE36A0C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A852E-AF9E-4274-B6B6-DC705013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00C26-4D9B-4618-A725-435742C4C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CA4B-BDA6-4B50-87E5-866C04D19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8C54-C2E2-4C59-BC2C-6C742EEB41E5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83CD-481C-47EF-AEA6-69A1F60E4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164A-2EFE-40BA-8358-AF73ED4C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3586-EBBC-4DC3-8A2C-521917C96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3CFE94-DBD2-4341-A52D-16EA58AB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60" y="2175510"/>
            <a:ext cx="7269480" cy="2506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0317E5-0B21-4D39-8309-BD16658D2347}"/>
              </a:ext>
            </a:extLst>
          </p:cNvPr>
          <p:cNvSpPr txBox="1"/>
          <p:nvPr/>
        </p:nvSpPr>
        <p:spPr>
          <a:xfrm>
            <a:off x="4045258" y="1806178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Pinned Links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3176-BEDF-4F5F-B131-7C5201F277FB}"/>
              </a:ext>
            </a:extLst>
          </p:cNvPr>
          <p:cNvSpPr txBox="1"/>
          <p:nvPr/>
        </p:nvSpPr>
        <p:spPr>
          <a:xfrm>
            <a:off x="3015449" y="3764133"/>
            <a:ext cx="21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Elements (typ.)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4124A-1B1B-4ECD-AD56-C0E390CE6395}"/>
              </a:ext>
            </a:extLst>
          </p:cNvPr>
          <p:cNvSpPr txBox="1"/>
          <p:nvPr/>
        </p:nvSpPr>
        <p:spPr>
          <a:xfrm>
            <a:off x="5504154" y="3764133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Rigid Links (typ.)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FD990-75D5-4484-8A7A-A9332380D26F}"/>
              </a:ext>
            </a:extLst>
          </p:cNvPr>
          <p:cNvCxnSpPr/>
          <p:nvPr/>
        </p:nvCxnSpPr>
        <p:spPr>
          <a:xfrm flipH="1">
            <a:off x="3373515" y="1990844"/>
            <a:ext cx="671743" cy="4150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5BB7B-53E0-4A29-B9D5-15A76D79FA68}"/>
              </a:ext>
            </a:extLst>
          </p:cNvPr>
          <p:cNvCxnSpPr/>
          <p:nvPr/>
        </p:nvCxnSpPr>
        <p:spPr>
          <a:xfrm>
            <a:off x="5388745" y="1990844"/>
            <a:ext cx="852257" cy="4327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96042-FE56-469F-9DAD-B2AC1FB2BA96}"/>
              </a:ext>
            </a:extLst>
          </p:cNvPr>
          <p:cNvSpPr/>
          <p:nvPr/>
        </p:nvSpPr>
        <p:spPr>
          <a:xfrm>
            <a:off x="2314575" y="1762125"/>
            <a:ext cx="4876800" cy="3190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BA1D3-D773-4E2E-BFFC-921A9778E3F6}"/>
              </a:ext>
            </a:extLst>
          </p:cNvPr>
          <p:cNvSpPr/>
          <p:nvPr/>
        </p:nvSpPr>
        <p:spPr>
          <a:xfrm>
            <a:off x="7292340" y="1762124"/>
            <a:ext cx="2585085" cy="3190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E9585-FFC5-45D6-8B87-751FAC286726}"/>
              </a:ext>
            </a:extLst>
          </p:cNvPr>
          <p:cNvSpPr txBox="1"/>
          <p:nvPr/>
        </p:nvSpPr>
        <p:spPr>
          <a:xfrm>
            <a:off x="7350433" y="1930003"/>
            <a:ext cx="20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Pinned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E41C7-CB17-41E9-BA4C-37E95D9251F8}"/>
              </a:ext>
            </a:extLst>
          </p:cNvPr>
          <p:cNvCxnSpPr>
            <a:cxnSpLocks/>
          </p:cNvCxnSpPr>
          <p:nvPr/>
        </p:nvCxnSpPr>
        <p:spPr>
          <a:xfrm>
            <a:off x="8572500" y="2118360"/>
            <a:ext cx="595987" cy="30524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D25E01-0B51-4CAA-966F-E8D3A8C91F7C}"/>
              </a:ext>
            </a:extLst>
          </p:cNvPr>
          <p:cNvSpPr txBox="1"/>
          <p:nvPr/>
        </p:nvSpPr>
        <p:spPr>
          <a:xfrm>
            <a:off x="7778115" y="2842975"/>
            <a:ext cx="155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Element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2D40F-4FC7-4D33-8D31-38F7C5713C7D}"/>
              </a:ext>
            </a:extLst>
          </p:cNvPr>
          <p:cNvSpPr/>
          <p:nvPr/>
        </p:nvSpPr>
        <p:spPr>
          <a:xfrm>
            <a:off x="9210675" y="2638425"/>
            <a:ext cx="428625" cy="381000"/>
          </a:xfrm>
          <a:custGeom>
            <a:avLst/>
            <a:gdLst>
              <a:gd name="connsiteX0" fmla="*/ 66675 w 428625"/>
              <a:gd name="connsiteY0" fmla="*/ 381000 h 381000"/>
              <a:gd name="connsiteX1" fmla="*/ 428625 w 428625"/>
              <a:gd name="connsiteY1" fmla="*/ 381000 h 381000"/>
              <a:gd name="connsiteX2" fmla="*/ 0 w 428625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381000">
                <a:moveTo>
                  <a:pt x="66675" y="381000"/>
                </a:moveTo>
                <a:lnTo>
                  <a:pt x="428625" y="381000"/>
                </a:ln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7F8A2F-2661-44E6-9E02-4A0761921A05}"/>
              </a:ext>
            </a:extLst>
          </p:cNvPr>
          <p:cNvSpPr txBox="1"/>
          <p:nvPr/>
        </p:nvSpPr>
        <p:spPr>
          <a:xfrm>
            <a:off x="7292341" y="4555092"/>
            <a:ext cx="2585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Equivalent Beam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E3343E-582E-458A-8441-2DC1A1B0158E}"/>
              </a:ext>
            </a:extLst>
          </p:cNvPr>
          <p:cNvSpPr txBox="1"/>
          <p:nvPr/>
        </p:nvSpPr>
        <p:spPr>
          <a:xfrm>
            <a:off x="2314575" y="4555092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3D Element-Level Representation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ECF11D-8FB8-4AFA-B76B-B98DD00A4849}"/>
              </a:ext>
            </a:extLst>
          </p:cNvPr>
          <p:cNvSpPr/>
          <p:nvPr/>
        </p:nvSpPr>
        <p:spPr>
          <a:xfrm flipH="1">
            <a:off x="2842129" y="3572061"/>
            <a:ext cx="282431" cy="381000"/>
          </a:xfrm>
          <a:custGeom>
            <a:avLst/>
            <a:gdLst>
              <a:gd name="connsiteX0" fmla="*/ 66675 w 428625"/>
              <a:gd name="connsiteY0" fmla="*/ 381000 h 381000"/>
              <a:gd name="connsiteX1" fmla="*/ 428625 w 428625"/>
              <a:gd name="connsiteY1" fmla="*/ 381000 h 381000"/>
              <a:gd name="connsiteX2" fmla="*/ 0 w 428625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381000">
                <a:moveTo>
                  <a:pt x="66675" y="381000"/>
                </a:moveTo>
                <a:lnTo>
                  <a:pt x="428625" y="381000"/>
                </a:ln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C3DC85-4EE6-4747-BCEF-8705F85EE0A6}"/>
              </a:ext>
            </a:extLst>
          </p:cNvPr>
          <p:cNvCxnSpPr>
            <a:stCxn id="17" idx="1"/>
          </p:cNvCxnSpPr>
          <p:nvPr/>
        </p:nvCxnSpPr>
        <p:spPr>
          <a:xfrm flipV="1">
            <a:off x="2842129" y="3212307"/>
            <a:ext cx="966391" cy="74075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FACFCAF-497E-4D64-9952-DF788876A179}"/>
              </a:ext>
            </a:extLst>
          </p:cNvPr>
          <p:cNvSpPr/>
          <p:nvPr/>
        </p:nvSpPr>
        <p:spPr>
          <a:xfrm flipH="1">
            <a:off x="4447711" y="2965142"/>
            <a:ext cx="1124231" cy="999883"/>
          </a:xfrm>
          <a:custGeom>
            <a:avLst/>
            <a:gdLst>
              <a:gd name="connsiteX0" fmla="*/ 66675 w 428625"/>
              <a:gd name="connsiteY0" fmla="*/ 381000 h 381000"/>
              <a:gd name="connsiteX1" fmla="*/ 428625 w 428625"/>
              <a:gd name="connsiteY1" fmla="*/ 381000 h 381000"/>
              <a:gd name="connsiteX2" fmla="*/ 0 w 428625"/>
              <a:gd name="connsiteY2" fmla="*/ 0 h 381000"/>
              <a:gd name="connsiteX0" fmla="*/ 1 w 2219365"/>
              <a:gd name="connsiteY0" fmla="*/ 925912 h 925912"/>
              <a:gd name="connsiteX1" fmla="*/ 361951 w 2219365"/>
              <a:gd name="connsiteY1" fmla="*/ 925912 h 925912"/>
              <a:gd name="connsiteX2" fmla="*/ 2212501 w 2219365"/>
              <a:gd name="connsiteY2" fmla="*/ 0 h 925912"/>
              <a:gd name="connsiteX0" fmla="*/ 1 w 2212500"/>
              <a:gd name="connsiteY0" fmla="*/ 925912 h 925912"/>
              <a:gd name="connsiteX1" fmla="*/ 361951 w 2212500"/>
              <a:gd name="connsiteY1" fmla="*/ 925912 h 925912"/>
              <a:gd name="connsiteX2" fmla="*/ 2212501 w 2212500"/>
              <a:gd name="connsiteY2" fmla="*/ 0 h 925912"/>
              <a:gd name="connsiteX0" fmla="*/ 1 w 2212500"/>
              <a:gd name="connsiteY0" fmla="*/ 925912 h 994498"/>
              <a:gd name="connsiteX1" fmla="*/ 361951 w 2212500"/>
              <a:gd name="connsiteY1" fmla="*/ 925912 h 994498"/>
              <a:gd name="connsiteX2" fmla="*/ 2212501 w 2212500"/>
              <a:gd name="connsiteY2" fmla="*/ 0 h 994498"/>
              <a:gd name="connsiteX0" fmla="*/ 1 w 2212500"/>
              <a:gd name="connsiteY0" fmla="*/ 925912 h 994498"/>
              <a:gd name="connsiteX1" fmla="*/ 361951 w 2212500"/>
              <a:gd name="connsiteY1" fmla="*/ 925912 h 994498"/>
              <a:gd name="connsiteX2" fmla="*/ 2212501 w 2212500"/>
              <a:gd name="connsiteY2" fmla="*/ 0 h 994498"/>
              <a:gd name="connsiteX0" fmla="*/ 1 w 2212500"/>
              <a:gd name="connsiteY0" fmla="*/ 925912 h 927432"/>
              <a:gd name="connsiteX1" fmla="*/ 361951 w 2212500"/>
              <a:gd name="connsiteY1" fmla="*/ 925912 h 927432"/>
              <a:gd name="connsiteX2" fmla="*/ 2212501 w 2212500"/>
              <a:gd name="connsiteY2" fmla="*/ 0 h 927432"/>
              <a:gd name="connsiteX0" fmla="*/ 1 w 2212500"/>
              <a:gd name="connsiteY0" fmla="*/ 925912 h 927432"/>
              <a:gd name="connsiteX1" fmla="*/ 361951 w 2212500"/>
              <a:gd name="connsiteY1" fmla="*/ 925912 h 927432"/>
              <a:gd name="connsiteX2" fmla="*/ 2212501 w 2212500"/>
              <a:gd name="connsiteY2" fmla="*/ 0 h 927432"/>
              <a:gd name="connsiteX0" fmla="*/ 1 w 2509783"/>
              <a:gd name="connsiteY0" fmla="*/ 942679 h 944199"/>
              <a:gd name="connsiteX1" fmla="*/ 361951 w 2509783"/>
              <a:gd name="connsiteY1" fmla="*/ 942679 h 944199"/>
              <a:gd name="connsiteX2" fmla="*/ 2509783 w 2509783"/>
              <a:gd name="connsiteY2" fmla="*/ 0 h 944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9783" h="944199">
                <a:moveTo>
                  <a:pt x="1" y="942679"/>
                </a:moveTo>
                <a:cubicBezTo>
                  <a:pt x="120651" y="942679"/>
                  <a:pt x="-204988" y="946099"/>
                  <a:pt x="361951" y="942679"/>
                </a:cubicBezTo>
                <a:cubicBezTo>
                  <a:pt x="1008168" y="595544"/>
                  <a:pt x="2077911" y="219216"/>
                  <a:pt x="2509783" y="0"/>
                </a:cubicBezTo>
              </a:path>
            </a:pathLst>
          </a:cu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07C04C-CF3C-4DAD-9B9F-5AB8B08972A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193437" y="3116063"/>
            <a:ext cx="216373" cy="84735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2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4</cp:revision>
  <dcterms:created xsi:type="dcterms:W3CDTF">2019-03-28T20:55:19Z</dcterms:created>
  <dcterms:modified xsi:type="dcterms:W3CDTF">2019-03-28T21:19:09Z</dcterms:modified>
</cp:coreProperties>
</file>