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B223-B292-43A1-82CF-4EB2CC41D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23AD9-E09A-4CF2-8B87-0C1348BAB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AB80-DC84-4808-AEFC-A1A28145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7750-054F-445C-8462-08CBE6A9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0975-8D17-4BE9-9BB1-F7ADFFCD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8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316C-695B-4B1D-8F98-41D5A657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5449-0994-40C0-8056-BA2C1F4D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4163-0AA7-4FEF-A25A-83741A88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3C23-A43E-4DB1-9E8E-05503878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E211-9973-4B69-B96C-326CB23C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67B53-B761-47B6-9072-A46A49F6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E759C-4F53-4882-BD0A-EECFBEAED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75F2-72BE-4AE4-9488-0D0201CE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B8AB-BE7F-402E-927E-D1C6535C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518AC-4DDA-4554-8085-83E25456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1522-7AE0-45AE-BC95-2394F05D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EE4E-2140-44FC-89E8-57F90D14C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D59F-50B9-4286-A0C9-438348F3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DB45C-639A-4943-ABC1-F223412D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FA21B-C384-421F-856E-A0CC0409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7B67-466E-4333-9593-95837DBB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86B7-DD2C-4E08-BBE7-99F3EEBA1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A468-DE97-43A1-A60E-5966BBF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6596-8581-4A37-8E4B-CF423E63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24F2-A54F-47ED-83DC-3B9C5D91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D5D0-1B67-411C-8ED0-0F5EB952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E17E-31F9-4DCE-A514-14F00C3F7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851B-36F6-45EA-9CA6-88A247E9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6098C-7E1C-4D9F-A3EB-95915A63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CA94-E0BA-4818-AA53-FD491F9F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6132E-159C-4E3C-A560-60DF00DD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4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9CC2-9C55-4E7F-8F49-5033A2FC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B04B0-5B37-4CB6-8F84-83F0C15F6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0F337-CD4C-41E6-80CF-7C5AA958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6846E-4137-4CEC-89CE-D61A6D18D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86D36-4256-4CE3-92A6-ED848C102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6EA1A-748E-4026-B4F3-ABC506C2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6C09F-B0CC-431D-82EF-3C4210FB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9E62C-B3AB-41BD-8FCC-323159F6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62E4-6582-48FE-B9ED-E03E5290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FD851-224D-47D9-8EEB-D298D5F2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9736F-C14A-459B-8C61-EBE0BD64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48C00-A5F8-4049-A4F6-A93E178C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F4BA2-1433-4BAD-934F-8C6C2C35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C6082-974F-4636-993E-BA9A009A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22BAF-7DC2-4928-A771-D5F11BD3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3BC7-1EDE-4C5C-BFDD-5A79F061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6D206-FBDB-4C9F-A9A5-D173B8A85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BEC00-16E9-47CA-83CF-40456E3C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A14B8-3E14-4C51-9288-AB61E3A7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6233-7E8A-45F4-9AD4-E094F3EF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A462D-B488-478D-B419-7A2B3CC4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59F6-E5B9-4755-A396-8AE9EF4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7699A-98C8-4F62-A0DD-FEE2F6FAA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97CAE-AA07-4D5B-B515-1FE1E3C73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0DFDF-4BA7-4ACA-864B-AE9AF7AE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5862-2FF2-4475-8081-4A7BDD75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BDB84-8160-46C2-B822-57D2DCB0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13340-13DB-4BC7-BC61-934B5FCE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9E820-3E34-4D23-B6E2-F11681F5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B38E-E541-48D5-84C2-144638F15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8A888-4DE6-4F38-A3C1-C4B4C707778C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3FF5-4966-4F68-9230-344EFDB8A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B93A-9AC6-417D-840A-DD2629684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7D2A-24E9-456D-8714-2D3163680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0EAB1D4-83A7-4D9B-BC10-6DE321051832}"/>
              </a:ext>
            </a:extLst>
          </p:cNvPr>
          <p:cNvSpPr/>
          <p:nvPr/>
        </p:nvSpPr>
        <p:spPr>
          <a:xfrm>
            <a:off x="5904574" y="4786729"/>
            <a:ext cx="1056443" cy="63919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36A05E-59B4-4DC1-95F0-E548EDF2393B}"/>
              </a:ext>
            </a:extLst>
          </p:cNvPr>
          <p:cNvSpPr/>
          <p:nvPr/>
        </p:nvSpPr>
        <p:spPr>
          <a:xfrm>
            <a:off x="424279" y="4786729"/>
            <a:ext cx="1056443" cy="63919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8762AA-7621-4A4D-92DE-A51356717C70}"/>
              </a:ext>
            </a:extLst>
          </p:cNvPr>
          <p:cNvSpPr/>
          <p:nvPr/>
        </p:nvSpPr>
        <p:spPr>
          <a:xfrm>
            <a:off x="946395" y="4782158"/>
            <a:ext cx="5486400" cy="33141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0FA8A-36BC-4A60-A3BB-76F318EE2518}"/>
              </a:ext>
            </a:extLst>
          </p:cNvPr>
          <p:cNvSpPr/>
          <p:nvPr/>
        </p:nvSpPr>
        <p:spPr>
          <a:xfrm>
            <a:off x="5752174" y="2005429"/>
            <a:ext cx="1056443" cy="63919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0695D-8FDA-43AA-8B3C-DA894F22789A}"/>
              </a:ext>
            </a:extLst>
          </p:cNvPr>
          <p:cNvSpPr/>
          <p:nvPr/>
        </p:nvSpPr>
        <p:spPr>
          <a:xfrm>
            <a:off x="271879" y="2005429"/>
            <a:ext cx="1056443" cy="63919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71F54-5426-43EE-882D-F9C7B0DB09EB}"/>
              </a:ext>
            </a:extLst>
          </p:cNvPr>
          <p:cNvSpPr/>
          <p:nvPr/>
        </p:nvSpPr>
        <p:spPr>
          <a:xfrm>
            <a:off x="800100" y="2005429"/>
            <a:ext cx="5486400" cy="274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 System</a:t>
            </a:r>
          </a:p>
        </p:txBody>
      </p:sp>
      <p:pic>
        <p:nvPicPr>
          <p:cNvPr id="8" name="Graphic 7" descr="Truck">
            <a:extLst>
              <a:ext uri="{FF2B5EF4-FFF2-40B4-BE49-F238E27FC236}">
                <a16:creationId xmlns:a16="http://schemas.microsoft.com/office/drawing/2014/main" id="{1025FAA3-7AF5-4A48-B235-B0A1AC88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464" y="200025"/>
            <a:ext cx="2136748" cy="18577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51459C-37F0-4928-AC85-153B85410384}"/>
              </a:ext>
            </a:extLst>
          </p:cNvPr>
          <p:cNvCxnSpPr/>
          <p:nvPr/>
        </p:nvCxnSpPr>
        <p:spPr>
          <a:xfrm>
            <a:off x="2704174" y="1639225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CB709-A254-41DF-9F86-1DA134FE5601}"/>
              </a:ext>
            </a:extLst>
          </p:cNvPr>
          <p:cNvSpPr/>
          <p:nvPr/>
        </p:nvSpPr>
        <p:spPr>
          <a:xfrm>
            <a:off x="342900" y="1549690"/>
            <a:ext cx="6400800" cy="89091"/>
          </a:xfrm>
          <a:custGeom>
            <a:avLst/>
            <a:gdLst>
              <a:gd name="connsiteX0" fmla="*/ 0 w 5572125"/>
              <a:gd name="connsiteY0" fmla="*/ 128710 h 154753"/>
              <a:gd name="connsiteX1" fmla="*/ 76200 w 5572125"/>
              <a:gd name="connsiteY1" fmla="*/ 119185 h 154753"/>
              <a:gd name="connsiteX2" fmla="*/ 114300 w 5572125"/>
              <a:gd name="connsiteY2" fmla="*/ 109660 h 154753"/>
              <a:gd name="connsiteX3" fmla="*/ 142875 w 5572125"/>
              <a:gd name="connsiteY3" fmla="*/ 100135 h 154753"/>
              <a:gd name="connsiteX4" fmla="*/ 333375 w 5572125"/>
              <a:gd name="connsiteY4" fmla="*/ 81085 h 154753"/>
              <a:gd name="connsiteX5" fmla="*/ 666750 w 5572125"/>
              <a:gd name="connsiteY5" fmla="*/ 90610 h 154753"/>
              <a:gd name="connsiteX6" fmla="*/ 771525 w 5572125"/>
              <a:gd name="connsiteY6" fmla="*/ 119185 h 154753"/>
              <a:gd name="connsiteX7" fmla="*/ 819150 w 5572125"/>
              <a:gd name="connsiteY7" fmla="*/ 128710 h 154753"/>
              <a:gd name="connsiteX8" fmla="*/ 1171575 w 5572125"/>
              <a:gd name="connsiteY8" fmla="*/ 138235 h 154753"/>
              <a:gd name="connsiteX9" fmla="*/ 1628775 w 5572125"/>
              <a:gd name="connsiteY9" fmla="*/ 138235 h 154753"/>
              <a:gd name="connsiteX10" fmla="*/ 1657350 w 5572125"/>
              <a:gd name="connsiteY10" fmla="*/ 128710 h 154753"/>
              <a:gd name="connsiteX11" fmla="*/ 2381250 w 5572125"/>
              <a:gd name="connsiteY11" fmla="*/ 119185 h 154753"/>
              <a:gd name="connsiteX12" fmla="*/ 2476500 w 5572125"/>
              <a:gd name="connsiteY12" fmla="*/ 109660 h 154753"/>
              <a:gd name="connsiteX13" fmla="*/ 2505075 w 5572125"/>
              <a:gd name="connsiteY13" fmla="*/ 100135 h 154753"/>
              <a:gd name="connsiteX14" fmla="*/ 2695575 w 5572125"/>
              <a:gd name="connsiteY14" fmla="*/ 109660 h 154753"/>
              <a:gd name="connsiteX15" fmla="*/ 2752725 w 5572125"/>
              <a:gd name="connsiteY15" fmla="*/ 128710 h 154753"/>
              <a:gd name="connsiteX16" fmla="*/ 2781300 w 5572125"/>
              <a:gd name="connsiteY16" fmla="*/ 138235 h 154753"/>
              <a:gd name="connsiteX17" fmla="*/ 2819400 w 5572125"/>
              <a:gd name="connsiteY17" fmla="*/ 147760 h 154753"/>
              <a:gd name="connsiteX18" fmla="*/ 3400425 w 5572125"/>
              <a:gd name="connsiteY18" fmla="*/ 138235 h 154753"/>
              <a:gd name="connsiteX19" fmla="*/ 3514725 w 5572125"/>
              <a:gd name="connsiteY19" fmla="*/ 81085 h 154753"/>
              <a:gd name="connsiteX20" fmla="*/ 3543300 w 5572125"/>
              <a:gd name="connsiteY20" fmla="*/ 62035 h 154753"/>
              <a:gd name="connsiteX21" fmla="*/ 3629025 w 5572125"/>
              <a:gd name="connsiteY21" fmla="*/ 42985 h 154753"/>
              <a:gd name="connsiteX22" fmla="*/ 4181475 w 5572125"/>
              <a:gd name="connsiteY22" fmla="*/ 23935 h 154753"/>
              <a:gd name="connsiteX23" fmla="*/ 4419600 w 5572125"/>
              <a:gd name="connsiteY23" fmla="*/ 23935 h 154753"/>
              <a:gd name="connsiteX24" fmla="*/ 4495800 w 5572125"/>
              <a:gd name="connsiteY24" fmla="*/ 109660 h 154753"/>
              <a:gd name="connsiteX25" fmla="*/ 4524375 w 5572125"/>
              <a:gd name="connsiteY25" fmla="*/ 119185 h 154753"/>
              <a:gd name="connsiteX26" fmla="*/ 5114925 w 5572125"/>
              <a:gd name="connsiteY26" fmla="*/ 109660 h 154753"/>
              <a:gd name="connsiteX27" fmla="*/ 5181600 w 5572125"/>
              <a:gd name="connsiteY27" fmla="*/ 90610 h 154753"/>
              <a:gd name="connsiteX28" fmla="*/ 5572125 w 5572125"/>
              <a:gd name="connsiteY28" fmla="*/ 81085 h 154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72125" h="154753">
                <a:moveTo>
                  <a:pt x="0" y="128710"/>
                </a:moveTo>
                <a:cubicBezTo>
                  <a:pt x="25400" y="125535"/>
                  <a:pt x="50951" y="123393"/>
                  <a:pt x="76200" y="119185"/>
                </a:cubicBezTo>
                <a:cubicBezTo>
                  <a:pt x="89113" y="117033"/>
                  <a:pt x="101713" y="113256"/>
                  <a:pt x="114300" y="109660"/>
                </a:cubicBezTo>
                <a:cubicBezTo>
                  <a:pt x="123954" y="106902"/>
                  <a:pt x="132971" y="101786"/>
                  <a:pt x="142875" y="100135"/>
                </a:cubicBezTo>
                <a:cubicBezTo>
                  <a:pt x="175030" y="94776"/>
                  <a:pt x="307824" y="83408"/>
                  <a:pt x="333375" y="81085"/>
                </a:cubicBezTo>
                <a:cubicBezTo>
                  <a:pt x="444500" y="84260"/>
                  <a:pt x="555849" y="82873"/>
                  <a:pt x="666750" y="90610"/>
                </a:cubicBezTo>
                <a:cubicBezTo>
                  <a:pt x="731150" y="95103"/>
                  <a:pt x="726372" y="107897"/>
                  <a:pt x="771525" y="119185"/>
                </a:cubicBezTo>
                <a:cubicBezTo>
                  <a:pt x="787231" y="123112"/>
                  <a:pt x="802979" y="127940"/>
                  <a:pt x="819150" y="128710"/>
                </a:cubicBezTo>
                <a:cubicBezTo>
                  <a:pt x="936535" y="134300"/>
                  <a:pt x="1054100" y="135060"/>
                  <a:pt x="1171575" y="138235"/>
                </a:cubicBezTo>
                <a:cubicBezTo>
                  <a:pt x="1359190" y="165037"/>
                  <a:pt x="1262000" y="154907"/>
                  <a:pt x="1628775" y="138235"/>
                </a:cubicBezTo>
                <a:cubicBezTo>
                  <a:pt x="1638805" y="137779"/>
                  <a:pt x="1647313" y="128964"/>
                  <a:pt x="1657350" y="128710"/>
                </a:cubicBezTo>
                <a:cubicBezTo>
                  <a:pt x="1898594" y="122603"/>
                  <a:pt x="2139950" y="122360"/>
                  <a:pt x="2381250" y="119185"/>
                </a:cubicBezTo>
                <a:cubicBezTo>
                  <a:pt x="2413000" y="116010"/>
                  <a:pt x="2444963" y="114512"/>
                  <a:pt x="2476500" y="109660"/>
                </a:cubicBezTo>
                <a:cubicBezTo>
                  <a:pt x="2486423" y="108133"/>
                  <a:pt x="2495035" y="100135"/>
                  <a:pt x="2505075" y="100135"/>
                </a:cubicBezTo>
                <a:cubicBezTo>
                  <a:pt x="2568654" y="100135"/>
                  <a:pt x="2632075" y="106485"/>
                  <a:pt x="2695575" y="109660"/>
                </a:cubicBezTo>
                <a:lnTo>
                  <a:pt x="2752725" y="128710"/>
                </a:lnTo>
                <a:cubicBezTo>
                  <a:pt x="2762250" y="131885"/>
                  <a:pt x="2771560" y="135800"/>
                  <a:pt x="2781300" y="138235"/>
                </a:cubicBezTo>
                <a:lnTo>
                  <a:pt x="2819400" y="147760"/>
                </a:lnTo>
                <a:cubicBezTo>
                  <a:pt x="3013075" y="144585"/>
                  <a:pt x="3206918" y="146899"/>
                  <a:pt x="3400425" y="138235"/>
                </a:cubicBezTo>
                <a:cubicBezTo>
                  <a:pt x="3442700" y="136342"/>
                  <a:pt x="3482593" y="102507"/>
                  <a:pt x="3514725" y="81085"/>
                </a:cubicBezTo>
                <a:cubicBezTo>
                  <a:pt x="3524250" y="74735"/>
                  <a:pt x="3532194" y="64811"/>
                  <a:pt x="3543300" y="62035"/>
                </a:cubicBezTo>
                <a:cubicBezTo>
                  <a:pt x="3566686" y="56189"/>
                  <a:pt x="3606184" y="45672"/>
                  <a:pt x="3629025" y="42985"/>
                </a:cubicBezTo>
                <a:cubicBezTo>
                  <a:pt x="3795926" y="23350"/>
                  <a:pt x="4060375" y="26568"/>
                  <a:pt x="4181475" y="23935"/>
                </a:cubicBezTo>
                <a:cubicBezTo>
                  <a:pt x="4265328" y="-4016"/>
                  <a:pt x="4277016" y="-11711"/>
                  <a:pt x="4419600" y="23935"/>
                </a:cubicBezTo>
                <a:cubicBezTo>
                  <a:pt x="4497695" y="43459"/>
                  <a:pt x="4456346" y="78097"/>
                  <a:pt x="4495800" y="109660"/>
                </a:cubicBezTo>
                <a:cubicBezTo>
                  <a:pt x="4503640" y="115932"/>
                  <a:pt x="4514850" y="116010"/>
                  <a:pt x="4524375" y="119185"/>
                </a:cubicBezTo>
                <a:lnTo>
                  <a:pt x="5114925" y="109660"/>
                </a:lnTo>
                <a:cubicBezTo>
                  <a:pt x="5179686" y="107698"/>
                  <a:pt x="5127628" y="96607"/>
                  <a:pt x="5181600" y="90610"/>
                </a:cubicBezTo>
                <a:cubicBezTo>
                  <a:pt x="5316745" y="75594"/>
                  <a:pt x="5432566" y="81085"/>
                  <a:pt x="5572125" y="8108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7CEA2-713F-4190-9121-D153EF68ABFF}"/>
              </a:ext>
            </a:extLst>
          </p:cNvPr>
          <p:cNvSpPr txBox="1"/>
          <p:nvPr/>
        </p:nvSpPr>
        <p:spPr>
          <a:xfrm>
            <a:off x="3078156" y="1638781"/>
            <a:ext cx="20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Elevation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F4DBF0-4A18-4AA8-9EF8-9ED98736F010}"/>
              </a:ext>
            </a:extLst>
          </p:cNvPr>
          <p:cNvCxnSpPr>
            <a:cxnSpLocks/>
          </p:cNvCxnSpPr>
          <p:nvPr/>
        </p:nvCxnSpPr>
        <p:spPr>
          <a:xfrm flipH="1">
            <a:off x="2706027" y="1819275"/>
            <a:ext cx="410231" cy="0"/>
          </a:xfrm>
          <a:prstGeom prst="straightConnector1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C0D4D8-9ED6-4F50-9C16-6B6F7B23C323}"/>
              </a:ext>
            </a:extLst>
          </p:cNvPr>
          <p:cNvSpPr txBox="1"/>
          <p:nvPr/>
        </p:nvSpPr>
        <p:spPr>
          <a:xfrm>
            <a:off x="1912760" y="744654"/>
            <a:ext cx="133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Vehicle System</a:t>
            </a:r>
          </a:p>
        </p:txBody>
      </p:sp>
      <p:pic>
        <p:nvPicPr>
          <p:cNvPr id="21" name="Graphic 20" descr="Truck">
            <a:extLst>
              <a:ext uri="{FF2B5EF4-FFF2-40B4-BE49-F238E27FC236}">
                <a16:creationId xmlns:a16="http://schemas.microsoft.com/office/drawing/2014/main" id="{ECEDA4E8-CDCD-40C2-B036-4862BFAE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5864" y="3152775"/>
            <a:ext cx="2136748" cy="18577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98D82E1-113E-4CCD-9AC2-A01AB051469B}"/>
              </a:ext>
            </a:extLst>
          </p:cNvPr>
          <p:cNvSpPr txBox="1"/>
          <p:nvPr/>
        </p:nvSpPr>
        <p:spPr>
          <a:xfrm>
            <a:off x="2065160" y="3697404"/>
            <a:ext cx="133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Vehicle System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BCEA80D-FAFD-4BA8-B6C0-3155D894AA28}"/>
              </a:ext>
            </a:extLst>
          </p:cNvPr>
          <p:cNvGrpSpPr/>
          <p:nvPr/>
        </p:nvGrpSpPr>
        <p:grpSpPr>
          <a:xfrm>
            <a:off x="952500" y="4780626"/>
            <a:ext cx="5486400" cy="528796"/>
            <a:chOff x="5880598" y="3620250"/>
            <a:chExt cx="5486400" cy="52879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42A1D6-A7D7-4B20-A028-77BC7874EF37}"/>
                </a:ext>
              </a:extLst>
            </p:cNvPr>
            <p:cNvGrpSpPr/>
            <p:nvPr/>
          </p:nvGrpSpPr>
          <p:grpSpPr>
            <a:xfrm>
              <a:off x="5880598" y="3620250"/>
              <a:ext cx="5486400" cy="477494"/>
              <a:chOff x="5880598" y="3620250"/>
              <a:chExt cx="5486400" cy="47749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C4A9C51-4267-4C2C-8AF9-2552BCC8A4D5}"/>
                  </a:ext>
                </a:extLst>
              </p:cNvPr>
              <p:cNvSpPr/>
              <p:nvPr/>
            </p:nvSpPr>
            <p:spPr>
              <a:xfrm>
                <a:off x="5880599" y="3888090"/>
                <a:ext cx="5486399" cy="209654"/>
              </a:xfrm>
              <a:custGeom>
                <a:avLst/>
                <a:gdLst>
                  <a:gd name="connsiteX0" fmla="*/ 0 w 4095750"/>
                  <a:gd name="connsiteY0" fmla="*/ 123825 h 354679"/>
                  <a:gd name="connsiteX1" fmla="*/ 2286000 w 4095750"/>
                  <a:gd name="connsiteY1" fmla="*/ 352425 h 354679"/>
                  <a:gd name="connsiteX2" fmla="*/ 4095750 w 4095750"/>
                  <a:gd name="connsiteY2" fmla="*/ 0 h 354679"/>
                  <a:gd name="connsiteX0" fmla="*/ 0 w 4095750"/>
                  <a:gd name="connsiteY0" fmla="*/ 123825 h 354679"/>
                  <a:gd name="connsiteX1" fmla="*/ 2162175 w 4095750"/>
                  <a:gd name="connsiteY1" fmla="*/ 352425 h 354679"/>
                  <a:gd name="connsiteX2" fmla="*/ 4095750 w 4095750"/>
                  <a:gd name="connsiteY2" fmla="*/ 0 h 354679"/>
                  <a:gd name="connsiteX0" fmla="*/ 0 w 4095750"/>
                  <a:gd name="connsiteY0" fmla="*/ 0 h 228652"/>
                  <a:gd name="connsiteX1" fmla="*/ 2162175 w 4095750"/>
                  <a:gd name="connsiteY1" fmla="*/ 228600 h 228652"/>
                  <a:gd name="connsiteX2" fmla="*/ 4095750 w 4095750"/>
                  <a:gd name="connsiteY2" fmla="*/ 19050 h 228652"/>
                  <a:gd name="connsiteX0" fmla="*/ 0 w 4095750"/>
                  <a:gd name="connsiteY0" fmla="*/ 0 h 228652"/>
                  <a:gd name="connsiteX1" fmla="*/ 2098179 w 4095750"/>
                  <a:gd name="connsiteY1" fmla="*/ 228600 h 228652"/>
                  <a:gd name="connsiteX2" fmla="*/ 4095750 w 4095750"/>
                  <a:gd name="connsiteY2" fmla="*/ 19050 h 228652"/>
                  <a:gd name="connsiteX0" fmla="*/ 0 w 4095750"/>
                  <a:gd name="connsiteY0" fmla="*/ 19050 h 209654"/>
                  <a:gd name="connsiteX1" fmla="*/ 2098179 w 4095750"/>
                  <a:gd name="connsiteY1" fmla="*/ 209550 h 209654"/>
                  <a:gd name="connsiteX2" fmla="*/ 4095750 w 4095750"/>
                  <a:gd name="connsiteY2" fmla="*/ 0 h 20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50" h="209654">
                    <a:moveTo>
                      <a:pt x="0" y="19050"/>
                    </a:moveTo>
                    <a:cubicBezTo>
                      <a:pt x="801687" y="143669"/>
                      <a:pt x="1415554" y="212725"/>
                      <a:pt x="2098179" y="209550"/>
                    </a:cubicBezTo>
                    <a:cubicBezTo>
                      <a:pt x="2780804" y="206375"/>
                      <a:pt x="4032250" y="71437"/>
                      <a:pt x="4095750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B08158F-24ED-4353-B0F2-AAB63F7F4DC8}"/>
                  </a:ext>
                </a:extLst>
              </p:cNvPr>
              <p:cNvSpPr/>
              <p:nvPr/>
            </p:nvSpPr>
            <p:spPr>
              <a:xfrm>
                <a:off x="5880599" y="3620250"/>
                <a:ext cx="5486399" cy="209654"/>
              </a:xfrm>
              <a:custGeom>
                <a:avLst/>
                <a:gdLst>
                  <a:gd name="connsiteX0" fmla="*/ 0 w 4095750"/>
                  <a:gd name="connsiteY0" fmla="*/ 123825 h 354679"/>
                  <a:gd name="connsiteX1" fmla="*/ 2286000 w 4095750"/>
                  <a:gd name="connsiteY1" fmla="*/ 352425 h 354679"/>
                  <a:gd name="connsiteX2" fmla="*/ 4095750 w 4095750"/>
                  <a:gd name="connsiteY2" fmla="*/ 0 h 354679"/>
                  <a:gd name="connsiteX0" fmla="*/ 0 w 4095750"/>
                  <a:gd name="connsiteY0" fmla="*/ 123825 h 354679"/>
                  <a:gd name="connsiteX1" fmla="*/ 2162175 w 4095750"/>
                  <a:gd name="connsiteY1" fmla="*/ 352425 h 354679"/>
                  <a:gd name="connsiteX2" fmla="*/ 4095750 w 4095750"/>
                  <a:gd name="connsiteY2" fmla="*/ 0 h 354679"/>
                  <a:gd name="connsiteX0" fmla="*/ 0 w 4095750"/>
                  <a:gd name="connsiteY0" fmla="*/ 0 h 228652"/>
                  <a:gd name="connsiteX1" fmla="*/ 2162175 w 4095750"/>
                  <a:gd name="connsiteY1" fmla="*/ 228600 h 228652"/>
                  <a:gd name="connsiteX2" fmla="*/ 4095750 w 4095750"/>
                  <a:gd name="connsiteY2" fmla="*/ 19050 h 228652"/>
                  <a:gd name="connsiteX0" fmla="*/ 0 w 4095750"/>
                  <a:gd name="connsiteY0" fmla="*/ 0 h 228652"/>
                  <a:gd name="connsiteX1" fmla="*/ 2098179 w 4095750"/>
                  <a:gd name="connsiteY1" fmla="*/ 228600 h 228652"/>
                  <a:gd name="connsiteX2" fmla="*/ 4095750 w 4095750"/>
                  <a:gd name="connsiteY2" fmla="*/ 19050 h 228652"/>
                  <a:gd name="connsiteX0" fmla="*/ 0 w 4095750"/>
                  <a:gd name="connsiteY0" fmla="*/ 19050 h 209654"/>
                  <a:gd name="connsiteX1" fmla="*/ 2098179 w 4095750"/>
                  <a:gd name="connsiteY1" fmla="*/ 209550 h 209654"/>
                  <a:gd name="connsiteX2" fmla="*/ 4095750 w 4095750"/>
                  <a:gd name="connsiteY2" fmla="*/ 0 h 20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95750" h="209654">
                    <a:moveTo>
                      <a:pt x="0" y="19050"/>
                    </a:moveTo>
                    <a:cubicBezTo>
                      <a:pt x="801687" y="143669"/>
                      <a:pt x="1415554" y="212725"/>
                      <a:pt x="2098179" y="209550"/>
                    </a:cubicBezTo>
                    <a:cubicBezTo>
                      <a:pt x="2780804" y="206375"/>
                      <a:pt x="4032250" y="71437"/>
                      <a:pt x="4095750" y="0"/>
                    </a:cubicBez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2AE81D4-EDF5-4389-BC54-AD60BA516E98}"/>
                  </a:ext>
                </a:extLst>
              </p:cNvPr>
              <p:cNvCxnSpPr/>
              <p:nvPr/>
            </p:nvCxnSpPr>
            <p:spPr>
              <a:xfrm>
                <a:off x="11366998" y="3620250"/>
                <a:ext cx="0" cy="274764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95C394A-07BD-46A8-96BC-921E355B32B1}"/>
                  </a:ext>
                </a:extLst>
              </p:cNvPr>
              <p:cNvCxnSpPr/>
              <p:nvPr/>
            </p:nvCxnSpPr>
            <p:spPr>
              <a:xfrm>
                <a:off x="5880598" y="3635422"/>
                <a:ext cx="0" cy="274764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D20FD3-C07C-4151-A7AF-A4C8D9D76274}"/>
                </a:ext>
              </a:extLst>
            </p:cNvPr>
            <p:cNvSpPr/>
            <p:nvPr/>
          </p:nvSpPr>
          <p:spPr>
            <a:xfrm>
              <a:off x="7870579" y="3779714"/>
              <a:ext cx="1506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Bridge System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824BA3-E74C-4D03-8599-D69B84CDD95F}"/>
              </a:ext>
            </a:extLst>
          </p:cNvPr>
          <p:cNvCxnSpPr/>
          <p:nvPr/>
        </p:nvCxnSpPr>
        <p:spPr>
          <a:xfrm>
            <a:off x="2856574" y="4591975"/>
            <a:ext cx="0" cy="36576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AC88B7-BDE4-480D-9088-3D156DBB2240}"/>
              </a:ext>
            </a:extLst>
          </p:cNvPr>
          <p:cNvSpPr txBox="1"/>
          <p:nvPr/>
        </p:nvSpPr>
        <p:spPr>
          <a:xfrm>
            <a:off x="3230556" y="4591531"/>
            <a:ext cx="206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Profile Elevation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75AB23-71B9-4718-B19A-5968BC0F39A9}"/>
              </a:ext>
            </a:extLst>
          </p:cNvPr>
          <p:cNvCxnSpPr>
            <a:cxnSpLocks/>
          </p:cNvCxnSpPr>
          <p:nvPr/>
        </p:nvCxnSpPr>
        <p:spPr>
          <a:xfrm flipH="1">
            <a:off x="2858427" y="4772025"/>
            <a:ext cx="410231" cy="0"/>
          </a:xfrm>
          <a:prstGeom prst="straightConnector1">
            <a:avLst/>
          </a:prstGeom>
          <a:ln>
            <a:solidFill>
              <a:schemeClr val="tx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B80D855-C52B-4111-B823-1AF971441857}"/>
              </a:ext>
            </a:extLst>
          </p:cNvPr>
          <p:cNvSpPr/>
          <p:nvPr/>
        </p:nvSpPr>
        <p:spPr>
          <a:xfrm>
            <a:off x="447675" y="4391025"/>
            <a:ext cx="6515100" cy="209550"/>
          </a:xfrm>
          <a:custGeom>
            <a:avLst/>
            <a:gdLst>
              <a:gd name="connsiteX0" fmla="*/ 0 w 6515100"/>
              <a:gd name="connsiteY0" fmla="*/ 0 h 209550"/>
              <a:gd name="connsiteX1" fmla="*/ 247650 w 6515100"/>
              <a:gd name="connsiteY1" fmla="*/ 9525 h 209550"/>
              <a:gd name="connsiteX2" fmla="*/ 400050 w 6515100"/>
              <a:gd name="connsiteY2" fmla="*/ 28575 h 209550"/>
              <a:gd name="connsiteX3" fmla="*/ 495300 w 6515100"/>
              <a:gd name="connsiteY3" fmla="*/ 47625 h 209550"/>
              <a:gd name="connsiteX4" fmla="*/ 552450 w 6515100"/>
              <a:gd name="connsiteY4" fmla="*/ 66675 h 209550"/>
              <a:gd name="connsiteX5" fmla="*/ 581025 w 6515100"/>
              <a:gd name="connsiteY5" fmla="*/ 76200 h 209550"/>
              <a:gd name="connsiteX6" fmla="*/ 828675 w 6515100"/>
              <a:gd name="connsiteY6" fmla="*/ 95250 h 209550"/>
              <a:gd name="connsiteX7" fmla="*/ 876300 w 6515100"/>
              <a:gd name="connsiteY7" fmla="*/ 104775 h 209550"/>
              <a:gd name="connsiteX8" fmla="*/ 933450 w 6515100"/>
              <a:gd name="connsiteY8" fmla="*/ 114300 h 209550"/>
              <a:gd name="connsiteX9" fmla="*/ 1047750 w 6515100"/>
              <a:gd name="connsiteY9" fmla="*/ 142875 h 209550"/>
              <a:gd name="connsiteX10" fmla="*/ 1562100 w 6515100"/>
              <a:gd name="connsiteY10" fmla="*/ 171450 h 209550"/>
              <a:gd name="connsiteX11" fmla="*/ 1695450 w 6515100"/>
              <a:gd name="connsiteY11" fmla="*/ 200025 h 209550"/>
              <a:gd name="connsiteX12" fmla="*/ 1800225 w 6515100"/>
              <a:gd name="connsiteY12" fmla="*/ 209550 h 209550"/>
              <a:gd name="connsiteX13" fmla="*/ 2933700 w 6515100"/>
              <a:gd name="connsiteY13" fmla="*/ 190500 h 209550"/>
              <a:gd name="connsiteX14" fmla="*/ 2962275 w 6515100"/>
              <a:gd name="connsiteY14" fmla="*/ 180975 h 209550"/>
              <a:gd name="connsiteX15" fmla="*/ 3028950 w 6515100"/>
              <a:gd name="connsiteY15" fmla="*/ 171450 h 209550"/>
              <a:gd name="connsiteX16" fmla="*/ 3362325 w 6515100"/>
              <a:gd name="connsiteY16" fmla="*/ 161925 h 209550"/>
              <a:gd name="connsiteX17" fmla="*/ 4019550 w 6515100"/>
              <a:gd name="connsiteY17" fmla="*/ 161925 h 209550"/>
              <a:gd name="connsiteX18" fmla="*/ 4914900 w 6515100"/>
              <a:gd name="connsiteY18" fmla="*/ 152400 h 209550"/>
              <a:gd name="connsiteX19" fmla="*/ 4981575 w 6515100"/>
              <a:gd name="connsiteY19" fmla="*/ 123825 h 209550"/>
              <a:gd name="connsiteX20" fmla="*/ 5048250 w 6515100"/>
              <a:gd name="connsiteY20" fmla="*/ 104775 h 209550"/>
              <a:gd name="connsiteX21" fmla="*/ 5076825 w 6515100"/>
              <a:gd name="connsiteY21" fmla="*/ 95250 h 209550"/>
              <a:gd name="connsiteX22" fmla="*/ 5200650 w 6515100"/>
              <a:gd name="connsiteY22" fmla="*/ 85725 h 209550"/>
              <a:gd name="connsiteX23" fmla="*/ 5286375 w 6515100"/>
              <a:gd name="connsiteY23" fmla="*/ 76200 h 209550"/>
              <a:gd name="connsiteX24" fmla="*/ 5381625 w 6515100"/>
              <a:gd name="connsiteY24" fmla="*/ 57150 h 209550"/>
              <a:gd name="connsiteX25" fmla="*/ 5438775 w 6515100"/>
              <a:gd name="connsiteY25" fmla="*/ 38100 h 209550"/>
              <a:gd name="connsiteX26" fmla="*/ 6515100 w 6515100"/>
              <a:gd name="connsiteY26" fmla="*/ 38100 h 209550"/>
              <a:gd name="connsiteX0" fmla="*/ 0 w 6515100"/>
              <a:gd name="connsiteY0" fmla="*/ 0 h 209550"/>
              <a:gd name="connsiteX1" fmla="*/ 247650 w 6515100"/>
              <a:gd name="connsiteY1" fmla="*/ 9525 h 209550"/>
              <a:gd name="connsiteX2" fmla="*/ 400050 w 6515100"/>
              <a:gd name="connsiteY2" fmla="*/ 28575 h 209550"/>
              <a:gd name="connsiteX3" fmla="*/ 495300 w 6515100"/>
              <a:gd name="connsiteY3" fmla="*/ 47625 h 209550"/>
              <a:gd name="connsiteX4" fmla="*/ 552450 w 6515100"/>
              <a:gd name="connsiteY4" fmla="*/ 66675 h 209550"/>
              <a:gd name="connsiteX5" fmla="*/ 581025 w 6515100"/>
              <a:gd name="connsiteY5" fmla="*/ 76200 h 209550"/>
              <a:gd name="connsiteX6" fmla="*/ 828675 w 6515100"/>
              <a:gd name="connsiteY6" fmla="*/ 95250 h 209550"/>
              <a:gd name="connsiteX7" fmla="*/ 876300 w 6515100"/>
              <a:gd name="connsiteY7" fmla="*/ 104775 h 209550"/>
              <a:gd name="connsiteX8" fmla="*/ 933450 w 6515100"/>
              <a:gd name="connsiteY8" fmla="*/ 114300 h 209550"/>
              <a:gd name="connsiteX9" fmla="*/ 1047750 w 6515100"/>
              <a:gd name="connsiteY9" fmla="*/ 142875 h 209550"/>
              <a:gd name="connsiteX10" fmla="*/ 1562100 w 6515100"/>
              <a:gd name="connsiteY10" fmla="*/ 171450 h 209550"/>
              <a:gd name="connsiteX11" fmla="*/ 1695450 w 6515100"/>
              <a:gd name="connsiteY11" fmla="*/ 200025 h 209550"/>
              <a:gd name="connsiteX12" fmla="*/ 1800225 w 6515100"/>
              <a:gd name="connsiteY12" fmla="*/ 209550 h 209550"/>
              <a:gd name="connsiteX13" fmla="*/ 2933700 w 6515100"/>
              <a:gd name="connsiteY13" fmla="*/ 190500 h 209550"/>
              <a:gd name="connsiteX14" fmla="*/ 2962275 w 6515100"/>
              <a:gd name="connsiteY14" fmla="*/ 180975 h 209550"/>
              <a:gd name="connsiteX15" fmla="*/ 3028950 w 6515100"/>
              <a:gd name="connsiteY15" fmla="*/ 171450 h 209550"/>
              <a:gd name="connsiteX16" fmla="*/ 3362325 w 6515100"/>
              <a:gd name="connsiteY16" fmla="*/ 200025 h 209550"/>
              <a:gd name="connsiteX17" fmla="*/ 4019550 w 6515100"/>
              <a:gd name="connsiteY17" fmla="*/ 161925 h 209550"/>
              <a:gd name="connsiteX18" fmla="*/ 4914900 w 6515100"/>
              <a:gd name="connsiteY18" fmla="*/ 152400 h 209550"/>
              <a:gd name="connsiteX19" fmla="*/ 4981575 w 6515100"/>
              <a:gd name="connsiteY19" fmla="*/ 123825 h 209550"/>
              <a:gd name="connsiteX20" fmla="*/ 5048250 w 6515100"/>
              <a:gd name="connsiteY20" fmla="*/ 104775 h 209550"/>
              <a:gd name="connsiteX21" fmla="*/ 5076825 w 6515100"/>
              <a:gd name="connsiteY21" fmla="*/ 95250 h 209550"/>
              <a:gd name="connsiteX22" fmla="*/ 5200650 w 6515100"/>
              <a:gd name="connsiteY22" fmla="*/ 85725 h 209550"/>
              <a:gd name="connsiteX23" fmla="*/ 5286375 w 6515100"/>
              <a:gd name="connsiteY23" fmla="*/ 76200 h 209550"/>
              <a:gd name="connsiteX24" fmla="*/ 5381625 w 6515100"/>
              <a:gd name="connsiteY24" fmla="*/ 57150 h 209550"/>
              <a:gd name="connsiteX25" fmla="*/ 5438775 w 6515100"/>
              <a:gd name="connsiteY25" fmla="*/ 38100 h 209550"/>
              <a:gd name="connsiteX26" fmla="*/ 6515100 w 6515100"/>
              <a:gd name="connsiteY26" fmla="*/ 381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515100" h="209550">
                <a:moveTo>
                  <a:pt x="0" y="0"/>
                </a:moveTo>
                <a:lnTo>
                  <a:pt x="247650" y="9525"/>
                </a:lnTo>
                <a:cubicBezTo>
                  <a:pt x="281549" y="11462"/>
                  <a:pt x="362806" y="22845"/>
                  <a:pt x="400050" y="28575"/>
                </a:cubicBezTo>
                <a:cubicBezTo>
                  <a:pt x="435282" y="33995"/>
                  <a:pt x="462074" y="37657"/>
                  <a:pt x="495300" y="47625"/>
                </a:cubicBezTo>
                <a:cubicBezTo>
                  <a:pt x="514534" y="53395"/>
                  <a:pt x="533400" y="60325"/>
                  <a:pt x="552450" y="66675"/>
                </a:cubicBezTo>
                <a:cubicBezTo>
                  <a:pt x="561975" y="69850"/>
                  <a:pt x="571086" y="74780"/>
                  <a:pt x="581025" y="76200"/>
                </a:cubicBezTo>
                <a:cubicBezTo>
                  <a:pt x="707501" y="94268"/>
                  <a:pt x="625280" y="84545"/>
                  <a:pt x="828675" y="95250"/>
                </a:cubicBezTo>
                <a:lnTo>
                  <a:pt x="876300" y="104775"/>
                </a:lnTo>
                <a:cubicBezTo>
                  <a:pt x="895301" y="108230"/>
                  <a:pt x="914632" y="109957"/>
                  <a:pt x="933450" y="114300"/>
                </a:cubicBezTo>
                <a:cubicBezTo>
                  <a:pt x="970850" y="122931"/>
                  <a:pt x="1008867" y="139230"/>
                  <a:pt x="1047750" y="142875"/>
                </a:cubicBezTo>
                <a:cubicBezTo>
                  <a:pt x="1271570" y="163858"/>
                  <a:pt x="1337685" y="163138"/>
                  <a:pt x="1562100" y="171450"/>
                </a:cubicBezTo>
                <a:cubicBezTo>
                  <a:pt x="1608305" y="183001"/>
                  <a:pt x="1645010" y="192819"/>
                  <a:pt x="1695450" y="200025"/>
                </a:cubicBezTo>
                <a:cubicBezTo>
                  <a:pt x="1730167" y="204985"/>
                  <a:pt x="1765300" y="206375"/>
                  <a:pt x="1800225" y="209550"/>
                </a:cubicBezTo>
                <a:lnTo>
                  <a:pt x="2933700" y="190500"/>
                </a:lnTo>
                <a:cubicBezTo>
                  <a:pt x="2943737" y="190253"/>
                  <a:pt x="2952430" y="182944"/>
                  <a:pt x="2962275" y="180975"/>
                </a:cubicBezTo>
                <a:cubicBezTo>
                  <a:pt x="2984290" y="176572"/>
                  <a:pt x="2962275" y="168275"/>
                  <a:pt x="3028950" y="171450"/>
                </a:cubicBezTo>
                <a:cubicBezTo>
                  <a:pt x="3095625" y="174625"/>
                  <a:pt x="3251200" y="203200"/>
                  <a:pt x="3362325" y="200025"/>
                </a:cubicBezTo>
                <a:cubicBezTo>
                  <a:pt x="3591110" y="123763"/>
                  <a:pt x="3760788" y="169862"/>
                  <a:pt x="4019550" y="161925"/>
                </a:cubicBezTo>
                <a:cubicBezTo>
                  <a:pt x="4278312" y="153988"/>
                  <a:pt x="4616450" y="155575"/>
                  <a:pt x="4914900" y="152400"/>
                </a:cubicBezTo>
                <a:cubicBezTo>
                  <a:pt x="4994194" y="132576"/>
                  <a:pt x="4915796" y="156714"/>
                  <a:pt x="4981575" y="123825"/>
                </a:cubicBezTo>
                <a:cubicBezTo>
                  <a:pt x="4996800" y="116212"/>
                  <a:pt x="5034008" y="108844"/>
                  <a:pt x="5048250" y="104775"/>
                </a:cubicBezTo>
                <a:cubicBezTo>
                  <a:pt x="5057904" y="102017"/>
                  <a:pt x="5066862" y="96495"/>
                  <a:pt x="5076825" y="95250"/>
                </a:cubicBezTo>
                <a:cubicBezTo>
                  <a:pt x="5117902" y="90115"/>
                  <a:pt x="5159423" y="89473"/>
                  <a:pt x="5200650" y="85725"/>
                </a:cubicBezTo>
                <a:cubicBezTo>
                  <a:pt x="5229283" y="83122"/>
                  <a:pt x="5257800" y="79375"/>
                  <a:pt x="5286375" y="76200"/>
                </a:cubicBezTo>
                <a:cubicBezTo>
                  <a:pt x="5365617" y="49786"/>
                  <a:pt x="5239341" y="89985"/>
                  <a:pt x="5381625" y="57150"/>
                </a:cubicBezTo>
                <a:cubicBezTo>
                  <a:pt x="5401191" y="52635"/>
                  <a:pt x="5418695" y="38100"/>
                  <a:pt x="5438775" y="38100"/>
                </a:cubicBezTo>
                <a:lnTo>
                  <a:pt x="6515100" y="3810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2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BE965E5-8165-45C3-8376-C5EEAFC8B4E7}"/>
              </a:ext>
            </a:extLst>
          </p:cNvPr>
          <p:cNvGrpSpPr/>
          <p:nvPr/>
        </p:nvGrpSpPr>
        <p:grpSpPr>
          <a:xfrm>
            <a:off x="1664970" y="339091"/>
            <a:ext cx="2423160" cy="683894"/>
            <a:chOff x="1664970" y="339091"/>
            <a:chExt cx="2423160" cy="6838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8A100E-9211-40E6-939A-68BAC9C9D34A}"/>
                </a:ext>
              </a:extLst>
            </p:cNvPr>
            <p:cNvGrpSpPr/>
            <p:nvPr/>
          </p:nvGrpSpPr>
          <p:grpSpPr>
            <a:xfrm>
              <a:off x="1664970" y="885825"/>
              <a:ext cx="2423160" cy="137160"/>
              <a:chOff x="1826895" y="2419350"/>
              <a:chExt cx="2423160" cy="13716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D9F4B07-0413-4110-85C7-0E2783586AF3}"/>
                  </a:ext>
                </a:extLst>
              </p:cNvPr>
              <p:cNvCxnSpPr/>
              <p:nvPr/>
            </p:nvCxnSpPr>
            <p:spPr>
              <a:xfrm>
                <a:off x="1895475" y="2419350"/>
                <a:ext cx="228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22D5CEC4-ACE2-4FA1-979A-24D305647230}"/>
                  </a:ext>
                </a:extLst>
              </p:cNvPr>
              <p:cNvSpPr/>
              <p:nvPr/>
            </p:nvSpPr>
            <p:spPr>
              <a:xfrm>
                <a:off x="1826895" y="2419350"/>
                <a:ext cx="137160" cy="13716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7CFA0C7-74E7-4383-A6B4-AD7CB98DCECA}"/>
                  </a:ext>
                </a:extLst>
              </p:cNvPr>
              <p:cNvSpPr/>
              <p:nvPr/>
            </p:nvSpPr>
            <p:spPr>
              <a:xfrm>
                <a:off x="4112895" y="241935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E7E48F-FED6-40D1-AF65-E7D4151D0614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0" y="447675"/>
              <a:ext cx="0" cy="4381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862D49-C70B-4867-AECB-5707568D06DB}"/>
                </a:ext>
              </a:extLst>
            </p:cNvPr>
            <p:cNvSpPr txBox="1"/>
            <p:nvPr/>
          </p:nvSpPr>
          <p:spPr>
            <a:xfrm>
              <a:off x="2838450" y="339091"/>
              <a:ext cx="3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C15C79-C0B1-4118-AE42-3FEB31DFA16B}"/>
              </a:ext>
            </a:extLst>
          </p:cNvPr>
          <p:cNvGrpSpPr/>
          <p:nvPr/>
        </p:nvGrpSpPr>
        <p:grpSpPr>
          <a:xfrm>
            <a:off x="5417820" y="164074"/>
            <a:ext cx="3287571" cy="858911"/>
            <a:chOff x="5417820" y="164074"/>
            <a:chExt cx="3287571" cy="85891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791DCE5-DA04-43AC-A83F-FFBC0AF6CA8A}"/>
                </a:ext>
              </a:extLst>
            </p:cNvPr>
            <p:cNvGrpSpPr/>
            <p:nvPr/>
          </p:nvGrpSpPr>
          <p:grpSpPr>
            <a:xfrm>
              <a:off x="5417820" y="885825"/>
              <a:ext cx="2423160" cy="137160"/>
              <a:chOff x="1826895" y="2419350"/>
              <a:chExt cx="2423160" cy="13716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4975E39-BAE5-4195-991F-2D49A6277E02}"/>
                  </a:ext>
                </a:extLst>
              </p:cNvPr>
              <p:cNvCxnSpPr/>
              <p:nvPr/>
            </p:nvCxnSpPr>
            <p:spPr>
              <a:xfrm>
                <a:off x="1895475" y="2419350"/>
                <a:ext cx="2286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AC5C6403-C608-450E-B702-706904760323}"/>
                  </a:ext>
                </a:extLst>
              </p:cNvPr>
              <p:cNvSpPr/>
              <p:nvPr/>
            </p:nvSpPr>
            <p:spPr>
              <a:xfrm>
                <a:off x="1826895" y="2419350"/>
                <a:ext cx="137160" cy="13716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676DE09-1E97-4AB2-AB3F-DAB35D0BA887}"/>
                  </a:ext>
                </a:extLst>
              </p:cNvPr>
              <p:cNvSpPr/>
              <p:nvPr/>
            </p:nvSpPr>
            <p:spPr>
              <a:xfrm>
                <a:off x="4112895" y="2419350"/>
                <a:ext cx="137160" cy="1371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433EB5-812C-4B05-898D-2F0DF5600212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9" y="446523"/>
              <a:ext cx="0" cy="4297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75BB97-25C1-4A04-A424-9FC90B0E4FED}"/>
                </a:ext>
              </a:extLst>
            </p:cNvPr>
            <p:cNvSpPr/>
            <p:nvPr/>
          </p:nvSpPr>
          <p:spPr>
            <a:xfrm>
              <a:off x="5486400" y="457191"/>
              <a:ext cx="2286000" cy="438912"/>
            </a:xfrm>
            <a:custGeom>
              <a:avLst/>
              <a:gdLst>
                <a:gd name="connsiteX0" fmla="*/ 0 w 2295525"/>
                <a:gd name="connsiteY0" fmla="*/ 400059 h 448484"/>
                <a:gd name="connsiteX1" fmla="*/ 1143000 w 2295525"/>
                <a:gd name="connsiteY1" fmla="*/ 9 h 448484"/>
                <a:gd name="connsiteX2" fmla="*/ 2295525 w 2295525"/>
                <a:gd name="connsiteY2" fmla="*/ 409584 h 448484"/>
                <a:gd name="connsiteX0" fmla="*/ 0 w 2295525"/>
                <a:gd name="connsiteY0" fmla="*/ 400059 h 409584"/>
                <a:gd name="connsiteX1" fmla="*/ 1143000 w 2295525"/>
                <a:gd name="connsiteY1" fmla="*/ 9 h 409584"/>
                <a:gd name="connsiteX2" fmla="*/ 2295525 w 2295525"/>
                <a:gd name="connsiteY2" fmla="*/ 409584 h 40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5525" h="409584">
                  <a:moveTo>
                    <a:pt x="0" y="400059"/>
                  </a:moveTo>
                  <a:cubicBezTo>
                    <a:pt x="380206" y="199240"/>
                    <a:pt x="760413" y="-1579"/>
                    <a:pt x="1143000" y="9"/>
                  </a:cubicBezTo>
                  <a:cubicBezTo>
                    <a:pt x="1525588" y="1596"/>
                    <a:pt x="1972708" y="231110"/>
                    <a:pt x="2295525" y="4095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7F8F1A-6D4B-43C7-8C7B-D9B33495A133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36" y="473955"/>
              <a:ext cx="0" cy="4023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A65332-4AF8-4C53-B4DD-C5B1474270B0}"/>
                </a:ext>
              </a:extLst>
            </p:cNvPr>
            <p:cNvCxnSpPr>
              <a:cxnSpLocks/>
            </p:cNvCxnSpPr>
            <p:nvPr/>
          </p:nvCxnSpPr>
          <p:spPr>
            <a:xfrm>
              <a:off x="7077073" y="556251"/>
              <a:ext cx="0" cy="32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1BEA3E-C0B3-4E1A-B5E6-C28F51E3E200}"/>
                </a:ext>
              </a:extLst>
            </p:cNvPr>
            <p:cNvCxnSpPr>
              <a:cxnSpLocks/>
            </p:cNvCxnSpPr>
            <p:nvPr/>
          </p:nvCxnSpPr>
          <p:spPr>
            <a:xfrm>
              <a:off x="7300910" y="647691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CD5C88A-6581-42D1-B915-E839271961C3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766563"/>
              <a:ext cx="0" cy="1097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B2B82C-EF28-4F57-9968-FBA2E450C2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5562" y="473955"/>
              <a:ext cx="0" cy="4023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592FC38-B7AF-4B8D-A50F-EA73F4F2A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1725" y="556251"/>
              <a:ext cx="0" cy="32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585D48-443A-49E7-93AF-9DDE0AB4EA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7888" y="647691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7C48169-E794-46BB-A1BC-4A9DA74AC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4051" y="766563"/>
              <a:ext cx="0" cy="10972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2AFE2A9-81E1-4269-86E6-2B13A05E1ABC}"/>
                    </a:ext>
                  </a:extLst>
                </p:cNvPr>
                <p:cNvSpPr/>
                <p:nvPr/>
              </p:nvSpPr>
              <p:spPr>
                <a:xfrm>
                  <a:off x="7598165" y="164074"/>
                  <a:ext cx="1107226" cy="5648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2AFE2A9-81E1-4269-86E6-2B13A05E1A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165" y="164074"/>
                  <a:ext cx="1107226" cy="5648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A7A561-2330-41C7-AD37-41989A0B41A6}"/>
                </a:ext>
              </a:extLst>
            </p:cNvPr>
            <p:cNvCxnSpPr>
              <a:stCxn id="26" idx="1"/>
              <a:endCxn id="16" idx="1"/>
            </p:cNvCxnSpPr>
            <p:nvPr/>
          </p:nvCxnSpPr>
          <p:spPr>
            <a:xfrm flipH="1">
              <a:off x="6624657" y="446523"/>
              <a:ext cx="973508" cy="10678"/>
            </a:xfrm>
            <a:prstGeom prst="straightConnector1">
              <a:avLst/>
            </a:prstGeom>
            <a:ln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492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9</cp:revision>
  <dcterms:created xsi:type="dcterms:W3CDTF">2019-04-01T15:14:35Z</dcterms:created>
  <dcterms:modified xsi:type="dcterms:W3CDTF">2019-04-01T19:23:08Z</dcterms:modified>
</cp:coreProperties>
</file>