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139C-D68D-44EF-981A-E3A86F989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0F6A8-8406-4137-9FF8-D456C91B2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6B52-5080-4981-9A3F-1071D86B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362B-AB07-4F7E-A6E3-51852967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891B-308B-4128-AA63-EBA67017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8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10EB-F807-4F24-9F5B-58C76D6E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66C4E-4ABB-4767-AF98-12BBC3AD8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0CE59-3015-4840-BA89-B9C2C526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EC968-B0AC-4CB6-90AC-6D70C730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80CF1-6825-4D18-B811-EEB2664F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1C402-C746-43E0-A2E9-D15A30A8E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EDE73-3983-4330-ACF6-77BF6721B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B512-6E21-4947-B0D5-602BD0D4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4314-984B-4558-9E1C-7D1AE392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5B22C-1503-4DEC-915F-8FE5AB25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1F85-E356-40DE-A7B3-376D6236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0AFE-E63E-484F-9B2B-C55122F3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5E28-9D81-4E24-8C85-01C41002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48AC-ABF5-49FF-9856-1B3AA8FE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B0DC-E55F-409F-A1ED-5A4ACBD7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7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DC7C-91B4-4E49-B13A-286ED17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CD4F3-AFFB-43A3-8E48-0CE247E01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1362-DD70-4B15-80E0-A9268EB6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4A4C-CF49-40E7-BDBA-B96F67A3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AC401-8839-4842-A1D9-97C09E39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3AE9-1381-4239-A4D7-AD0A3442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ACC8-D2B9-40C4-943E-EA67526AA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C77B5-B62E-4A02-8A8B-FF154803B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7F366-229B-46CA-86D8-BFBD2D8E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269C-6F9C-4BC5-AB8F-DA85238F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0CDE4-7D53-4F8C-9ACD-AB78EDD1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1EB5-37A4-4493-904F-02D0FDB7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CFF3B-0BB9-434B-9546-D54870979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BD3C-FEE9-4347-BAEC-F802BCB7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FA70D-F78F-47A5-99C6-EC284337C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94500-2DCE-4F0E-A9EB-B9EFCE760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9A410-DCB2-4982-B526-B8D87B8F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69427-8D5A-41F1-848F-15E24EAB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89143-1291-489D-8F93-C94CB20E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4EE5-E450-4F6A-934A-899F97BC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7BE6B-4F10-49DB-8FAF-BF138599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672C-7FCD-42E3-9D0C-FEF6BD03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0105B-CFFD-40B5-9CB1-0C5E76F9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37B8F-CB4E-4C10-8B41-E0D9CA7C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76B41-95F2-4AA2-9B7D-9F3C59F0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E24E-42D0-479E-9349-55F307E1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93E2-2981-4F0C-A75F-A852E452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67D-A6F4-4DB3-8C40-92C896E6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20AD0-7E92-4394-89D2-20B21001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83FC-3DCF-4731-BFB0-BFA43B62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483C0-2F6B-449D-A316-CF4A4BC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FDE4-105B-4A9A-961A-437230B8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1F34-3979-492C-AB74-8C7CEEDB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9ECD9-82C6-439A-9A1D-183A0B377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9BFCE-AB6E-48B2-9B25-AF712CC3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6E6C1-B82E-45C2-AF10-3CD330AA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D1E0C-AD47-4048-9BDC-9963A01A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2DC87-2B0C-40D7-989D-044DD0BF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E2C47-1B0B-4948-8A3F-C4751304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E11E-4DF5-4BA3-A7BF-2988D501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13F7-D7B4-49C0-8D18-1F17E0E1C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7C7F-A7A4-4140-B068-89DB2373F8D7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70A5-00B8-4AD7-AFC3-6768E2E1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21DB-01EC-47CB-B708-DC5F9D02E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574C-3D53-42E7-9378-CA0AC9D1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34252E2E-8F92-43D6-A779-19329F210CDC}"/>
              </a:ext>
            </a:extLst>
          </p:cNvPr>
          <p:cNvSpPr/>
          <p:nvPr/>
        </p:nvSpPr>
        <p:spPr>
          <a:xfrm rot="5400000">
            <a:off x="2142616" y="4334385"/>
            <a:ext cx="1371600" cy="914400"/>
          </a:xfrm>
          <a:prstGeom prst="parallelogram">
            <a:avLst>
              <a:gd name="adj" fmla="val 35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6442A34-6067-4E58-A0E6-2703B1CCC6DC}"/>
              </a:ext>
            </a:extLst>
          </p:cNvPr>
          <p:cNvSpPr/>
          <p:nvPr/>
        </p:nvSpPr>
        <p:spPr>
          <a:xfrm rot="1140000">
            <a:off x="2425994" y="3725690"/>
            <a:ext cx="1737382" cy="627242"/>
          </a:xfrm>
          <a:prstGeom prst="parallelogram">
            <a:avLst>
              <a:gd name="adj" fmla="val 117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F4A1EE0-2618-4A46-874A-41DA67C26FAD}"/>
              </a:ext>
            </a:extLst>
          </p:cNvPr>
          <p:cNvSpPr/>
          <p:nvPr/>
        </p:nvSpPr>
        <p:spPr>
          <a:xfrm rot="16200000" flipH="1">
            <a:off x="3061437" y="4320669"/>
            <a:ext cx="1399032" cy="914400"/>
          </a:xfrm>
          <a:prstGeom prst="parallelogram">
            <a:avLst>
              <a:gd name="adj" fmla="val 38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065E6DE5-28EE-4298-93C4-881B6F84C53F}"/>
              </a:ext>
            </a:extLst>
          </p:cNvPr>
          <p:cNvSpPr/>
          <p:nvPr/>
        </p:nvSpPr>
        <p:spPr>
          <a:xfrm rot="1140000">
            <a:off x="6228805" y="2670457"/>
            <a:ext cx="1737382" cy="627242"/>
          </a:xfrm>
          <a:prstGeom prst="parallelogram">
            <a:avLst>
              <a:gd name="adj" fmla="val 117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6B8F5FAE-5BBC-4BC0-A360-88C65C4FE782}"/>
              </a:ext>
            </a:extLst>
          </p:cNvPr>
          <p:cNvSpPr/>
          <p:nvPr/>
        </p:nvSpPr>
        <p:spPr>
          <a:xfrm rot="1140000">
            <a:off x="7202689" y="2989090"/>
            <a:ext cx="1737382" cy="627242"/>
          </a:xfrm>
          <a:prstGeom prst="parallelogram">
            <a:avLst>
              <a:gd name="adj" fmla="val 117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B57E9EDA-3C26-4E80-A037-81895109C3F7}"/>
              </a:ext>
            </a:extLst>
          </p:cNvPr>
          <p:cNvSpPr/>
          <p:nvPr/>
        </p:nvSpPr>
        <p:spPr>
          <a:xfrm rot="1140000">
            <a:off x="8235093" y="3314241"/>
            <a:ext cx="1737382" cy="627242"/>
          </a:xfrm>
          <a:prstGeom prst="parallelogram">
            <a:avLst>
              <a:gd name="adj" fmla="val 117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E6FD206-E1EB-4271-BE38-226891ACBFC9}"/>
              </a:ext>
            </a:extLst>
          </p:cNvPr>
          <p:cNvSpPr/>
          <p:nvPr/>
        </p:nvSpPr>
        <p:spPr>
          <a:xfrm rot="1140000">
            <a:off x="9208976" y="3640304"/>
            <a:ext cx="1737382" cy="627242"/>
          </a:xfrm>
          <a:prstGeom prst="parallelogram">
            <a:avLst>
              <a:gd name="adj" fmla="val 117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6801B3DE-77F9-467B-A58B-D86803895C2B}"/>
              </a:ext>
            </a:extLst>
          </p:cNvPr>
          <p:cNvSpPr/>
          <p:nvPr/>
        </p:nvSpPr>
        <p:spPr>
          <a:xfrm rot="1140000">
            <a:off x="5305336" y="2314851"/>
            <a:ext cx="1737382" cy="627242"/>
          </a:xfrm>
          <a:prstGeom prst="parallelogram">
            <a:avLst>
              <a:gd name="adj" fmla="val 117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2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C83A6A-E2B9-4254-BA50-74691966BEA8}"/>
              </a:ext>
            </a:extLst>
          </p:cNvPr>
          <p:cNvCxnSpPr/>
          <p:nvPr/>
        </p:nvCxnSpPr>
        <p:spPr>
          <a:xfrm flipV="1">
            <a:off x="6186875" y="3375550"/>
            <a:ext cx="0" cy="137160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53BE51-7DD4-4A95-9144-8E1C1706BA35}"/>
              </a:ext>
            </a:extLst>
          </p:cNvPr>
          <p:cNvCxnSpPr/>
          <p:nvPr/>
        </p:nvCxnSpPr>
        <p:spPr>
          <a:xfrm flipV="1">
            <a:off x="3338038" y="2392371"/>
            <a:ext cx="0" cy="137160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2819322-A3AE-4671-91F4-AE0E7CA3884F}"/>
              </a:ext>
            </a:extLst>
          </p:cNvPr>
          <p:cNvGrpSpPr/>
          <p:nvPr/>
        </p:nvGrpSpPr>
        <p:grpSpPr>
          <a:xfrm rot="1140000">
            <a:off x="1410400" y="1358262"/>
            <a:ext cx="9410266" cy="1919415"/>
            <a:chOff x="3206814" y="1358262"/>
            <a:chExt cx="9410266" cy="1919415"/>
          </a:xfrm>
          <a:solidFill>
            <a:srgbClr val="3399FF">
              <a:alpha val="14902"/>
            </a:srgb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F65B37-A33C-4BC2-B781-D600EAD7992E}"/>
                </a:ext>
              </a:extLst>
            </p:cNvPr>
            <p:cNvGrpSpPr/>
            <p:nvPr/>
          </p:nvGrpSpPr>
          <p:grpSpPr>
            <a:xfrm>
              <a:off x="3206814" y="2650434"/>
              <a:ext cx="7911666" cy="627243"/>
              <a:chOff x="3206814" y="2650435"/>
              <a:chExt cx="7911666" cy="627243"/>
            </a:xfrm>
            <a:grpFill/>
          </p:grpSpPr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065E6DE5-28EE-4298-93C4-881B6F84C53F}"/>
                  </a:ext>
                </a:extLst>
              </p:cNvPr>
              <p:cNvSpPr/>
              <p:nvPr/>
            </p:nvSpPr>
            <p:spPr>
              <a:xfrm>
                <a:off x="6293955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6B8F5FAE-5BBC-4BC0-A360-88C65C4FE782}"/>
                  </a:ext>
                </a:extLst>
              </p:cNvPr>
              <p:cNvSpPr/>
              <p:nvPr/>
            </p:nvSpPr>
            <p:spPr>
              <a:xfrm>
                <a:off x="7323002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Parallelogram 15">
                <a:extLst>
                  <a:ext uri="{FF2B5EF4-FFF2-40B4-BE49-F238E27FC236}">
                    <a16:creationId xmlns:a16="http://schemas.microsoft.com/office/drawing/2014/main" id="{B57E9EDA-3C26-4E80-A037-81895109C3F7}"/>
                  </a:ext>
                </a:extLst>
              </p:cNvPr>
              <p:cNvSpPr/>
              <p:nvPr/>
            </p:nvSpPr>
            <p:spPr>
              <a:xfrm>
                <a:off x="8352049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7E6FD206-E1EB-4271-BE38-226891ACBFC9}"/>
                  </a:ext>
                </a:extLst>
              </p:cNvPr>
              <p:cNvSpPr/>
              <p:nvPr/>
            </p:nvSpPr>
            <p:spPr>
              <a:xfrm>
                <a:off x="9381098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6801B3DE-77F9-467B-A58B-D86803895C2B}"/>
                  </a:ext>
                </a:extLst>
              </p:cNvPr>
              <p:cNvSpPr/>
              <p:nvPr/>
            </p:nvSpPr>
            <p:spPr>
              <a:xfrm>
                <a:off x="5264908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C13A35DF-39E1-4F31-B562-B373CB0B4882}"/>
                  </a:ext>
                </a:extLst>
              </p:cNvPr>
              <p:cNvSpPr/>
              <p:nvPr/>
            </p:nvSpPr>
            <p:spPr>
              <a:xfrm>
                <a:off x="4235861" y="2650435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030F1FD0-C891-4DF2-A0AF-FE21730CA86E}"/>
                  </a:ext>
                </a:extLst>
              </p:cNvPr>
              <p:cNvSpPr/>
              <p:nvPr/>
            </p:nvSpPr>
            <p:spPr>
              <a:xfrm>
                <a:off x="3206814" y="2650435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0BC15B4-3B93-4F26-9E16-DF254E618EBC}"/>
                </a:ext>
              </a:extLst>
            </p:cNvPr>
            <p:cNvGrpSpPr/>
            <p:nvPr/>
          </p:nvGrpSpPr>
          <p:grpSpPr>
            <a:xfrm>
              <a:off x="3956114" y="2004349"/>
              <a:ext cx="7911666" cy="627243"/>
              <a:chOff x="3206814" y="2650435"/>
              <a:chExt cx="7911666" cy="627243"/>
            </a:xfrm>
            <a:grpFill/>
          </p:grpSpPr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14224FED-8414-4778-9624-455DC4650302}"/>
                  </a:ext>
                </a:extLst>
              </p:cNvPr>
              <p:cNvSpPr/>
              <p:nvPr/>
            </p:nvSpPr>
            <p:spPr>
              <a:xfrm>
                <a:off x="6293955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Parallelogram 28">
                <a:extLst>
                  <a:ext uri="{FF2B5EF4-FFF2-40B4-BE49-F238E27FC236}">
                    <a16:creationId xmlns:a16="http://schemas.microsoft.com/office/drawing/2014/main" id="{4C96A1CC-E03E-4AD6-86E4-D07B83EC014F}"/>
                  </a:ext>
                </a:extLst>
              </p:cNvPr>
              <p:cNvSpPr/>
              <p:nvPr/>
            </p:nvSpPr>
            <p:spPr>
              <a:xfrm>
                <a:off x="7323002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445824EF-CAE6-4BCC-8566-DFFFEAACB22E}"/>
                  </a:ext>
                </a:extLst>
              </p:cNvPr>
              <p:cNvSpPr/>
              <p:nvPr/>
            </p:nvSpPr>
            <p:spPr>
              <a:xfrm>
                <a:off x="8352049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3958DFC0-0942-4FF6-BA31-3AFDDE28BE1A}"/>
                  </a:ext>
                </a:extLst>
              </p:cNvPr>
              <p:cNvSpPr/>
              <p:nvPr/>
            </p:nvSpPr>
            <p:spPr>
              <a:xfrm>
                <a:off x="9381098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91B97767-E9D5-4A91-AC08-4202907D08C9}"/>
                  </a:ext>
                </a:extLst>
              </p:cNvPr>
              <p:cNvSpPr/>
              <p:nvPr/>
            </p:nvSpPr>
            <p:spPr>
              <a:xfrm>
                <a:off x="5264908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16FC7D1E-26BC-4E0B-A539-FAAD4B37E5D4}"/>
                  </a:ext>
                </a:extLst>
              </p:cNvPr>
              <p:cNvSpPr/>
              <p:nvPr/>
            </p:nvSpPr>
            <p:spPr>
              <a:xfrm>
                <a:off x="4235861" y="2650435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367AB388-8A24-41DD-BD33-3AA7ABD62586}"/>
                  </a:ext>
                </a:extLst>
              </p:cNvPr>
              <p:cNvSpPr/>
              <p:nvPr/>
            </p:nvSpPr>
            <p:spPr>
              <a:xfrm>
                <a:off x="3206814" y="2650435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955397-5A8D-42DB-B3F7-11486836EAF0}"/>
                </a:ext>
              </a:extLst>
            </p:cNvPr>
            <p:cNvGrpSpPr/>
            <p:nvPr/>
          </p:nvGrpSpPr>
          <p:grpSpPr>
            <a:xfrm>
              <a:off x="4705414" y="1358262"/>
              <a:ext cx="7911666" cy="627243"/>
              <a:chOff x="3206814" y="2650435"/>
              <a:chExt cx="7911666" cy="627243"/>
            </a:xfrm>
            <a:grpFill/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E443FF1E-3849-4F78-A786-A5764F1DA399}"/>
                  </a:ext>
                </a:extLst>
              </p:cNvPr>
              <p:cNvSpPr/>
              <p:nvPr/>
            </p:nvSpPr>
            <p:spPr>
              <a:xfrm>
                <a:off x="6293955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Parallelogram 36">
                <a:extLst>
                  <a:ext uri="{FF2B5EF4-FFF2-40B4-BE49-F238E27FC236}">
                    <a16:creationId xmlns:a16="http://schemas.microsoft.com/office/drawing/2014/main" id="{3555BA25-7287-42F8-B0EF-6039DC34472E}"/>
                  </a:ext>
                </a:extLst>
              </p:cNvPr>
              <p:cNvSpPr/>
              <p:nvPr/>
            </p:nvSpPr>
            <p:spPr>
              <a:xfrm>
                <a:off x="7323002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Parallelogram 37">
                <a:extLst>
                  <a:ext uri="{FF2B5EF4-FFF2-40B4-BE49-F238E27FC236}">
                    <a16:creationId xmlns:a16="http://schemas.microsoft.com/office/drawing/2014/main" id="{95431D30-A1C6-416A-B636-972C62DE96CF}"/>
                  </a:ext>
                </a:extLst>
              </p:cNvPr>
              <p:cNvSpPr/>
              <p:nvPr/>
            </p:nvSpPr>
            <p:spPr>
              <a:xfrm>
                <a:off x="8352049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Parallelogram 38">
                <a:extLst>
                  <a:ext uri="{FF2B5EF4-FFF2-40B4-BE49-F238E27FC236}">
                    <a16:creationId xmlns:a16="http://schemas.microsoft.com/office/drawing/2014/main" id="{0765487E-76FA-441C-AF37-3E1DE9189DF8}"/>
                  </a:ext>
                </a:extLst>
              </p:cNvPr>
              <p:cNvSpPr/>
              <p:nvPr/>
            </p:nvSpPr>
            <p:spPr>
              <a:xfrm>
                <a:off x="9381098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A3632310-9453-4DFF-87E6-1B4B95553305}"/>
                  </a:ext>
                </a:extLst>
              </p:cNvPr>
              <p:cNvSpPr/>
              <p:nvPr/>
            </p:nvSpPr>
            <p:spPr>
              <a:xfrm>
                <a:off x="5264908" y="2650436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B185F660-8968-4D45-B481-E6598FA7D014}"/>
                  </a:ext>
                </a:extLst>
              </p:cNvPr>
              <p:cNvSpPr/>
              <p:nvPr/>
            </p:nvSpPr>
            <p:spPr>
              <a:xfrm>
                <a:off x="4235861" y="2650435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F246A620-E0C6-44BC-973E-5952A9AF7B0F}"/>
                  </a:ext>
                </a:extLst>
              </p:cNvPr>
              <p:cNvSpPr/>
              <p:nvPr/>
            </p:nvSpPr>
            <p:spPr>
              <a:xfrm>
                <a:off x="3206814" y="2650435"/>
                <a:ext cx="1737382" cy="627242"/>
              </a:xfrm>
              <a:prstGeom prst="parallelogram">
                <a:avLst>
                  <a:gd name="adj" fmla="val 117109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A2A010-80AB-4F47-91C7-A31F451FFB09}"/>
              </a:ext>
            </a:extLst>
          </p:cNvPr>
          <p:cNvCxnSpPr>
            <a:cxnSpLocks/>
          </p:cNvCxnSpPr>
          <p:nvPr/>
        </p:nvCxnSpPr>
        <p:spPr>
          <a:xfrm rot="20280000">
            <a:off x="5102567" y="1466794"/>
            <a:ext cx="970502" cy="0"/>
          </a:xfrm>
          <a:prstGeom prst="line">
            <a:avLst/>
          </a:prstGeom>
          <a:ln w="7620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2D676F-8E4F-4461-B0D3-2F16ABB9B3B9}"/>
              </a:ext>
            </a:extLst>
          </p:cNvPr>
          <p:cNvCxnSpPr>
            <a:cxnSpLocks/>
          </p:cNvCxnSpPr>
          <p:nvPr/>
        </p:nvCxnSpPr>
        <p:spPr>
          <a:xfrm rot="20280000">
            <a:off x="4189221" y="1835810"/>
            <a:ext cx="970502" cy="0"/>
          </a:xfrm>
          <a:prstGeom prst="line">
            <a:avLst/>
          </a:prstGeom>
          <a:ln w="7620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202F5D-F1A7-4DB9-8797-783DA85B0607}"/>
              </a:ext>
            </a:extLst>
          </p:cNvPr>
          <p:cNvGrpSpPr/>
          <p:nvPr/>
        </p:nvGrpSpPr>
        <p:grpSpPr>
          <a:xfrm>
            <a:off x="8088973" y="3110630"/>
            <a:ext cx="2783682" cy="732572"/>
            <a:chOff x="7954797" y="2456315"/>
            <a:chExt cx="2783682" cy="73257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C35837-CCB5-4D6F-A955-6593854C4221}"/>
                </a:ext>
              </a:extLst>
            </p:cNvPr>
            <p:cNvCxnSpPr>
              <a:cxnSpLocks/>
            </p:cNvCxnSpPr>
            <p:nvPr/>
          </p:nvCxnSpPr>
          <p:spPr>
            <a:xfrm rot="20280000">
              <a:off x="7954797" y="3188887"/>
              <a:ext cx="970502" cy="0"/>
            </a:xfrm>
            <a:prstGeom prst="line">
              <a:avLst/>
            </a:prstGeom>
            <a:ln w="5715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ED5EAB5-58B6-4F85-939F-672B69B7CF91}"/>
                </a:ext>
              </a:extLst>
            </p:cNvPr>
            <p:cNvCxnSpPr>
              <a:cxnSpLocks/>
            </p:cNvCxnSpPr>
            <p:nvPr/>
          </p:nvCxnSpPr>
          <p:spPr>
            <a:xfrm rot="20280000">
              <a:off x="9767977" y="2456315"/>
              <a:ext cx="970502" cy="0"/>
            </a:xfrm>
            <a:prstGeom prst="line">
              <a:avLst/>
            </a:prstGeom>
            <a:ln w="5715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3138F1B-1313-4F99-84BE-67300D7E14E8}"/>
                </a:ext>
              </a:extLst>
            </p:cNvPr>
            <p:cNvCxnSpPr>
              <a:cxnSpLocks/>
            </p:cNvCxnSpPr>
            <p:nvPr/>
          </p:nvCxnSpPr>
          <p:spPr>
            <a:xfrm rot="20280000">
              <a:off x="8854631" y="2825331"/>
              <a:ext cx="970502" cy="0"/>
            </a:xfrm>
            <a:prstGeom prst="line">
              <a:avLst/>
            </a:prstGeom>
            <a:ln w="5715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F8193A-D198-4949-9E32-0F8AF0F6FCC0}"/>
              </a:ext>
            </a:extLst>
          </p:cNvPr>
          <p:cNvCxnSpPr>
            <a:cxnSpLocks/>
          </p:cNvCxnSpPr>
          <p:nvPr/>
        </p:nvCxnSpPr>
        <p:spPr>
          <a:xfrm rot="1140000">
            <a:off x="3238501" y="2877418"/>
            <a:ext cx="3017520" cy="0"/>
          </a:xfrm>
          <a:prstGeom prst="line">
            <a:avLst/>
          </a:prstGeom>
          <a:ln w="57150">
            <a:solidFill>
              <a:srgbClr val="FF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74CBBA-5ED8-4033-B032-25241293F072}"/>
              </a:ext>
            </a:extLst>
          </p:cNvPr>
          <p:cNvCxnSpPr>
            <a:cxnSpLocks/>
          </p:cNvCxnSpPr>
          <p:nvPr/>
        </p:nvCxnSpPr>
        <p:spPr>
          <a:xfrm rot="1140000">
            <a:off x="1319345" y="2051302"/>
            <a:ext cx="2057400" cy="0"/>
          </a:xfrm>
          <a:prstGeom prst="line">
            <a:avLst/>
          </a:prstGeom>
          <a:ln w="57150">
            <a:solidFill>
              <a:srgbClr val="FF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09AD54-6876-4EFC-8E52-DDC38A6286C2}"/>
              </a:ext>
            </a:extLst>
          </p:cNvPr>
          <p:cNvCxnSpPr>
            <a:cxnSpLocks/>
          </p:cNvCxnSpPr>
          <p:nvPr/>
        </p:nvCxnSpPr>
        <p:spPr>
          <a:xfrm rot="20280000">
            <a:off x="3289387" y="2199366"/>
            <a:ext cx="970502" cy="0"/>
          </a:xfrm>
          <a:prstGeom prst="line">
            <a:avLst/>
          </a:prstGeom>
          <a:ln w="7620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F1E10F-F680-4401-B6B4-156BED6EF0C4}"/>
              </a:ext>
            </a:extLst>
          </p:cNvPr>
          <p:cNvCxnSpPr>
            <a:cxnSpLocks/>
          </p:cNvCxnSpPr>
          <p:nvPr/>
        </p:nvCxnSpPr>
        <p:spPr>
          <a:xfrm rot="20280000">
            <a:off x="6151541" y="3188887"/>
            <a:ext cx="970502" cy="0"/>
          </a:xfrm>
          <a:prstGeom prst="line">
            <a:avLst/>
          </a:prstGeom>
          <a:ln w="7620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994C57-6B0B-4254-9225-796542864EF8}"/>
              </a:ext>
            </a:extLst>
          </p:cNvPr>
          <p:cNvCxnSpPr>
            <a:cxnSpLocks/>
          </p:cNvCxnSpPr>
          <p:nvPr/>
        </p:nvCxnSpPr>
        <p:spPr>
          <a:xfrm rot="20280000">
            <a:off x="7971563" y="2456315"/>
            <a:ext cx="970502" cy="0"/>
          </a:xfrm>
          <a:prstGeom prst="line">
            <a:avLst/>
          </a:prstGeom>
          <a:ln w="7620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4B374C-02D9-4673-BF8D-DB002006DAAF}"/>
              </a:ext>
            </a:extLst>
          </p:cNvPr>
          <p:cNvCxnSpPr>
            <a:cxnSpLocks/>
          </p:cNvCxnSpPr>
          <p:nvPr/>
        </p:nvCxnSpPr>
        <p:spPr>
          <a:xfrm rot="20280000">
            <a:off x="7058217" y="2825331"/>
            <a:ext cx="970502" cy="0"/>
          </a:xfrm>
          <a:prstGeom prst="line">
            <a:avLst/>
          </a:prstGeom>
          <a:ln w="7620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C1457F-18B8-49FC-9A5F-565B45F57D72}"/>
              </a:ext>
            </a:extLst>
          </p:cNvPr>
          <p:cNvCxnSpPr>
            <a:cxnSpLocks/>
          </p:cNvCxnSpPr>
          <p:nvPr/>
        </p:nvCxnSpPr>
        <p:spPr>
          <a:xfrm rot="1140000">
            <a:off x="3252279" y="4289857"/>
            <a:ext cx="3017520" cy="0"/>
          </a:xfrm>
          <a:prstGeom prst="line">
            <a:avLst/>
          </a:prstGeom>
          <a:ln w="57150">
            <a:solidFill>
              <a:schemeClr val="accent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F601E8D-4755-4EAD-8FC9-45ECEEECC1D3}"/>
              </a:ext>
            </a:extLst>
          </p:cNvPr>
          <p:cNvCxnSpPr>
            <a:cxnSpLocks/>
          </p:cNvCxnSpPr>
          <p:nvPr/>
        </p:nvCxnSpPr>
        <p:spPr>
          <a:xfrm rot="1140000">
            <a:off x="1333123" y="3463740"/>
            <a:ext cx="2057400" cy="0"/>
          </a:xfrm>
          <a:prstGeom prst="line">
            <a:avLst/>
          </a:prstGeom>
          <a:ln w="57150">
            <a:solidFill>
              <a:schemeClr val="accent6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52C4977-5A51-4C85-BC7D-6A004CA11F13}"/>
              </a:ext>
            </a:extLst>
          </p:cNvPr>
          <p:cNvCxnSpPr>
            <a:cxnSpLocks/>
          </p:cNvCxnSpPr>
          <p:nvPr/>
        </p:nvCxnSpPr>
        <p:spPr>
          <a:xfrm rot="1140000">
            <a:off x="6159828" y="4897440"/>
            <a:ext cx="731520" cy="0"/>
          </a:xfrm>
          <a:prstGeom prst="line">
            <a:avLst/>
          </a:prstGeom>
          <a:ln w="57150">
            <a:solidFill>
              <a:schemeClr val="accent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A7CDF69-58E8-4010-892E-8616C96AC81D}"/>
              </a:ext>
            </a:extLst>
          </p:cNvPr>
          <p:cNvSpPr txBox="1"/>
          <p:nvPr/>
        </p:nvSpPr>
        <p:spPr>
          <a:xfrm>
            <a:off x="2051234" y="4446411"/>
            <a:ext cx="2028825" cy="369332"/>
          </a:xfrm>
          <a:prstGeom prst="rect">
            <a:avLst/>
          </a:prstGeom>
          <a:noFill/>
        </p:spPr>
        <p:txBody>
          <a:bodyPr wrap="square" rIns="36576" rtlCol="0">
            <a:spAutoFit/>
          </a:bodyPr>
          <a:lstStyle/>
          <a:p>
            <a:pPr algn="r"/>
            <a:r>
              <a:rPr lang="en-US" dirty="0"/>
              <a:t>Cross-girder Beam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72D5579-9B62-4695-974E-18BCA3E37AB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4080059" y="4446411"/>
            <a:ext cx="931626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4EB0F72-81CF-4CD9-B4FB-8FDC0B2430C4}"/>
              </a:ext>
            </a:extLst>
          </p:cNvPr>
          <p:cNvSpPr txBox="1"/>
          <p:nvPr/>
        </p:nvSpPr>
        <p:spPr>
          <a:xfrm>
            <a:off x="756105" y="2685243"/>
            <a:ext cx="2028825" cy="369332"/>
          </a:xfrm>
          <a:prstGeom prst="rect">
            <a:avLst/>
          </a:prstGeom>
          <a:noFill/>
        </p:spPr>
        <p:txBody>
          <a:bodyPr wrap="square" rIns="36576" rtlCol="0">
            <a:spAutoFit/>
          </a:bodyPr>
          <a:lstStyle/>
          <a:p>
            <a:pPr algn="r"/>
            <a:r>
              <a:rPr lang="en-US" dirty="0"/>
              <a:t>Rigid Link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B4454A-5591-48E9-B784-0E3B6ECF159E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784930" y="2869909"/>
            <a:ext cx="535770" cy="10967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B5B086C-379C-41C7-8F81-1C3CEB695C62}"/>
              </a:ext>
            </a:extLst>
          </p:cNvPr>
          <p:cNvSpPr txBox="1"/>
          <p:nvPr/>
        </p:nvSpPr>
        <p:spPr>
          <a:xfrm>
            <a:off x="593847" y="2322919"/>
            <a:ext cx="2028825" cy="369332"/>
          </a:xfrm>
          <a:prstGeom prst="rect">
            <a:avLst/>
          </a:prstGeom>
          <a:noFill/>
        </p:spPr>
        <p:txBody>
          <a:bodyPr wrap="square" rIns="36576" rtlCol="0">
            <a:spAutoFit/>
          </a:bodyPr>
          <a:lstStyle/>
          <a:p>
            <a:pPr algn="r"/>
            <a:r>
              <a:rPr lang="en-US" dirty="0"/>
              <a:t>Diaphragm Beam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51C9B92-2299-4033-ADC0-6A8A5303CFE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2622672" y="2271037"/>
            <a:ext cx="272928" cy="23654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DD5AE97-1199-409E-BB6D-73C0F7C783D4}"/>
              </a:ext>
            </a:extLst>
          </p:cNvPr>
          <p:cNvSpPr txBox="1"/>
          <p:nvPr/>
        </p:nvSpPr>
        <p:spPr>
          <a:xfrm flipH="1">
            <a:off x="9138160" y="3848748"/>
            <a:ext cx="2028825" cy="369332"/>
          </a:xfrm>
          <a:prstGeom prst="rect">
            <a:avLst/>
          </a:prstGeom>
          <a:noFill/>
        </p:spPr>
        <p:txBody>
          <a:bodyPr wrap="square" lIns="36576" rIns="36576" rtlCol="0">
            <a:spAutoFit/>
          </a:bodyPr>
          <a:lstStyle/>
          <a:p>
            <a:r>
              <a:rPr lang="en-US" dirty="0"/>
              <a:t>Barrier Beam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4E09DD-9E63-46BF-BCD5-3AFEF40D7CF2}"/>
              </a:ext>
            </a:extLst>
          </p:cNvPr>
          <p:cNvCxnSpPr>
            <a:cxnSpLocks/>
            <a:stCxn id="90" idx="3"/>
            <a:endCxn id="17" idx="2"/>
          </p:cNvCxnSpPr>
          <p:nvPr/>
        </p:nvCxnSpPr>
        <p:spPr>
          <a:xfrm flipH="1" flipV="1">
            <a:off x="8589756" y="3853227"/>
            <a:ext cx="548404" cy="1801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36A2E99-9235-49E3-9130-9FE49E5583C9}"/>
              </a:ext>
            </a:extLst>
          </p:cNvPr>
          <p:cNvSpPr txBox="1"/>
          <p:nvPr/>
        </p:nvSpPr>
        <p:spPr>
          <a:xfrm>
            <a:off x="3657602" y="3232161"/>
            <a:ext cx="1141582" cy="369332"/>
          </a:xfrm>
          <a:prstGeom prst="rect">
            <a:avLst/>
          </a:prstGeom>
          <a:noFill/>
        </p:spPr>
        <p:txBody>
          <a:bodyPr wrap="square" rIns="36576" rtlCol="0">
            <a:spAutoFit/>
          </a:bodyPr>
          <a:lstStyle/>
          <a:p>
            <a:pPr algn="r"/>
            <a:r>
              <a:rPr lang="en-US" dirty="0"/>
              <a:t>Deck Shell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A4C0EC-AFB1-45F6-85D9-805E988A29A9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4799184" y="3007109"/>
            <a:ext cx="1287276" cy="40971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9A37004-D8C9-4752-ABE7-F2BC5DA2929A}"/>
              </a:ext>
            </a:extLst>
          </p:cNvPr>
          <p:cNvSpPr txBox="1"/>
          <p:nvPr/>
        </p:nvSpPr>
        <p:spPr>
          <a:xfrm flipH="1">
            <a:off x="7329182" y="4284362"/>
            <a:ext cx="2028825" cy="369332"/>
          </a:xfrm>
          <a:prstGeom prst="rect">
            <a:avLst/>
          </a:prstGeom>
          <a:noFill/>
        </p:spPr>
        <p:txBody>
          <a:bodyPr wrap="square" lIns="36576" rIns="36576" rtlCol="0">
            <a:spAutoFit/>
          </a:bodyPr>
          <a:lstStyle/>
          <a:p>
            <a:r>
              <a:rPr lang="en-US" dirty="0"/>
              <a:t>Stringer Beam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F56108-D767-45C0-BC0C-ECA58C35A46D}"/>
              </a:ext>
            </a:extLst>
          </p:cNvPr>
          <p:cNvCxnSpPr>
            <a:cxnSpLocks/>
            <a:stCxn id="99" idx="3"/>
            <a:endCxn id="16" idx="5"/>
          </p:cNvCxnSpPr>
          <p:nvPr/>
        </p:nvCxnSpPr>
        <p:spPr>
          <a:xfrm flipH="1" flipV="1">
            <a:off x="6668581" y="3191714"/>
            <a:ext cx="660601" cy="127731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2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7</cp:revision>
  <dcterms:created xsi:type="dcterms:W3CDTF">2019-02-11T19:25:23Z</dcterms:created>
  <dcterms:modified xsi:type="dcterms:W3CDTF">2019-02-11T20:24:40Z</dcterms:modified>
</cp:coreProperties>
</file>