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D2D3-0B68-4746-B116-A727E4836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6ACFC-7E4A-4599-94D6-94722FFBD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23FD-0203-471A-9C7A-9EF9DB9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6310A-91E8-4B4A-B1F5-64BE36D6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51850-174C-46DD-86FE-3E4E384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857D-2195-4B11-A071-80924CE0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A8925-0DC1-45E5-A9A0-068E7DD98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A8641-71DB-416E-A347-8707B61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75DE-F7D1-4BF6-905A-824BF1C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D30A0-2274-46D9-AA08-196B95AB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91B48-D53E-4B48-80C8-ED632ED67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414D9-1144-4D56-B405-B09D95CD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D619-3B91-4576-A989-7F346DE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208B0-61FE-4F28-91FB-30EEA024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BDCD3-33DE-42C9-B664-65B91DEA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4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65098-8AE4-48C9-9084-41F1C4D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3CED-7455-4402-BAA1-ABC3FF50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78ED4-B4C2-4903-B66E-903F6F3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CA3B5-F64C-4DEA-87CF-EDF93153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26BD8-345B-41CD-B1A2-538B451A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B0FB-037D-40A0-B93A-7CD11D8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09928-EAF6-4408-9FBC-A2D80818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0C931-5537-4E0A-8E38-1C6571BE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118ED-900D-484C-86B3-8EDE42FE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466CD-5781-4DE4-8402-28472D0C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2AD7-93EF-4426-A118-4DCD29E7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5A642-17AB-43C5-8A4F-208E66B5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1B30E-8A98-4511-A263-E1C23264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5C75-5724-43FB-8E56-9C1EAAC7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D3CD3-ED3A-4AFF-B224-247DA48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401A4-FAF3-45A9-B243-AEE94C9C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1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BFF9A-0C49-4072-99AF-BEE3F468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DAF90-7554-44E2-98D5-C305C1C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A6E71-E482-4F0C-B4EE-A8B102F4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6E67A-6EB9-43ED-8FD6-63876FFC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8F6BE5-6AB2-49D3-A202-186BBCFB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71BC8-3595-4A63-96D2-9E25953F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8815E7-8E8D-4210-870D-D6934843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BC3593-DDB5-4A73-BC00-58C3DD60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7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ABD2-A638-4718-8F9B-F4948BE7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E4B81B-F928-4CD9-BD1C-A3AED3EC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95F7F-6F80-47E2-9EB1-D22E1B18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5061A-3642-4EB4-AC0F-AB17F5B2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1A84C-F82D-47EB-A134-D3FC744F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A87CE-046B-42CE-B0EC-5545BD5D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A7B31-733D-4D80-A564-9C0FFFA8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99D0-EB91-4B87-9D74-5314D389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6DD4E-FDFE-469E-8ACA-D4BFD827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36B52-D273-4915-BE9F-52F9EB74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EF96B-0114-4088-A7F7-939A6342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CFE6-86B4-4104-AC70-42375ACC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DAFC9-496F-434A-B9FB-61943E5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3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6653-F606-412A-8B36-A83D3137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784F-AFEA-4A82-B828-D7BB07090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EFBD9-0FDD-40C1-A917-A7D645BF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B9AEA-F818-4CC5-B1E2-9CB7E444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5035E-197F-4446-B5C2-317464B6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9D543-D0B3-4A31-8692-1870ECC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7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588E8-86A6-4CB5-91FF-C29B4554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87965-F453-411F-A234-557623CB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B9382-BA40-4D4E-B89E-AE7212E2F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50C6-C6F5-4F5C-9B7E-3C545007A84D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50869-816B-47F4-98E6-50FEC14F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79887-DDFC-471C-8B57-E0D7F0320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46AB-89AE-4E73-B285-9E2938C9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7F8C66-52C8-421B-9B79-201238C8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7" y="561474"/>
            <a:ext cx="4636168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Byung-Chul Jung</dc:creator>
  <cp:lastModifiedBy>Byung-Chul Jung</cp:lastModifiedBy>
  <cp:revision>2</cp:revision>
  <cp:lastPrinted>2021-12-14T03:50:07Z</cp:lastPrinted>
  <dcterms:created xsi:type="dcterms:W3CDTF">2021-12-14T03:48:52Z</dcterms:created>
  <dcterms:modified xsi:type="dcterms:W3CDTF">2021-12-16T01:59:08Z</dcterms:modified>
</cp:coreProperties>
</file>