
<file path=[Content_Types].xml><?xml version="1.0" encoding="utf-8"?>
<Types xmlns="http://schemas.openxmlformats.org/package/2006/content-types">
  <Default Extension="fntdata" ContentType="application/x-fontdata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90" r:id="rId3"/>
    <p:sldId id="259" r:id="rId4"/>
    <p:sldId id="260" r:id="rId5"/>
    <p:sldId id="283" r:id="rId6"/>
    <p:sldId id="284" r:id="rId7"/>
    <p:sldId id="285" r:id="rId8"/>
    <p:sldId id="286" r:id="rId9"/>
    <p:sldId id="262" r:id="rId10"/>
    <p:sldId id="287" r:id="rId11"/>
    <p:sldId id="288" r:id="rId12"/>
    <p:sldId id="272" r:id="rId13"/>
    <p:sldId id="289" r:id="rId14"/>
    <p:sldId id="278" r:id="rId15"/>
  </p:sldIdLst>
  <p:sldSz cx="9144000" cy="5143500" type="screen16x9"/>
  <p:notesSz cx="6858000" cy="9144000"/>
  <p:embeddedFontLst>
    <p:embeddedFont>
      <p:font typeface="Cousine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87458B-D325-4EDD-8BB7-7275EDEE595D}">
  <a:tblStyle styleId="{9B87458B-D325-4EDD-8BB7-7275EDEE59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691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990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492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716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747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111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437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146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27177" y="-550510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25702" y="-2134011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413600" y="2390400"/>
            <a:ext cx="63168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 sz="2400" b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3954441" y="1078293"/>
            <a:ext cx="1212106" cy="1158543"/>
            <a:chOff x="3754950" y="1132925"/>
            <a:chExt cx="1580939" cy="1544725"/>
          </a:xfrm>
        </p:grpSpPr>
        <p:sp>
          <p:nvSpPr>
            <p:cNvPr id="30" name="Google Shape;30;p4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32;p4"/>
            <p:cNvCxnSpPr>
              <a:endCxn id="30" idx="1"/>
            </p:cNvCxnSpPr>
            <p:nvPr/>
          </p:nvCxnSpPr>
          <p:spPr>
            <a:xfrm>
              <a:off x="3890221" y="1267893"/>
              <a:ext cx="211800" cy="212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>
                  <a:ln w="1905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5" name="Google Shape;35;p4"/>
            <p:cNvCxnSpPr>
              <a:stCxn id="30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ze6a2.axshare.com/#id=f4c3vb&amp;p=lading_pag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3" Type="http://schemas.microsoft.com/office/2007/relationships/media" Target="../media/media2.mp3"/><Relationship Id="rId7" Type="http://schemas.microsoft.com/office/2007/relationships/media" Target="../media/media4.mp3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openxmlformats.org/officeDocument/2006/relationships/image" Target="../media/image4.png"/><Relationship Id="rId5" Type="http://schemas.microsoft.com/office/2007/relationships/media" Target="../media/media3.mp3"/><Relationship Id="rId10" Type="http://schemas.openxmlformats.org/officeDocument/2006/relationships/notesSlide" Target="../notesSlides/notesSlide12.xml"/><Relationship Id="rId4" Type="http://schemas.openxmlformats.org/officeDocument/2006/relationships/audio" Target="../media/media2.mp3"/><Relationship Id="rId9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CONNECT</a:t>
            </a:r>
            <a:br>
              <a:rPr lang="en-US" dirty="0"/>
            </a:br>
            <a:r>
              <a:rPr lang="en-US" sz="2800" dirty="0"/>
              <a:t>John Caridad</a:t>
            </a:r>
            <a:br>
              <a:rPr lang="en-US" sz="2800" dirty="0"/>
            </a:br>
            <a:r>
              <a:rPr lang="en-US" sz="2800" dirty="0"/>
              <a:t>Erwin Garcia</a:t>
            </a:r>
            <a:endParaRPr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9F5A18D-ADEA-404D-8141-F2BEE0A77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97" y="165529"/>
            <a:ext cx="1698460" cy="19474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741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D68C6E-EED3-43E2-96F6-E60F9296BF7C}"/>
              </a:ext>
            </a:extLst>
          </p:cNvPr>
          <p:cNvSpPr/>
          <p:nvPr/>
        </p:nvSpPr>
        <p:spPr>
          <a:xfrm>
            <a:off x="159743" y="4735337"/>
            <a:ext cx="48801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https://wze6a2.axshare.com/#id=f4c3vb&amp;p=lading_page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DCC27-64B2-4A41-99AA-60AECE114C72}"/>
              </a:ext>
            </a:extLst>
          </p:cNvPr>
          <p:cNvSpPr/>
          <p:nvPr/>
        </p:nvSpPr>
        <p:spPr>
          <a:xfrm>
            <a:off x="159743" y="154652"/>
            <a:ext cx="26035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https://youtu.be/6GxCtybw45E</a:t>
            </a:r>
          </a:p>
        </p:txBody>
      </p:sp>
    </p:spTree>
    <p:extLst>
      <p:ext uri="{BB962C8B-B14F-4D97-AF65-F5344CB8AC3E}">
        <p14:creationId xmlns:p14="http://schemas.microsoft.com/office/powerpoint/2010/main" val="206540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RECOMMENDATIONS</a:t>
            </a:r>
          </a:p>
        </p:txBody>
      </p:sp>
      <p:sp>
        <p:nvSpPr>
          <p:cNvPr id="258" name="Google Shape;258;p27"/>
          <p:cNvSpPr txBox="1"/>
          <p:nvPr/>
        </p:nvSpPr>
        <p:spPr>
          <a:xfrm>
            <a:off x="2699550" y="2678138"/>
            <a:ext cx="3744900" cy="5838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second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2699550" y="4078313"/>
            <a:ext cx="3744900" cy="5838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third</a:t>
            </a:r>
            <a:endParaRPr sz="24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260" name="Google Shape;260;p27"/>
          <p:cNvCxnSpPr>
            <a:stCxn id="261" idx="2"/>
            <a:endCxn id="258" idx="0"/>
          </p:cNvCxnSpPr>
          <p:nvPr/>
        </p:nvCxnSpPr>
        <p:spPr>
          <a:xfrm>
            <a:off x="4572000" y="1861763"/>
            <a:ext cx="0" cy="8163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62" name="Google Shape;262;p27"/>
          <p:cNvCxnSpPr>
            <a:stCxn id="258" idx="2"/>
            <a:endCxn id="259" idx="0"/>
          </p:cNvCxnSpPr>
          <p:nvPr/>
        </p:nvCxnSpPr>
        <p:spPr>
          <a:xfrm>
            <a:off x="4572000" y="3261938"/>
            <a:ext cx="0" cy="8163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61" name="Google Shape;261;p27"/>
          <p:cNvSpPr txBox="1"/>
          <p:nvPr/>
        </p:nvSpPr>
        <p:spPr>
          <a:xfrm>
            <a:off x="2699550" y="1277963"/>
            <a:ext cx="3744900" cy="5838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first</a:t>
            </a:r>
            <a:endParaRPr sz="24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63" name="Google Shape;263;p2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camba">
            <a:hlinkClick r:id="" action="ppaction://media"/>
            <a:extLst>
              <a:ext uri="{FF2B5EF4-FFF2-40B4-BE49-F238E27FC236}">
                <a16:creationId xmlns:a16="http://schemas.microsoft.com/office/drawing/2014/main" id="{6AB06F51-26D6-40B8-958F-6C9C904C5C3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112026" y="1277963"/>
            <a:ext cx="609600" cy="609600"/>
          </a:xfrm>
          <a:prstGeom prst="rect">
            <a:avLst/>
          </a:prstGeom>
        </p:spPr>
      </p:pic>
      <p:pic>
        <p:nvPicPr>
          <p:cNvPr id="3" name="conti">
            <a:hlinkClick r:id="" action="ppaction://media"/>
            <a:extLst>
              <a:ext uri="{FF2B5EF4-FFF2-40B4-BE49-F238E27FC236}">
                <a16:creationId xmlns:a16="http://schemas.microsoft.com/office/drawing/2014/main" id="{E1120FFD-CE39-4776-8307-29D1B05BE11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203425" y="2678063"/>
            <a:ext cx="609600" cy="609600"/>
          </a:xfrm>
          <a:prstGeom prst="rect">
            <a:avLst/>
          </a:prstGeom>
        </p:spPr>
      </p:pic>
      <p:pic>
        <p:nvPicPr>
          <p:cNvPr id="4" name="janjan">
            <a:hlinkClick r:id="" action="ppaction://media"/>
            <a:extLst>
              <a:ext uri="{FF2B5EF4-FFF2-40B4-BE49-F238E27FC236}">
                <a16:creationId xmlns:a16="http://schemas.microsoft.com/office/drawing/2014/main" id="{3BEC9345-E563-4659-B435-4D9492F4B28C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203425" y="4065413"/>
            <a:ext cx="609600" cy="609600"/>
          </a:xfrm>
          <a:prstGeom prst="rect">
            <a:avLst/>
          </a:prstGeom>
        </p:spPr>
      </p:pic>
      <p:pic>
        <p:nvPicPr>
          <p:cNvPr id="6" name="pc">
            <a:hlinkClick r:id="" action="ppaction://media"/>
            <a:extLst>
              <a:ext uri="{FF2B5EF4-FFF2-40B4-BE49-F238E27FC236}">
                <a16:creationId xmlns:a16="http://schemas.microsoft.com/office/drawing/2014/main" id="{8B655D57-785A-4B23-95BC-1BB9B508ACEF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142813" y="226695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52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188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092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967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10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10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10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950861"/>
            <a:ext cx="77724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/>
              <a:t>DIGITAL MOCKUP</a:t>
            </a:r>
            <a:endParaRPr sz="6000" b="1" dirty="0"/>
          </a:p>
        </p:txBody>
      </p:sp>
      <p:grpSp>
        <p:nvGrpSpPr>
          <p:cNvPr id="118" name="Google Shape;118;p17"/>
          <p:cNvGrpSpPr/>
          <p:nvPr/>
        </p:nvGrpSpPr>
        <p:grpSpPr>
          <a:xfrm>
            <a:off x="3384426" y="567049"/>
            <a:ext cx="2222406" cy="2111795"/>
            <a:chOff x="3075562" y="756050"/>
            <a:chExt cx="2931161" cy="2815726"/>
          </a:xfrm>
        </p:grpSpPr>
        <p:sp>
          <p:nvSpPr>
            <p:cNvPr id="119" name="Google Shape;119;p17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883273" y="12806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2" name="Google Shape;122;p17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3" name="Google Shape;123;p17"/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" name="Google Shape;124;p17"/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7"/>
            <p:cNvCxnSpPr>
              <a:endCxn id="119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127" name="Google Shape;127;p17"/>
            <p:cNvCxnSpPr>
              <a:stCxn id="119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17"/>
          <p:cNvSpPr/>
          <p:nvPr/>
        </p:nvSpPr>
        <p:spPr>
          <a:xfrm>
            <a:off x="4254089" y="1497787"/>
            <a:ext cx="598974" cy="598352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3068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>
            <a:spLocks noGrp="1"/>
          </p:cNvSpPr>
          <p:nvPr>
            <p:ph type="ctrTitle" idx="4294967295"/>
          </p:nvPr>
        </p:nvSpPr>
        <p:spPr>
          <a:xfrm>
            <a:off x="878657" y="1440025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/>
              <a:t>That’s all</a:t>
            </a:r>
            <a:r>
              <a:rPr lang="en" sz="6000" b="1" dirty="0"/>
              <a:t>!</a:t>
            </a:r>
            <a:endParaRPr sz="6000" b="1" dirty="0"/>
          </a:p>
        </p:txBody>
      </p:sp>
      <p:sp>
        <p:nvSpPr>
          <p:cNvPr id="326" name="Google Shape;326;p33"/>
          <p:cNvSpPr txBox="1">
            <a:spLocks noGrp="1"/>
          </p:cNvSpPr>
          <p:nvPr>
            <p:ph type="subTitle" idx="4294967295"/>
          </p:nvPr>
        </p:nvSpPr>
        <p:spPr>
          <a:xfrm>
            <a:off x="878657" y="2444295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dirty="0"/>
              <a:t>THE PAIR IS NOW READY FOR THE</a:t>
            </a:r>
            <a:r>
              <a:rPr lang="en" sz="3600" dirty="0"/>
              <a:t> QUESTIONS</a:t>
            </a:r>
            <a:endParaRPr sz="3600" dirty="0"/>
          </a:p>
        </p:txBody>
      </p:sp>
      <p:sp>
        <p:nvSpPr>
          <p:cNvPr id="328" name="Google Shape;328;p3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7"/>
          <p:cNvGrpSpPr/>
          <p:nvPr/>
        </p:nvGrpSpPr>
        <p:grpSpPr>
          <a:xfrm>
            <a:off x="3384426" y="567049"/>
            <a:ext cx="2222406" cy="2111795"/>
            <a:chOff x="3075562" y="756050"/>
            <a:chExt cx="2931161" cy="2815726"/>
          </a:xfrm>
        </p:grpSpPr>
        <p:sp>
          <p:nvSpPr>
            <p:cNvPr id="119" name="Google Shape;119;p17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883273" y="12806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2" name="Google Shape;122;p17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3" name="Google Shape;123;p17"/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" name="Google Shape;124;p17"/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7"/>
            <p:cNvCxnSpPr>
              <a:endCxn id="119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127" name="Google Shape;127;p17"/>
            <p:cNvCxnSpPr>
              <a:stCxn id="119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17"/>
          <p:cNvSpPr/>
          <p:nvPr/>
        </p:nvSpPr>
        <p:spPr>
          <a:xfrm>
            <a:off x="4254089" y="1497787"/>
            <a:ext cx="598974" cy="598352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91D9A2-8267-4490-A70F-AFF18E85D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618" y="376844"/>
            <a:ext cx="6208765" cy="438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9FC5E8"/>
                </a:solidFill>
              </a:rPr>
              <a:t>1</a:t>
            </a:r>
            <a:endParaRPr sz="6000" dirty="0">
              <a:solidFill>
                <a:srgbClr val="9FC5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 FINDING</a:t>
            </a: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What Users want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1456083" y="2907235"/>
            <a:ext cx="6231834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Café users need to know whether there are available seats</a:t>
            </a:r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103;p15">
            <a:extLst>
              <a:ext uri="{FF2B5EF4-FFF2-40B4-BE49-F238E27FC236}">
                <a16:creationId xmlns:a16="http://schemas.microsoft.com/office/drawing/2014/main" id="{88D22240-4F88-4137-8E06-8A22705479E7}"/>
              </a:ext>
            </a:extLst>
          </p:cNvPr>
          <p:cNvSpPr txBox="1">
            <a:spLocks/>
          </p:cNvSpPr>
          <p:nvPr/>
        </p:nvSpPr>
        <p:spPr>
          <a:xfrm>
            <a:off x="1426265" y="2732498"/>
            <a:ext cx="6291469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indent="0">
              <a:buFont typeface="Cousine"/>
              <a:buNone/>
            </a:pPr>
            <a:r>
              <a:rPr lang="en-US" dirty="0"/>
              <a:t>Café users need to foresee the information of the Internet Café before going there</a:t>
            </a:r>
          </a:p>
        </p:txBody>
      </p:sp>
    </p:spTree>
    <p:extLst>
      <p:ext uri="{BB962C8B-B14F-4D97-AF65-F5344CB8AC3E}">
        <p14:creationId xmlns:p14="http://schemas.microsoft.com/office/powerpoint/2010/main" val="98846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103;p15">
            <a:extLst>
              <a:ext uri="{FF2B5EF4-FFF2-40B4-BE49-F238E27FC236}">
                <a16:creationId xmlns:a16="http://schemas.microsoft.com/office/drawing/2014/main" id="{DF32FE5E-F8A6-453F-8317-B412CFEDB962}"/>
              </a:ext>
            </a:extLst>
          </p:cNvPr>
          <p:cNvSpPr txBox="1">
            <a:spLocks/>
          </p:cNvSpPr>
          <p:nvPr/>
        </p:nvSpPr>
        <p:spPr>
          <a:xfrm>
            <a:off x="1933161" y="2786361"/>
            <a:ext cx="5277678" cy="70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indent="0">
              <a:buFont typeface="Cousine"/>
              <a:buNone/>
            </a:pPr>
            <a:r>
              <a:rPr lang="en-US" dirty="0"/>
              <a:t>Café users need to have an online reservation</a:t>
            </a:r>
          </a:p>
        </p:txBody>
      </p:sp>
    </p:spTree>
    <p:extLst>
      <p:ext uri="{BB962C8B-B14F-4D97-AF65-F5344CB8AC3E}">
        <p14:creationId xmlns:p14="http://schemas.microsoft.com/office/powerpoint/2010/main" val="64840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9FC5E8"/>
                </a:solidFill>
              </a:rPr>
              <a:t>2</a:t>
            </a:r>
            <a:endParaRPr sz="6000" dirty="0">
              <a:solidFill>
                <a:srgbClr val="9FC5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POINT OF VIEW</a:t>
            </a: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User’s POV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1317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103;p15">
            <a:extLst>
              <a:ext uri="{FF2B5EF4-FFF2-40B4-BE49-F238E27FC236}">
                <a16:creationId xmlns:a16="http://schemas.microsoft.com/office/drawing/2014/main" id="{DF32FE5E-F8A6-453F-8317-B412CFEDB962}"/>
              </a:ext>
            </a:extLst>
          </p:cNvPr>
          <p:cNvSpPr txBox="1">
            <a:spLocks/>
          </p:cNvSpPr>
          <p:nvPr/>
        </p:nvSpPr>
        <p:spPr>
          <a:xfrm>
            <a:off x="807555" y="2786361"/>
            <a:ext cx="7528891" cy="70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indent="0">
              <a:buFont typeface="Cousine"/>
              <a:buNone/>
            </a:pPr>
            <a:r>
              <a:rPr lang="en-US" dirty="0"/>
              <a:t>Café users are having a hard time renting computer shop because of comfortability, price and  time</a:t>
            </a:r>
          </a:p>
        </p:txBody>
      </p:sp>
    </p:spTree>
    <p:extLst>
      <p:ext uri="{BB962C8B-B14F-4D97-AF65-F5344CB8AC3E}">
        <p14:creationId xmlns:p14="http://schemas.microsoft.com/office/powerpoint/2010/main" val="2996982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811715"/>
            <a:ext cx="77724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/>
              <a:t>BIG CONCEPT</a:t>
            </a:r>
            <a:endParaRPr sz="6000" b="1"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663300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Paper prototype first then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Go Big with Digital Mockup</a:t>
            </a:r>
          </a:p>
        </p:txBody>
      </p:sp>
      <p:grpSp>
        <p:nvGrpSpPr>
          <p:cNvPr id="118" name="Google Shape;118;p17"/>
          <p:cNvGrpSpPr/>
          <p:nvPr/>
        </p:nvGrpSpPr>
        <p:grpSpPr>
          <a:xfrm>
            <a:off x="3384426" y="567049"/>
            <a:ext cx="2222406" cy="2111795"/>
            <a:chOff x="3075562" y="756050"/>
            <a:chExt cx="2931161" cy="2815726"/>
          </a:xfrm>
        </p:grpSpPr>
        <p:sp>
          <p:nvSpPr>
            <p:cNvPr id="119" name="Google Shape;119;p17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883273" y="12806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2" name="Google Shape;122;p17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3" name="Google Shape;123;p17"/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" name="Google Shape;124;p17"/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7"/>
            <p:cNvCxnSpPr>
              <a:endCxn id="119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127" name="Google Shape;127;p17"/>
            <p:cNvCxnSpPr>
              <a:stCxn id="119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17"/>
          <p:cNvSpPr/>
          <p:nvPr/>
        </p:nvSpPr>
        <p:spPr>
          <a:xfrm>
            <a:off x="4254089" y="1497787"/>
            <a:ext cx="598974" cy="598352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EFEFEF"/>
      </a:accent5>
      <a:accent6>
        <a:srgbClr val="D9D9D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127</Words>
  <Application>Microsoft Office PowerPoint</Application>
  <PresentationFormat>On-screen Show (16:9)</PresentationFormat>
  <Paragraphs>36</Paragraphs>
  <Slides>14</Slides>
  <Notes>14</Notes>
  <HiddenSlides>0</HiddenSlides>
  <MMClips>4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Cousine</vt:lpstr>
      <vt:lpstr>Arial</vt:lpstr>
      <vt:lpstr>Valentine template</vt:lpstr>
      <vt:lpstr>CONNECT John Caridad Erwin Garcia</vt:lpstr>
      <vt:lpstr>PowerPoint Presentation</vt:lpstr>
      <vt:lpstr>1 NEED FINDING</vt:lpstr>
      <vt:lpstr>PowerPoint Presentation</vt:lpstr>
      <vt:lpstr>PowerPoint Presentation</vt:lpstr>
      <vt:lpstr>PowerPoint Presentation</vt:lpstr>
      <vt:lpstr>2 POINT OF VIEW</vt:lpstr>
      <vt:lpstr>PowerPoint Presentation</vt:lpstr>
      <vt:lpstr>BIG CONCEPT</vt:lpstr>
      <vt:lpstr>PowerPoint Presentation</vt:lpstr>
      <vt:lpstr>PowerPoint Presentation</vt:lpstr>
      <vt:lpstr>RECOMMENDATIONS</vt:lpstr>
      <vt:lpstr>DIGITAL MOCKUP</vt:lpstr>
      <vt:lpstr>That’s all!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John Caridad Erwin Garcia</dc:title>
  <cp:lastModifiedBy>John Asirrh Caridad</cp:lastModifiedBy>
  <cp:revision>7</cp:revision>
  <dcterms:modified xsi:type="dcterms:W3CDTF">2019-09-20T06:22:54Z</dcterms:modified>
</cp:coreProperties>
</file>