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90" r:id="rId3"/>
    <p:sldId id="259" r:id="rId4"/>
    <p:sldId id="260" r:id="rId5"/>
    <p:sldId id="283" r:id="rId6"/>
    <p:sldId id="284" r:id="rId7"/>
    <p:sldId id="285" r:id="rId8"/>
    <p:sldId id="286" r:id="rId9"/>
    <p:sldId id="262" r:id="rId10"/>
    <p:sldId id="287" r:id="rId11"/>
    <p:sldId id="291" r:id="rId12"/>
    <p:sldId id="288" r:id="rId13"/>
    <p:sldId id="272" r:id="rId14"/>
    <p:sldId id="289" r:id="rId15"/>
    <p:sldId id="292" r:id="rId16"/>
    <p:sldId id="278" r:id="rId17"/>
  </p:sldIdLst>
  <p:sldSz cx="9144000" cy="5143500" type="screen16x9"/>
  <p:notesSz cx="6858000" cy="9144000"/>
  <p:embeddedFontLst>
    <p:embeddedFont>
      <p:font typeface="Cousin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7458B-D325-4EDD-8BB7-7275EDEE595D}">
  <a:tblStyle styleId="{9B87458B-D325-4EDD-8BB7-7275EDEE59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691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236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90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92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679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71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74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1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43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14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3904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4.png"/><Relationship Id="rId5" Type="http://schemas.microsoft.com/office/2007/relationships/media" Target="../media/media3.mp3"/><Relationship Id="rId10" Type="http://schemas.openxmlformats.org/officeDocument/2006/relationships/notesSlide" Target="../notesSlides/notesSlide13.xml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ze6a2.axshare.com/#id=f4c3vb&amp;p=lading_pag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</a:t>
            </a:r>
            <a:br>
              <a:rPr lang="en-US" dirty="0"/>
            </a:br>
            <a:r>
              <a:rPr lang="en-US" sz="2800" dirty="0"/>
              <a:t>John Caridad</a:t>
            </a:r>
            <a:br>
              <a:rPr lang="en-US" sz="2800" dirty="0"/>
            </a:br>
            <a:r>
              <a:rPr lang="en-US" sz="2800" dirty="0"/>
              <a:t>Erwin Garcia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9F5A18D-ADEA-404D-8141-F2BEE0A7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" y="165529"/>
            <a:ext cx="1698460" cy="1947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9170B1-E581-4C31-937A-5D8749B91E18}"/>
              </a:ext>
            </a:extLst>
          </p:cNvPr>
          <p:cNvSpPr/>
          <p:nvPr/>
        </p:nvSpPr>
        <p:spPr>
          <a:xfrm>
            <a:off x="3259782" y="2417862"/>
            <a:ext cx="2624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https://youtu.be/7kVFSy2Us0E</a:t>
            </a:r>
          </a:p>
        </p:txBody>
      </p:sp>
    </p:spTree>
    <p:extLst>
      <p:ext uri="{BB962C8B-B14F-4D97-AF65-F5344CB8AC3E}">
        <p14:creationId xmlns:p14="http://schemas.microsoft.com/office/powerpoint/2010/main" val="224741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64E52-2F6E-47DA-9353-230A966E117B}"/>
              </a:ext>
            </a:extLst>
          </p:cNvPr>
          <p:cNvSpPr/>
          <p:nvPr/>
        </p:nvSpPr>
        <p:spPr>
          <a:xfrm>
            <a:off x="3290239" y="2417862"/>
            <a:ext cx="2563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https://youtu.be/qiFNTVrEoK0</a:t>
            </a:r>
          </a:p>
        </p:txBody>
      </p:sp>
    </p:spTree>
    <p:extLst>
      <p:ext uri="{BB962C8B-B14F-4D97-AF65-F5344CB8AC3E}">
        <p14:creationId xmlns:p14="http://schemas.microsoft.com/office/powerpoint/2010/main" val="372033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DCC27-64B2-4A41-99AA-60AECE114C72}"/>
              </a:ext>
            </a:extLst>
          </p:cNvPr>
          <p:cNvSpPr/>
          <p:nvPr/>
        </p:nvSpPr>
        <p:spPr>
          <a:xfrm>
            <a:off x="3270201" y="2417861"/>
            <a:ext cx="2603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https://youtu.be/6GxCtybw45E</a:t>
            </a:r>
          </a:p>
        </p:txBody>
      </p:sp>
    </p:spTree>
    <p:extLst>
      <p:ext uri="{BB962C8B-B14F-4D97-AF65-F5344CB8AC3E}">
        <p14:creationId xmlns:p14="http://schemas.microsoft.com/office/powerpoint/2010/main" val="20654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2678138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407831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third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1861763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3261938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27796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camba">
            <a:hlinkClick r:id="" action="ppaction://media"/>
            <a:extLst>
              <a:ext uri="{FF2B5EF4-FFF2-40B4-BE49-F238E27FC236}">
                <a16:creationId xmlns:a16="http://schemas.microsoft.com/office/drawing/2014/main" id="{6AB06F51-26D6-40B8-958F-6C9C904C5C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112026" y="1277963"/>
            <a:ext cx="609600" cy="609600"/>
          </a:xfrm>
          <a:prstGeom prst="rect">
            <a:avLst/>
          </a:prstGeom>
        </p:spPr>
      </p:pic>
      <p:pic>
        <p:nvPicPr>
          <p:cNvPr id="3" name="conti">
            <a:hlinkClick r:id="" action="ppaction://media"/>
            <a:extLst>
              <a:ext uri="{FF2B5EF4-FFF2-40B4-BE49-F238E27FC236}">
                <a16:creationId xmlns:a16="http://schemas.microsoft.com/office/drawing/2014/main" id="{E1120FFD-CE39-4776-8307-29D1B05BE11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203425" y="2678063"/>
            <a:ext cx="609600" cy="609600"/>
          </a:xfrm>
          <a:prstGeom prst="rect">
            <a:avLst/>
          </a:prstGeom>
        </p:spPr>
      </p:pic>
      <p:pic>
        <p:nvPicPr>
          <p:cNvPr id="4" name="janjan">
            <a:hlinkClick r:id="" action="ppaction://media"/>
            <a:extLst>
              <a:ext uri="{FF2B5EF4-FFF2-40B4-BE49-F238E27FC236}">
                <a16:creationId xmlns:a16="http://schemas.microsoft.com/office/drawing/2014/main" id="{3BEC9345-E563-4659-B435-4D9492F4B28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203425" y="4065413"/>
            <a:ext cx="609600" cy="609600"/>
          </a:xfrm>
          <a:prstGeom prst="rect">
            <a:avLst/>
          </a:prstGeom>
        </p:spPr>
      </p:pic>
      <p:pic>
        <p:nvPicPr>
          <p:cNvPr id="6" name="pc">
            <a:hlinkClick r:id="" action="ppaction://media"/>
            <a:extLst>
              <a:ext uri="{FF2B5EF4-FFF2-40B4-BE49-F238E27FC236}">
                <a16:creationId xmlns:a16="http://schemas.microsoft.com/office/drawing/2014/main" id="{8B655D57-785A-4B23-95BC-1BB9B508ACE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42813" y="226695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8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9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6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10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10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950861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DIGITAL MOCKUP</a:t>
            </a:r>
            <a:endParaRPr sz="6000" b="1" dirty="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06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F6DB8-970F-4F24-AD5A-0CF7D5B363A3}"/>
              </a:ext>
            </a:extLst>
          </p:cNvPr>
          <p:cNvSpPr/>
          <p:nvPr/>
        </p:nvSpPr>
        <p:spPr>
          <a:xfrm>
            <a:off x="2131944" y="2417862"/>
            <a:ext cx="48801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https://wze6a2.axshare.com/#id=f4c3vb&amp;p=lading_page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7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That’s all</a:t>
            </a:r>
            <a:r>
              <a:rPr lang="en" sz="6000" b="1" dirty="0"/>
              <a:t>!</a:t>
            </a:r>
            <a:endParaRPr sz="6000" b="1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/>
              <a:t>THE PAIR IS NOW READY FOR THE</a:t>
            </a:r>
            <a:r>
              <a:rPr lang="en" sz="3600" dirty="0"/>
              <a:t> QUESTIONS</a:t>
            </a:r>
            <a:endParaRPr sz="3600"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91D9A2-8267-4490-A70F-AFF18E85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18" y="376844"/>
            <a:ext cx="6208765" cy="43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FC5E8"/>
                </a:solidFill>
              </a:rPr>
              <a:t>1</a:t>
            </a:r>
            <a:endParaRPr sz="6000" dirty="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FINDING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What Users want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56083" y="2907235"/>
            <a:ext cx="6231834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Café users need to know whether there are available seats</a:t>
            </a:r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103;p15">
            <a:extLst>
              <a:ext uri="{FF2B5EF4-FFF2-40B4-BE49-F238E27FC236}">
                <a16:creationId xmlns:a16="http://schemas.microsoft.com/office/drawing/2014/main" id="{88D22240-4F88-4137-8E06-8A22705479E7}"/>
              </a:ext>
            </a:extLst>
          </p:cNvPr>
          <p:cNvSpPr txBox="1">
            <a:spLocks/>
          </p:cNvSpPr>
          <p:nvPr/>
        </p:nvSpPr>
        <p:spPr>
          <a:xfrm>
            <a:off x="1426265" y="2732498"/>
            <a:ext cx="6291469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dirty="0"/>
              <a:t>Café users need to foresee the information of the Internet Café before going there</a:t>
            </a:r>
          </a:p>
        </p:txBody>
      </p:sp>
    </p:spTree>
    <p:extLst>
      <p:ext uri="{BB962C8B-B14F-4D97-AF65-F5344CB8AC3E}">
        <p14:creationId xmlns:p14="http://schemas.microsoft.com/office/powerpoint/2010/main" val="98846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03;p15">
            <a:extLst>
              <a:ext uri="{FF2B5EF4-FFF2-40B4-BE49-F238E27FC236}">
                <a16:creationId xmlns:a16="http://schemas.microsoft.com/office/drawing/2014/main" id="{DF32FE5E-F8A6-453F-8317-B412CFEDB962}"/>
              </a:ext>
            </a:extLst>
          </p:cNvPr>
          <p:cNvSpPr txBox="1">
            <a:spLocks/>
          </p:cNvSpPr>
          <p:nvPr/>
        </p:nvSpPr>
        <p:spPr>
          <a:xfrm>
            <a:off x="1933161" y="2786361"/>
            <a:ext cx="5277678" cy="7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dirty="0"/>
              <a:t>Café users need to have an online reservation</a:t>
            </a:r>
          </a:p>
        </p:txBody>
      </p:sp>
    </p:spTree>
    <p:extLst>
      <p:ext uri="{BB962C8B-B14F-4D97-AF65-F5344CB8AC3E}">
        <p14:creationId xmlns:p14="http://schemas.microsoft.com/office/powerpoint/2010/main" val="64840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FC5E8"/>
                </a:solidFill>
              </a:rPr>
              <a:t>2</a:t>
            </a:r>
            <a:endParaRPr sz="6000" dirty="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 OF VIEW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User’s POV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131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103;p15">
            <a:extLst>
              <a:ext uri="{FF2B5EF4-FFF2-40B4-BE49-F238E27FC236}">
                <a16:creationId xmlns:a16="http://schemas.microsoft.com/office/drawing/2014/main" id="{DF32FE5E-F8A6-453F-8317-B412CFEDB962}"/>
              </a:ext>
            </a:extLst>
          </p:cNvPr>
          <p:cNvSpPr txBox="1">
            <a:spLocks/>
          </p:cNvSpPr>
          <p:nvPr/>
        </p:nvSpPr>
        <p:spPr>
          <a:xfrm>
            <a:off x="807555" y="2786361"/>
            <a:ext cx="7528891" cy="7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>
              <a:buFont typeface="Cousine"/>
              <a:buNone/>
            </a:pPr>
            <a:r>
              <a:rPr lang="en-US" dirty="0"/>
              <a:t>Café users are having a hard time renting computer shop because of comfortability, price and  time</a:t>
            </a:r>
          </a:p>
        </p:txBody>
      </p:sp>
    </p:spTree>
    <p:extLst>
      <p:ext uri="{BB962C8B-B14F-4D97-AF65-F5344CB8AC3E}">
        <p14:creationId xmlns:p14="http://schemas.microsoft.com/office/powerpoint/2010/main" val="299698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BIG CONCEPT</a:t>
            </a:r>
            <a:endParaRPr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Paper prototype first then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Go Big with Digital Mockup</a:t>
            </a: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EFEFEF"/>
      </a:accent5>
      <a:accent6>
        <a:srgbClr val="D9D9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143</Words>
  <Application>Microsoft Office PowerPoint</Application>
  <PresentationFormat>On-screen Show (16:9)</PresentationFormat>
  <Paragraphs>40</Paragraphs>
  <Slides>16</Slides>
  <Notes>16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Cousine</vt:lpstr>
      <vt:lpstr>Arial</vt:lpstr>
      <vt:lpstr>Valentine template</vt:lpstr>
      <vt:lpstr>CONNECT John Caridad Erwin Garcia</vt:lpstr>
      <vt:lpstr>PowerPoint Presentation</vt:lpstr>
      <vt:lpstr>1 NEED FINDING</vt:lpstr>
      <vt:lpstr>PowerPoint Presentation</vt:lpstr>
      <vt:lpstr>PowerPoint Presentation</vt:lpstr>
      <vt:lpstr>PowerPoint Presentation</vt:lpstr>
      <vt:lpstr>2 POINT OF VIEW</vt:lpstr>
      <vt:lpstr>PowerPoint Presentation</vt:lpstr>
      <vt:lpstr>BIG CONCEPT</vt:lpstr>
      <vt:lpstr>PowerPoint Presentation</vt:lpstr>
      <vt:lpstr>PowerPoint Presentation</vt:lpstr>
      <vt:lpstr>PowerPoint Presentation</vt:lpstr>
      <vt:lpstr>RECOMMENDATIONS</vt:lpstr>
      <vt:lpstr>DIGITAL MOCKUP</vt:lpstr>
      <vt:lpstr>PowerPoint Presentation</vt:lpstr>
      <vt:lpstr>That’s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John Caridad Erwin Garcia</dc:title>
  <cp:lastModifiedBy>John Asirrh Caridad</cp:lastModifiedBy>
  <cp:revision>8</cp:revision>
  <dcterms:modified xsi:type="dcterms:W3CDTF">2019-09-23T15:35:02Z</dcterms:modified>
</cp:coreProperties>
</file>