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27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6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7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9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5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2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47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40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93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1F8E-1107-4806-8292-31842A35FE3B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3EBF-DB83-4E58-A164-5F9CA4225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90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110445" cy="3409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4110445" y="0"/>
            <a:ext cx="3971109" cy="3409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8078021" y="0"/>
            <a:ext cx="4110446" cy="3419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0" y="3409406"/>
            <a:ext cx="4110445" cy="344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8081556" y="3409406"/>
            <a:ext cx="4110445" cy="344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4110445" y="3409406"/>
            <a:ext cx="3971109" cy="344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Flowchart: Connector 15"/>
          <p:cNvSpPr/>
          <p:nvPr/>
        </p:nvSpPr>
        <p:spPr>
          <a:xfrm>
            <a:off x="330926" y="1419647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287382" y="607423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/>
          <p:cNvSpPr/>
          <p:nvPr/>
        </p:nvSpPr>
        <p:spPr>
          <a:xfrm>
            <a:off x="709750" y="975510"/>
            <a:ext cx="119740" cy="1157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/>
          <p:cNvSpPr/>
          <p:nvPr/>
        </p:nvSpPr>
        <p:spPr>
          <a:xfrm>
            <a:off x="961210" y="824724"/>
            <a:ext cx="119740" cy="1157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/>
          <p:cNvSpPr/>
          <p:nvPr/>
        </p:nvSpPr>
        <p:spPr>
          <a:xfrm>
            <a:off x="862150" y="1127910"/>
            <a:ext cx="346640" cy="335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lowchart: Connector 18"/>
          <p:cNvSpPr/>
          <p:nvPr/>
        </p:nvSpPr>
        <p:spPr>
          <a:xfrm>
            <a:off x="3289658" y="578808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Flowchart: Connector 16"/>
          <p:cNvSpPr/>
          <p:nvPr/>
        </p:nvSpPr>
        <p:spPr>
          <a:xfrm>
            <a:off x="2895599" y="731838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3322311" y="258873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/>
          <p:cNvSpPr/>
          <p:nvPr/>
        </p:nvSpPr>
        <p:spPr>
          <a:xfrm>
            <a:off x="3003365" y="370940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Flowchart: Connector 20"/>
          <p:cNvSpPr/>
          <p:nvPr/>
        </p:nvSpPr>
        <p:spPr>
          <a:xfrm>
            <a:off x="3550378" y="695202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Flowchart: Connector 21"/>
          <p:cNvSpPr/>
          <p:nvPr/>
        </p:nvSpPr>
        <p:spPr>
          <a:xfrm>
            <a:off x="3156319" y="848232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3614052" y="393585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/>
          <p:cNvSpPr/>
          <p:nvPr/>
        </p:nvSpPr>
        <p:spPr>
          <a:xfrm>
            <a:off x="3264085" y="487334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Flowchart: Connector 24"/>
          <p:cNvSpPr/>
          <p:nvPr/>
        </p:nvSpPr>
        <p:spPr>
          <a:xfrm>
            <a:off x="2689581" y="787458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Flowchart: Connector 25"/>
          <p:cNvSpPr/>
          <p:nvPr/>
        </p:nvSpPr>
        <p:spPr>
          <a:xfrm>
            <a:off x="2295522" y="940488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/>
          <p:cNvSpPr/>
          <p:nvPr/>
        </p:nvSpPr>
        <p:spPr>
          <a:xfrm>
            <a:off x="2722234" y="467523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/>
          <p:cNvSpPr/>
          <p:nvPr/>
        </p:nvSpPr>
        <p:spPr>
          <a:xfrm>
            <a:off x="2403288" y="579590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Flowchart: Connector 28"/>
          <p:cNvSpPr/>
          <p:nvPr/>
        </p:nvSpPr>
        <p:spPr>
          <a:xfrm>
            <a:off x="2878170" y="938244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Flowchart: Connector 29"/>
          <p:cNvSpPr/>
          <p:nvPr/>
        </p:nvSpPr>
        <p:spPr>
          <a:xfrm>
            <a:off x="2484111" y="1091274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/>
          <p:cNvSpPr/>
          <p:nvPr/>
        </p:nvSpPr>
        <p:spPr>
          <a:xfrm>
            <a:off x="2910823" y="618309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/>
          <p:cNvSpPr/>
          <p:nvPr/>
        </p:nvSpPr>
        <p:spPr>
          <a:xfrm>
            <a:off x="2591877" y="730376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Flowchart: Connector 32"/>
          <p:cNvSpPr/>
          <p:nvPr/>
        </p:nvSpPr>
        <p:spPr>
          <a:xfrm>
            <a:off x="2116442" y="1011592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Flowchart: Connector 33"/>
          <p:cNvSpPr/>
          <p:nvPr/>
        </p:nvSpPr>
        <p:spPr>
          <a:xfrm>
            <a:off x="1722383" y="1164622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Oval 34"/>
          <p:cNvSpPr/>
          <p:nvPr/>
        </p:nvSpPr>
        <p:spPr>
          <a:xfrm>
            <a:off x="2149095" y="691657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/>
          <p:cNvSpPr/>
          <p:nvPr/>
        </p:nvSpPr>
        <p:spPr>
          <a:xfrm>
            <a:off x="1830149" y="803724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lowchart: Connector 36"/>
          <p:cNvSpPr/>
          <p:nvPr/>
        </p:nvSpPr>
        <p:spPr>
          <a:xfrm>
            <a:off x="2436502" y="1196789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Flowchart: Connector 37"/>
          <p:cNvSpPr/>
          <p:nvPr/>
        </p:nvSpPr>
        <p:spPr>
          <a:xfrm>
            <a:off x="2042443" y="1349819"/>
            <a:ext cx="461553" cy="792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/>
          <p:cNvSpPr/>
          <p:nvPr/>
        </p:nvSpPr>
        <p:spPr>
          <a:xfrm>
            <a:off x="2469155" y="876854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/>
          <p:cNvSpPr/>
          <p:nvPr/>
        </p:nvSpPr>
        <p:spPr>
          <a:xfrm>
            <a:off x="2150209" y="988921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1409156" y="2389526"/>
            <a:ext cx="297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YOU WERE GOING HOME AND THEN SUDDENLY YOU SEE THAT THE LINE IS FULL.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233" y="65060"/>
            <a:ext cx="22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ONE 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6299" y="34622"/>
            <a:ext cx="22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WITH NO JEEP IN SIGHT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88990" y="974617"/>
            <a:ext cx="2580467" cy="216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/>
          <p:cNvSpPr/>
          <p:nvPr/>
        </p:nvSpPr>
        <p:spPr>
          <a:xfrm>
            <a:off x="6701631" y="1183529"/>
            <a:ext cx="965856" cy="699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4493621" y="1183529"/>
            <a:ext cx="3173865" cy="699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4603018" y="1692701"/>
            <a:ext cx="750305" cy="276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 47"/>
          <p:cNvSpPr/>
          <p:nvPr/>
        </p:nvSpPr>
        <p:spPr>
          <a:xfrm>
            <a:off x="6378491" y="1712302"/>
            <a:ext cx="750305" cy="276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/>
          <p:cNvSpPr/>
          <p:nvPr/>
        </p:nvSpPr>
        <p:spPr>
          <a:xfrm>
            <a:off x="4698684" y="1750735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/>
          <p:cNvSpPr/>
          <p:nvPr/>
        </p:nvSpPr>
        <p:spPr>
          <a:xfrm>
            <a:off x="6518643" y="1800703"/>
            <a:ext cx="489857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4620422" y="1257382"/>
            <a:ext cx="2247098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/>
          <p:cNvSpPr/>
          <p:nvPr/>
        </p:nvSpPr>
        <p:spPr>
          <a:xfrm>
            <a:off x="4609805" y="1259353"/>
            <a:ext cx="863790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/>
          <p:cNvSpPr/>
          <p:nvPr/>
        </p:nvSpPr>
        <p:spPr>
          <a:xfrm>
            <a:off x="5473595" y="1257363"/>
            <a:ext cx="863790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5998556" y="1252548"/>
            <a:ext cx="863790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6414316" y="1252548"/>
            <a:ext cx="449033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/>
          <p:cNvSpPr/>
          <p:nvPr/>
        </p:nvSpPr>
        <p:spPr>
          <a:xfrm>
            <a:off x="4614027" y="1259353"/>
            <a:ext cx="449033" cy="3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Oval 57"/>
          <p:cNvSpPr/>
          <p:nvPr/>
        </p:nvSpPr>
        <p:spPr>
          <a:xfrm flipH="1">
            <a:off x="4617759" y="1345078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/>
          <p:cNvSpPr/>
          <p:nvPr/>
        </p:nvSpPr>
        <p:spPr>
          <a:xfrm flipH="1">
            <a:off x="4873258" y="1347870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/>
          <p:cNvSpPr/>
          <p:nvPr/>
        </p:nvSpPr>
        <p:spPr>
          <a:xfrm flipH="1">
            <a:off x="5112025" y="1345078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/>
          <p:cNvSpPr/>
          <p:nvPr/>
        </p:nvSpPr>
        <p:spPr>
          <a:xfrm flipH="1">
            <a:off x="5364199" y="1345070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/>
          <p:cNvSpPr/>
          <p:nvPr/>
        </p:nvSpPr>
        <p:spPr>
          <a:xfrm flipH="1">
            <a:off x="5606282" y="1345070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/>
          <p:cNvSpPr/>
          <p:nvPr/>
        </p:nvSpPr>
        <p:spPr>
          <a:xfrm flipH="1">
            <a:off x="5851219" y="1342492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/>
          <p:cNvSpPr/>
          <p:nvPr/>
        </p:nvSpPr>
        <p:spPr>
          <a:xfrm flipH="1">
            <a:off x="6105941" y="1338284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/>
          <p:cNvSpPr/>
          <p:nvPr/>
        </p:nvSpPr>
        <p:spPr>
          <a:xfrm flipH="1">
            <a:off x="6343792" y="1328823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/>
          <p:cNvSpPr/>
          <p:nvPr/>
        </p:nvSpPr>
        <p:spPr>
          <a:xfrm flipH="1">
            <a:off x="6595116" y="1338283"/>
            <a:ext cx="244929" cy="236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/>
          <p:cNvSpPr txBox="1"/>
          <p:nvPr/>
        </p:nvSpPr>
        <p:spPr>
          <a:xfrm>
            <a:off x="4362175" y="2421693"/>
            <a:ext cx="297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AND THE ONES THAT DO SHOW UP IS FILLED UP IN SECONDS.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59647" y="2230208"/>
            <a:ext cx="224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THEN SUDDENLY YOU GET IN AND YOU HAVE NO MORE MONEY</a:t>
            </a:r>
          </a:p>
        </p:txBody>
      </p:sp>
      <p:cxnSp>
        <p:nvCxnSpPr>
          <p:cNvPr id="83" name="Straight Connector 82"/>
          <p:cNvCxnSpPr>
            <a:stCxn id="80" idx="5"/>
          </p:cNvCxnSpPr>
          <p:nvPr/>
        </p:nvCxnSpPr>
        <p:spPr>
          <a:xfrm>
            <a:off x="1370830" y="6088348"/>
            <a:ext cx="115235" cy="49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ight Triangle 88"/>
          <p:cNvSpPr/>
          <p:nvPr/>
        </p:nvSpPr>
        <p:spPr>
          <a:xfrm>
            <a:off x="18789" y="5150885"/>
            <a:ext cx="2314733" cy="170711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06020" y="6059985"/>
            <a:ext cx="188495" cy="50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409157" y="5318464"/>
            <a:ext cx="420992" cy="63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87382" y="5491872"/>
            <a:ext cx="188495" cy="50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Connector 79"/>
          <p:cNvSpPr/>
          <p:nvPr/>
        </p:nvSpPr>
        <p:spPr>
          <a:xfrm>
            <a:off x="445392" y="4999219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/>
          <p:cNvSpPr/>
          <p:nvPr/>
        </p:nvSpPr>
        <p:spPr>
          <a:xfrm>
            <a:off x="362478" y="4167616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TextBox 90"/>
          <p:cNvSpPr txBox="1"/>
          <p:nvPr/>
        </p:nvSpPr>
        <p:spPr>
          <a:xfrm>
            <a:off x="77267" y="3481203"/>
            <a:ext cx="22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DRIVER MAKES YOU GET OUT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349511" y="6071357"/>
            <a:ext cx="190991" cy="483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230233" y="2539147"/>
            <a:ext cx="106576" cy="561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892" y="2524392"/>
            <a:ext cx="157533" cy="64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407967" y="1866876"/>
            <a:ext cx="106576" cy="561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196" y="1941574"/>
            <a:ext cx="595" cy="674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462029" y="5785385"/>
            <a:ext cx="188495" cy="50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056174" y="5451272"/>
            <a:ext cx="243413" cy="470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387227" y="5545974"/>
            <a:ext cx="128393" cy="49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Connector 104"/>
          <p:cNvSpPr/>
          <p:nvPr/>
        </p:nvSpPr>
        <p:spPr>
          <a:xfrm>
            <a:off x="4501400" y="5266345"/>
            <a:ext cx="623911" cy="73426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6" name="Oval 105"/>
          <p:cNvSpPr/>
          <p:nvPr/>
        </p:nvSpPr>
        <p:spPr>
          <a:xfrm>
            <a:off x="4496357" y="4705524"/>
            <a:ext cx="623910" cy="6023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063060" y="5896720"/>
            <a:ext cx="190991" cy="483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29846" y="3419182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Oval 114"/>
          <p:cNvSpPr/>
          <p:nvPr/>
        </p:nvSpPr>
        <p:spPr>
          <a:xfrm>
            <a:off x="7128796" y="3643133"/>
            <a:ext cx="219582" cy="212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Oval 115"/>
          <p:cNvSpPr/>
          <p:nvPr/>
        </p:nvSpPr>
        <p:spPr>
          <a:xfrm>
            <a:off x="7571429" y="3643133"/>
            <a:ext cx="219582" cy="212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7" name="Chord 116"/>
          <p:cNvSpPr/>
          <p:nvPr/>
        </p:nvSpPr>
        <p:spPr>
          <a:xfrm rot="16875430">
            <a:off x="7096752" y="3862506"/>
            <a:ext cx="712568" cy="295482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8074487" y="1283051"/>
            <a:ext cx="4113980" cy="193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303379" y="3467440"/>
            <a:ext cx="22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Its hot and your feet hurt</a:t>
            </a: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8539485" y="2488314"/>
            <a:ext cx="157533" cy="64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9434814" y="2488314"/>
            <a:ext cx="106576" cy="561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Connector 74"/>
          <p:cNvSpPr/>
          <p:nvPr/>
        </p:nvSpPr>
        <p:spPr>
          <a:xfrm>
            <a:off x="9571129" y="1070707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/>
          <p:cNvSpPr/>
          <p:nvPr/>
        </p:nvSpPr>
        <p:spPr>
          <a:xfrm>
            <a:off x="9527585" y="258483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Flowchart: Connector 76"/>
          <p:cNvSpPr/>
          <p:nvPr/>
        </p:nvSpPr>
        <p:spPr>
          <a:xfrm>
            <a:off x="10562141" y="690826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/>
          <p:cNvSpPr/>
          <p:nvPr/>
        </p:nvSpPr>
        <p:spPr>
          <a:xfrm>
            <a:off x="10518597" y="-121398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Flowchart: Connector 68"/>
          <p:cNvSpPr/>
          <p:nvPr/>
        </p:nvSpPr>
        <p:spPr>
          <a:xfrm>
            <a:off x="8503511" y="1399080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/>
          <p:cNvSpPr/>
          <p:nvPr/>
        </p:nvSpPr>
        <p:spPr>
          <a:xfrm>
            <a:off x="8459967" y="586856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/>
          <p:cNvSpPr/>
          <p:nvPr/>
        </p:nvSpPr>
        <p:spPr>
          <a:xfrm>
            <a:off x="8882335" y="954943"/>
            <a:ext cx="119740" cy="1157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/>
          <p:cNvSpPr/>
          <p:nvPr/>
        </p:nvSpPr>
        <p:spPr>
          <a:xfrm>
            <a:off x="9133795" y="804157"/>
            <a:ext cx="119740" cy="1157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/>
          <p:cNvSpPr/>
          <p:nvPr/>
        </p:nvSpPr>
        <p:spPr>
          <a:xfrm>
            <a:off x="9034735" y="1107343"/>
            <a:ext cx="346640" cy="335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TextBox 126"/>
          <p:cNvSpPr txBox="1"/>
          <p:nvPr/>
        </p:nvSpPr>
        <p:spPr>
          <a:xfrm>
            <a:off x="9922502" y="3374151"/>
            <a:ext cx="2242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you get home you’re tired and your body is aching and you fall asleep wasting the day</a:t>
            </a:r>
          </a:p>
        </p:txBody>
      </p:sp>
      <p:sp>
        <p:nvSpPr>
          <p:cNvPr id="128" name="Right Triangle 127"/>
          <p:cNvSpPr/>
          <p:nvPr/>
        </p:nvSpPr>
        <p:spPr>
          <a:xfrm>
            <a:off x="6862346" y="4274155"/>
            <a:ext cx="273401" cy="20163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9" name="Right Triangle 128"/>
          <p:cNvSpPr/>
          <p:nvPr/>
        </p:nvSpPr>
        <p:spPr>
          <a:xfrm>
            <a:off x="6828782" y="4601548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0" name="Right Triangle 129"/>
          <p:cNvSpPr/>
          <p:nvPr/>
        </p:nvSpPr>
        <p:spPr>
          <a:xfrm>
            <a:off x="6305730" y="4490479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ight Triangle 130"/>
          <p:cNvSpPr/>
          <p:nvPr/>
        </p:nvSpPr>
        <p:spPr>
          <a:xfrm>
            <a:off x="6447774" y="4879236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2" name="Right Triangle 131"/>
          <p:cNvSpPr/>
          <p:nvPr/>
        </p:nvSpPr>
        <p:spPr>
          <a:xfrm>
            <a:off x="5774780" y="4794287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3" name="Right Triangle 132"/>
          <p:cNvSpPr/>
          <p:nvPr/>
        </p:nvSpPr>
        <p:spPr>
          <a:xfrm>
            <a:off x="6037418" y="5181396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4" name="Right Triangle 133"/>
          <p:cNvSpPr/>
          <p:nvPr/>
        </p:nvSpPr>
        <p:spPr>
          <a:xfrm>
            <a:off x="5353323" y="4994288"/>
            <a:ext cx="294684" cy="16989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Oval 137"/>
          <p:cNvSpPr/>
          <p:nvPr/>
        </p:nvSpPr>
        <p:spPr>
          <a:xfrm rot="15119733">
            <a:off x="10658541" y="4644043"/>
            <a:ext cx="409084" cy="289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5" name="Flowchart: Connector 134"/>
          <p:cNvSpPr/>
          <p:nvPr/>
        </p:nvSpPr>
        <p:spPr>
          <a:xfrm rot="14706089">
            <a:off x="10005440" y="5068595"/>
            <a:ext cx="1084218" cy="1275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7" name="Oval 136"/>
          <p:cNvSpPr/>
          <p:nvPr/>
        </p:nvSpPr>
        <p:spPr>
          <a:xfrm rot="17721350">
            <a:off x="8816010" y="5751798"/>
            <a:ext cx="409084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6" name="Oval 135"/>
          <p:cNvSpPr/>
          <p:nvPr/>
        </p:nvSpPr>
        <p:spPr>
          <a:xfrm rot="14706089">
            <a:off x="8868129" y="5299118"/>
            <a:ext cx="1084217" cy="1046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9" name="TextBox 138"/>
          <p:cNvSpPr txBox="1"/>
          <p:nvPr/>
        </p:nvSpPr>
        <p:spPr>
          <a:xfrm>
            <a:off x="8487759" y="4617572"/>
            <a:ext cx="224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  <a:p>
            <a:r>
              <a:rPr lang="en-PH" dirty="0"/>
              <a:t>ZZ</a:t>
            </a:r>
          </a:p>
          <a:p>
            <a:r>
              <a:rPr lang="en-PH" dirty="0"/>
              <a:t>ZZZ</a:t>
            </a:r>
          </a:p>
        </p:txBody>
      </p:sp>
      <p:sp>
        <p:nvSpPr>
          <p:cNvPr id="140" name="Oval 139"/>
          <p:cNvSpPr/>
          <p:nvPr/>
        </p:nvSpPr>
        <p:spPr>
          <a:xfrm>
            <a:off x="9425531" y="5399525"/>
            <a:ext cx="346640" cy="335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546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Rams</cp:lastModifiedBy>
  <cp:revision>3</cp:revision>
  <dcterms:created xsi:type="dcterms:W3CDTF">2019-09-19T04:28:50Z</dcterms:created>
  <dcterms:modified xsi:type="dcterms:W3CDTF">2019-09-19T19:45:21Z</dcterms:modified>
</cp:coreProperties>
</file>