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4" d="100"/>
          <a:sy n="64" d="100"/>
        </p:scale>
        <p:origin x="1548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Análisis de Algoritmos TCP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TCP Tahoe, TCP Reno y TCP BBR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1. Introducción a los Algoritmos TCP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TCP Tahoe: Control de congestión básico con timeouts y reducción exponencial.</a:t>
            </a:r>
          </a:p>
          <a:p>
            <a:r>
              <a:t>• TCP Reno: Añade Fast Recovery, mejora la eficiencia tras pérdidas.</a:t>
            </a:r>
          </a:p>
          <a:p>
            <a:r>
              <a:t>• TCP BBR: Gestiona congestión estimando ancho de banda y latencia.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2. Resultados por Frecuencia de Pérdida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1% Pérdida: Reno supera a Tahoe; BBR tiene menor utilización.</a:t>
            </a:r>
          </a:p>
          <a:p>
            <a:r>
              <a:t>• 5% Pérdida: Reno con mejor throughput; BBR mantiene buen equilibrio.</a:t>
            </a:r>
          </a:p>
          <a:p>
            <a:r>
              <a:t>• 10%-20% Pérdida: Reno destaca en utilización, Tahoe y BBR limitados.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3. Mejoras de TCP Reno sobre TCP Tahoe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Mayor utilización de la red y throughput.</a:t>
            </a:r>
          </a:p>
          <a:p>
            <a:r>
              <a:t>• Reducción en la tasa de pérdida de paquetes.</a:t>
            </a:r>
          </a:p>
          <a:p>
            <a:r>
              <a:t>• Menor demora promedio en algunos casos.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4. Posibles Mejoras Adicionales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Adaptabilidad dinámica a cambios de red.</a:t>
            </a:r>
          </a:p>
          <a:p>
            <a:r>
              <a:t>• Mayor estabilidad de la demora.</a:t>
            </a:r>
          </a:p>
          <a:p>
            <a:r>
              <a:t>• Mejor gestión de congestión para minimizar pérdidas.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5. Rendimiento de TCP BBR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Compite en throughput optimizando ancho de banda y latencia.</a:t>
            </a:r>
          </a:p>
          <a:p>
            <a:r>
              <a:t>• Alta adaptabilidad, sensible a la variabilidad de red.</a:t>
            </a:r>
          </a:p>
          <a:p>
            <a:r>
              <a:t>• Estabilidad de demora variable, menor utilización en ciertos casos.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6. Conclusiones y Recomendaciones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TCP Reno: Eficiente en redes con bajas a medias pérdidas.</a:t>
            </a:r>
          </a:p>
          <a:p>
            <a:r>
              <a:t>• TCP BBR: Ventajoso en escenarios dinámicos y sensibles a latencia.</a:t>
            </a:r>
          </a:p>
          <a:p>
            <a:r>
              <a:t>• Futuro: Explorar híbridos que combinen adaptabilidad y eficiencia.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261</Words>
  <Application>Microsoft Office PowerPoint</Application>
  <PresentationFormat>Presentación en pantalla (4:3)</PresentationFormat>
  <Paragraphs>26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Análisis de Algoritmos TCP</vt:lpstr>
      <vt:lpstr>1. Introducción a los Algoritmos TCP</vt:lpstr>
      <vt:lpstr>2. Resultados por Frecuencia de Pérdida</vt:lpstr>
      <vt:lpstr>3. Mejoras de TCP Reno sobre TCP Tahoe</vt:lpstr>
      <vt:lpstr>4. Posibles Mejoras Adicionales</vt:lpstr>
      <vt:lpstr>5. Rendimiento de TCP BBR</vt:lpstr>
      <vt:lpstr>6. Conclusiones y Recomendaciones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Miguel Angel Alvarez Guzman</dc:creator>
  <cp:keywords/>
  <dc:description>generated using python-pptx</dc:description>
  <cp:lastModifiedBy>MIGUEL ANGEL ALVAREZ GUZMAN</cp:lastModifiedBy>
  <cp:revision>1</cp:revision>
  <dcterms:created xsi:type="dcterms:W3CDTF">2013-01-27T09:14:16Z</dcterms:created>
  <dcterms:modified xsi:type="dcterms:W3CDTF">2024-12-04T15:15:10Z</dcterms:modified>
  <cp:category/>
</cp:coreProperties>
</file>