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Field Data Collection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AGOL, Collector, Survey 123, </a:t>
            </a:r>
            <a:r>
              <a:rPr lang="en-US" dirty="0" err="1" smtClean="0"/>
              <a:t>GeoAPPS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745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ArcGIS Online (AGOL) pros &amp;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to use</a:t>
            </a:r>
          </a:p>
          <a:p>
            <a:r>
              <a:rPr lang="en-US" dirty="0" smtClean="0"/>
              <a:t>Data can be accessed &amp; edited from Apps (Collector, Survey 123, and other </a:t>
            </a:r>
            <a:r>
              <a:rPr lang="en-US" dirty="0" err="1" smtClean="0"/>
              <a:t>Geoapps</a:t>
            </a:r>
            <a:r>
              <a:rPr lang="en-US" dirty="0" smtClean="0"/>
              <a:t>)</a:t>
            </a:r>
          </a:p>
          <a:p>
            <a:r>
              <a:rPr lang="en-US" dirty="0" smtClean="0"/>
              <a:t>Some restrictions apply to editing of private layers</a:t>
            </a:r>
          </a:p>
          <a:p>
            <a:r>
              <a:rPr lang="en-US" dirty="0" smtClean="0"/>
              <a:t>1 user per ArcGIS Desktop License (we have 5 total; DPU, Eng., Planning, Econ Dev. </a:t>
            </a:r>
            <a:r>
              <a:rPr lang="en-US" dirty="0" err="1" smtClean="0"/>
              <a:t>Em</a:t>
            </a:r>
            <a:r>
              <a:rPr lang="en-US" dirty="0" smtClean="0"/>
              <a:t>. Mgmt.)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919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ArcGIS Online (AGOL)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Road Closure Maps (example currently being used)</a:t>
            </a:r>
          </a:p>
          <a:p>
            <a:r>
              <a:rPr lang="en-US" dirty="0" smtClean="0"/>
              <a:t>Tile Grid Map </a:t>
            </a:r>
            <a:r>
              <a:rPr lang="en-US" dirty="0"/>
              <a:t>(example currently being used</a:t>
            </a:r>
            <a:r>
              <a:rPr lang="en-US" dirty="0" smtClean="0"/>
              <a:t>)</a:t>
            </a:r>
          </a:p>
          <a:p>
            <a:r>
              <a:rPr lang="en-US" dirty="0" smtClean="0"/>
              <a:t>Asset Mapping (not sure yet if this will be a demo or a discussion).</a:t>
            </a:r>
          </a:p>
          <a:p>
            <a:r>
              <a:rPr lang="en-US" dirty="0" smtClean="0"/>
              <a:t>COLLECTOR DEMO (HERE OR LATER???)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954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showing benefits of this and how it does the job of a failsafe (backups?)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363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65</TotalTime>
  <Words>137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Celestial</vt:lpstr>
      <vt:lpstr>Field Data Collection</vt:lpstr>
      <vt:lpstr>ArcGIS Online (AGOL) pros &amp; cons</vt:lpstr>
      <vt:lpstr>ArcGIS Online (AGOL) Demo</vt:lpstr>
      <vt:lpstr>SLIDE showing benefits of this and how it does the job of a failsafe (backups?)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Field Data Collection</dc:title>
  <dc:creator>JB Churchill</dc:creator>
  <cp:lastModifiedBy>JB Churchill</cp:lastModifiedBy>
  <cp:revision>5</cp:revision>
  <dcterms:created xsi:type="dcterms:W3CDTF">2016-11-10T15:15:30Z</dcterms:created>
  <dcterms:modified xsi:type="dcterms:W3CDTF">2016-11-10T16:21:10Z</dcterms:modified>
</cp:coreProperties>
</file>