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8F4B2-2777-4C7D-9190-24BE9C783CF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3731E-6EDF-4D96-A7BF-7B371814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Audience =</a:t>
            </a:r>
            <a:r>
              <a:rPr lang="en-US" baseline="0" dirty="0" smtClean="0"/>
              <a:t> DPU (and Engineering) – Pat, Jay, Paul Harvey, Bobby? And Brian 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deals with home inspections/smoke testing associated with county sewer (2 screenshots attached) and the other logs animal control incidents.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also working on a Workforce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Survey 123 application that would handle work orders.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 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AGOL, Collector, Survey 123, </a:t>
            </a:r>
            <a:r>
              <a:rPr lang="en-US" dirty="0" err="1" smtClean="0"/>
              <a:t>GeoAPPS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4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Online (AGOL) 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Data can be accessed &amp; edited from Apps (Collector, Survey 123, and other </a:t>
            </a:r>
            <a:r>
              <a:rPr lang="en-US" dirty="0" err="1" smtClean="0"/>
              <a:t>Geoapps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restrictions apply to editing of private layers</a:t>
            </a:r>
          </a:p>
          <a:p>
            <a:r>
              <a:rPr lang="en-US" dirty="0" smtClean="0"/>
              <a:t>1 user per ArcGIS Desktop License (we have 5 total; DPU, Eng., Planning, Econ Dev. </a:t>
            </a:r>
            <a:r>
              <a:rPr lang="en-US" dirty="0" err="1" smtClean="0"/>
              <a:t>Em</a:t>
            </a:r>
            <a:r>
              <a:rPr lang="en-US" dirty="0" smtClean="0"/>
              <a:t>. Mgmt.)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Online (AGOL)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 Closure Maps (example currently being used)</a:t>
            </a:r>
          </a:p>
          <a:p>
            <a:r>
              <a:rPr lang="en-US" dirty="0" smtClean="0"/>
              <a:t>Tile Grid Map </a:t>
            </a:r>
            <a:r>
              <a:rPr lang="en-US" dirty="0"/>
              <a:t>(example currently being used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Asset Mapping (not sure yet if this will be a demo or a discussion).</a:t>
            </a:r>
          </a:p>
          <a:p>
            <a:r>
              <a:rPr lang="en-US" dirty="0" smtClean="0"/>
              <a:t>COLLECTOR DEMO (HERE OR LATER???)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5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showing benefits of this and how it does the job of a failsafe (backups?)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Allegany County – Home Inspections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64" y="1794630"/>
            <a:ext cx="6324359" cy="4743269"/>
          </a:xfrm>
        </p:spPr>
      </p:pic>
    </p:spTree>
    <p:extLst>
      <p:ext uri="{BB962C8B-B14F-4D97-AF65-F5344CB8AC3E}">
        <p14:creationId xmlns:p14="http://schemas.microsoft.com/office/powerpoint/2010/main" val="299480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Allegany County – Home Inspections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64" y="1794630"/>
            <a:ext cx="6324358" cy="4743269"/>
          </a:xfrm>
        </p:spPr>
      </p:pic>
    </p:spTree>
    <p:extLst>
      <p:ext uri="{BB962C8B-B14F-4D97-AF65-F5344CB8AC3E}">
        <p14:creationId xmlns:p14="http://schemas.microsoft.com/office/powerpoint/2010/main" val="105508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394</TotalTime>
  <Words>212</Words>
  <Application>Microsoft Office PowerPoint</Application>
  <PresentationFormat>Widescreen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Field Data Collection</vt:lpstr>
      <vt:lpstr>ArcGIS Online (AGOL) pros &amp; cons</vt:lpstr>
      <vt:lpstr>ArcGIS Online (AGOL) Demo</vt:lpstr>
      <vt:lpstr>SLIDE showing benefits of this and how it does the job of a failsafe (backups?)</vt:lpstr>
      <vt:lpstr>Allegany County – Home Inspections</vt:lpstr>
      <vt:lpstr>Allegany County – Home Inspections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Data Collection</dc:title>
  <dc:creator>JB Churchill</dc:creator>
  <cp:lastModifiedBy>JB Churchill</cp:lastModifiedBy>
  <cp:revision>12</cp:revision>
  <dcterms:created xsi:type="dcterms:W3CDTF">2016-11-10T15:15:30Z</dcterms:created>
  <dcterms:modified xsi:type="dcterms:W3CDTF">2016-11-22T21:24:29Z</dcterms:modified>
</cp:coreProperties>
</file>