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5"/>
  </p:sldMasterIdLst>
  <p:notesMasterIdLst>
    <p:notesMasterId r:id="rId26"/>
  </p:notesMasterIdLst>
  <p:sldIdLst>
    <p:sldId id="256" r:id="rId16"/>
    <p:sldId id="258" r:id="rId17"/>
    <p:sldId id="257" r:id="rId18"/>
    <p:sldId id="259" r:id="rId19"/>
    <p:sldId id="260" r:id="rId20"/>
    <p:sldId id="262" r:id="rId21"/>
    <p:sldId id="263" r:id="rId22"/>
    <p:sldId id="264" r:id="rId23"/>
    <p:sldId id="261" r:id="rId24"/>
    <p:sldId id="265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190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customXml" Target="../customXml/item13.xml"/><Relationship Id="rId18" Type="http://schemas.openxmlformats.org/officeDocument/2006/relationships/slide" Target="slides/slide3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6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slide" Target="slides/slide2.xml"/><Relationship Id="rId25" Type="http://schemas.openxmlformats.org/officeDocument/2006/relationships/slide" Target="slides/slide10.xml"/><Relationship Id="rId2" Type="http://schemas.openxmlformats.org/officeDocument/2006/relationships/customXml" Target="../customXml/item2.xml"/><Relationship Id="rId16" Type="http://schemas.openxmlformats.org/officeDocument/2006/relationships/slide" Target="slides/slide1.xml"/><Relationship Id="rId20" Type="http://schemas.openxmlformats.org/officeDocument/2006/relationships/slide" Target="slides/slide5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9.xml"/><Relationship Id="rId5" Type="http://schemas.openxmlformats.org/officeDocument/2006/relationships/customXml" Target="../customXml/item5.xml"/><Relationship Id="rId15" Type="http://schemas.openxmlformats.org/officeDocument/2006/relationships/slideMaster" Target="slideMasters/slideMaster1.xml"/><Relationship Id="rId23" Type="http://schemas.openxmlformats.org/officeDocument/2006/relationships/slide" Target="slides/slide8.xml"/><Relationship Id="rId28" Type="http://schemas.openxmlformats.org/officeDocument/2006/relationships/viewProps" Target="viewProps.xml"/><Relationship Id="rId10" Type="http://schemas.openxmlformats.org/officeDocument/2006/relationships/customXml" Target="../customXml/item10.xml"/><Relationship Id="rId19" Type="http://schemas.openxmlformats.org/officeDocument/2006/relationships/slide" Target="slides/slide4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slide" Target="slides/slide7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B5ADF6-C87B-477B-A4F5-13A9980BD675}" type="datetimeFigureOut">
              <a:rPr lang="en-US" smtClean="0"/>
              <a:t>4/10/2015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102BAA-F973-4780-AB7B-5CB3796ED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260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don’t know what Realtors or Town Clerks do on</a:t>
            </a:r>
            <a:r>
              <a:rPr lang="en-US" baseline="0" dirty="0" smtClean="0"/>
              <a:t> a daily basis.  You may have insight into ways of improving the system.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102BAA-F973-4780-AB7B-5CB3796EDE8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619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Flood Hazard and creating a map</a:t>
            </a:r>
            <a:r>
              <a:rPr lang="en-US" baseline="0" dirty="0" smtClean="0"/>
              <a:t> are special use cases. Most applications will be accomplished from the Planning &amp; Zoning Map.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102BAA-F973-4780-AB7B-5CB3796EDE8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8538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you get stuck, the help documentation is a</a:t>
            </a:r>
            <a:r>
              <a:rPr lang="en-US" baseline="0" dirty="0" smtClean="0"/>
              <a:t> great resource.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102BAA-F973-4780-AB7B-5CB3796EDE8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743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E86230E-36A6-45EA-BE41-84E355EC92C3}" type="datetimeFigureOut">
              <a:rPr lang="en-US" smtClean="0"/>
              <a:t>4/10/2015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5FB0963-F4A0-446E-8D65-2AEB1112F8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86230E-36A6-45EA-BE41-84E355EC92C3}" type="datetimeFigureOut">
              <a:rPr lang="en-US" smtClean="0"/>
              <a:t>4/10/2015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5FB0963-F4A0-446E-8D65-2AEB1112F8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86230E-36A6-45EA-BE41-84E355EC92C3}" type="datetimeFigureOut">
              <a:rPr lang="en-US" smtClean="0"/>
              <a:t>4/10/2015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5FB0963-F4A0-446E-8D65-2AEB1112F8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86230E-36A6-45EA-BE41-84E355EC92C3}" type="datetimeFigureOut">
              <a:rPr lang="en-US" smtClean="0"/>
              <a:t>4/10/2015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5FB0963-F4A0-446E-8D65-2AEB1112F88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86230E-36A6-45EA-BE41-84E355EC92C3}" type="datetimeFigureOut">
              <a:rPr lang="en-US" smtClean="0"/>
              <a:t>4/10/2015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5FB0963-F4A0-446E-8D65-2AEB1112F88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86230E-36A6-45EA-BE41-84E355EC92C3}" type="datetimeFigureOut">
              <a:rPr lang="en-US" smtClean="0"/>
              <a:t>4/10/2015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5FB0963-F4A0-446E-8D65-2AEB1112F88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86230E-36A6-45EA-BE41-84E355EC92C3}" type="datetimeFigureOut">
              <a:rPr lang="en-US" smtClean="0"/>
              <a:t>4/10/2015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5FB0963-F4A0-446E-8D65-2AEB1112F88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86230E-36A6-45EA-BE41-84E355EC92C3}" type="datetimeFigureOut">
              <a:rPr lang="en-US" smtClean="0"/>
              <a:t>4/10/2015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5FB0963-F4A0-446E-8D65-2AEB1112F88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86230E-36A6-45EA-BE41-84E355EC92C3}" type="datetimeFigureOut">
              <a:rPr lang="en-US" smtClean="0"/>
              <a:t>4/10/2015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5FB0963-F4A0-446E-8D65-2AEB1112F8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CE86230E-36A6-45EA-BE41-84E355EC92C3}" type="datetimeFigureOut">
              <a:rPr lang="en-US" smtClean="0"/>
              <a:t>4/10/2015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5FB0963-F4A0-446E-8D65-2AEB1112F88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E86230E-36A6-45EA-BE41-84E355EC92C3}" type="datetimeFigureOut">
              <a:rPr lang="en-US" smtClean="0"/>
              <a:t>4/10/2015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5FB0963-F4A0-446E-8D65-2AEB1112F88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E86230E-36A6-45EA-BE41-84E355EC92C3}" type="datetimeFigureOut">
              <a:rPr lang="en-US" smtClean="0"/>
              <a:t>4/10/2015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5FB0963-F4A0-446E-8D65-2AEB1112F88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Garrett County </a:t>
            </a:r>
            <a:r>
              <a:rPr lang="en-US" sz="4000" dirty="0" err="1" smtClean="0"/>
              <a:t>Webmaps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Finding and using data from maps.garrettcounty.org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205740"/>
            <a:ext cx="2667000" cy="2689860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9595" y="457200"/>
            <a:ext cx="678180" cy="632460"/>
          </a:xfrm>
          <a:prstGeom prst="rect">
            <a:avLst/>
          </a:prstGeom>
          <a:ln w="15875">
            <a:solidFill>
              <a:schemeClr val="tx2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28621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 !!!?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2403" y="1481138"/>
            <a:ext cx="6459194" cy="452596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>
          <a:xfrm>
            <a:off x="5943600" y="1600200"/>
            <a:ext cx="4572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971800" y="838200"/>
            <a:ext cx="2971800" cy="7620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0281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Short </a:t>
            </a:r>
            <a:r>
              <a:rPr lang="en-US" dirty="0" smtClean="0"/>
              <a:t>Presentation </a:t>
            </a:r>
            <a:endParaRPr lang="en-US" dirty="0" smtClean="0"/>
          </a:p>
          <a:p>
            <a:r>
              <a:rPr lang="en-US" dirty="0" smtClean="0"/>
              <a:t>Demonstration</a:t>
            </a:r>
          </a:p>
          <a:p>
            <a:r>
              <a:rPr lang="en-US" dirty="0" smtClean="0"/>
              <a:t>Practice</a:t>
            </a:r>
          </a:p>
          <a:p>
            <a:r>
              <a:rPr lang="en-US" dirty="0" smtClean="0"/>
              <a:t>Question &amp; Answer Session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Agenda: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038600" y="1676400"/>
            <a:ext cx="228600" cy="2286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848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Cover the intent &amp; usage of all 5 maps.</a:t>
            </a:r>
          </a:p>
          <a:p>
            <a:r>
              <a:rPr lang="en-US" dirty="0" smtClean="0"/>
              <a:t>Practice using the maps.</a:t>
            </a:r>
          </a:p>
          <a:p>
            <a:r>
              <a:rPr lang="en-US" dirty="0" smtClean="0"/>
              <a:t>Develop an understanding of the information that is available and how to obtain it.</a:t>
            </a:r>
          </a:p>
          <a:p>
            <a:r>
              <a:rPr lang="en-US" dirty="0" smtClean="0"/>
              <a:t>Discuss ideas for ways to improve the system.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21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informative &amp; comprehensive.</a:t>
            </a:r>
          </a:p>
          <a:p>
            <a:r>
              <a:rPr lang="en-US" dirty="0" smtClean="0"/>
              <a:t>Additional Layers allow access to information above and beyond addresses, parcels, and roads.</a:t>
            </a:r>
          </a:p>
          <a:p>
            <a:r>
              <a:rPr lang="en-US" dirty="0" smtClean="0"/>
              <a:t>Selection of Address Points and Parcels is possible.</a:t>
            </a:r>
          </a:p>
          <a:p>
            <a:r>
              <a:rPr lang="en-US" dirty="0" smtClean="0"/>
              <a:t>Searching for Parcels and Roads is possible.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 Map (Planning &amp; Zoning)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886200"/>
            <a:ext cx="2630245" cy="2743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015" y="4728039"/>
            <a:ext cx="5181600" cy="1059521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8794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Measure area, length, and locations (</a:t>
            </a:r>
            <a:r>
              <a:rPr lang="en-US" dirty="0" err="1" smtClean="0"/>
              <a:t>lat</a:t>
            </a:r>
            <a:r>
              <a:rPr lang="en-US" dirty="0"/>
              <a:t>/</a:t>
            </a:r>
            <a:r>
              <a:rPr lang="en-US" dirty="0" smtClean="0"/>
              <a:t>long).</a:t>
            </a:r>
          </a:p>
          <a:p>
            <a:r>
              <a:rPr lang="en-US" dirty="0" smtClean="0"/>
              <a:t>Units are interchangeable.</a:t>
            </a:r>
          </a:p>
          <a:p>
            <a:r>
              <a:rPr lang="en-US" dirty="0" smtClean="0"/>
              <a:t>Snapping (to parcel boundaries) can be enabled.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Measurement Map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4343400"/>
            <a:ext cx="2266950" cy="21907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3886200"/>
            <a:ext cx="3794760" cy="178308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69419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Determine if Flood Insurance is required for any given parcel.</a:t>
            </a:r>
          </a:p>
          <a:p>
            <a:r>
              <a:rPr lang="en-US" dirty="0" smtClean="0"/>
              <a:t>Use the legend to determine flood hazard level.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Flood Hazard Map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971800"/>
            <a:ext cx="3733800" cy="359753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983523"/>
            <a:ext cx="4200525" cy="218171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784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Shows buffer of areas around known occurrences of State and Federally Endangered Species. </a:t>
            </a:r>
          </a:p>
          <a:p>
            <a:r>
              <a:rPr lang="en-US" dirty="0" smtClean="0"/>
              <a:t>Shows Growth Areas (Priority Funding Areas).</a:t>
            </a:r>
          </a:p>
          <a:p>
            <a:r>
              <a:rPr lang="en-US" dirty="0" smtClean="0"/>
              <a:t>Shows Source Water </a:t>
            </a:r>
            <a:br>
              <a:rPr lang="en-US" dirty="0" smtClean="0"/>
            </a:br>
            <a:r>
              <a:rPr lang="en-US" dirty="0" smtClean="0"/>
              <a:t>Protection Areas.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Sensitive Areas Map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200400"/>
            <a:ext cx="3176588" cy="3335836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114800"/>
            <a:ext cx="4703509" cy="2421436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4426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Labels (with or without coordinates)</a:t>
            </a:r>
          </a:p>
          <a:p>
            <a:r>
              <a:rPr lang="en-US" dirty="0" smtClean="0"/>
              <a:t>Add graphics (circle, rectangle, line etc.)</a:t>
            </a:r>
          </a:p>
          <a:p>
            <a:r>
              <a:rPr lang="en-US" dirty="0" smtClean="0"/>
              <a:t>Several Layers</a:t>
            </a:r>
          </a:p>
          <a:p>
            <a:r>
              <a:rPr lang="en-US" dirty="0" smtClean="0"/>
              <a:t>Add Map Title</a:t>
            </a:r>
          </a:p>
          <a:p>
            <a:r>
              <a:rPr lang="en-US" dirty="0" smtClean="0"/>
              <a:t>JPG or PDF format</a:t>
            </a:r>
          </a:p>
          <a:p>
            <a:r>
              <a:rPr lang="en-US" dirty="0" smtClean="0"/>
              <a:t>Save or Print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Printable Map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3505200"/>
            <a:ext cx="4377997" cy="2971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1878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102291"/>
          </a:xfrm>
        </p:spPr>
        <p:txBody>
          <a:bodyPr/>
          <a:lstStyle/>
          <a:p>
            <a:r>
              <a:rPr lang="en-US" dirty="0" smtClean="0"/>
              <a:t>A unique system for moving between maps.</a:t>
            </a:r>
          </a:p>
          <a:p>
            <a:r>
              <a:rPr lang="en-US" dirty="0" smtClean="0"/>
              <a:t>Allows you to maintain location and zoom level.</a:t>
            </a:r>
          </a:p>
          <a:p>
            <a:r>
              <a:rPr lang="en-US" dirty="0" smtClean="0"/>
              <a:t>Can be used to share map information through </a:t>
            </a:r>
          </a:p>
          <a:p>
            <a:pPr marL="109728" indent="0">
              <a:buNone/>
            </a:pPr>
            <a:r>
              <a:rPr lang="en-US" dirty="0" smtClean="0"/>
              <a:t>    e-mail using Copy &amp; Paste.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Navigation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962400"/>
            <a:ext cx="3876675" cy="2590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985" y="1447800"/>
            <a:ext cx="6419850" cy="3429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21590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EsriMapsInfo xmlns="ESRI.ArcGIS.Mapping.OfficeIntegration.PowerPointInfo">
  <Version>Version1</Version>
  <RequiresSignIn>False</RequiresSignIn>
</EsriMapsInfo>
</file>

<file path=customXml/item10.xml><?xml version="1.0" encoding="utf-8"?>
<EsriMapsInfo xmlns="ESRI.ArcGIS.Mapping.OfficeIntegration.PowerPointInfo">
  <Version>Version1</Version>
  <RequiresSignIn>False</RequiresSignIn>
</EsriMapsInfo>
</file>

<file path=customXml/item11.xml><?xml version="1.0" encoding="utf-8"?>
<EsriMapsInfo xmlns="ESRI.ArcGIS.Mapping.OfficeIntegration.PowerPointInfo">
  <Version>Version1</Version>
  <RequiresSignIn>False</RequiresSignIn>
</EsriMapsInfo>
</file>

<file path=customXml/item12.xml><?xml version="1.0" encoding="utf-8"?>
<EsriMapsInfo xmlns="ESRI.ArcGIS.Mapping.OfficeIntegration.PowerPointInfo">
  <Version>Version1</Version>
  <RequiresSignIn>False</RequiresSignIn>
</EsriMapsInfo>
</file>

<file path=customXml/item13.xml><?xml version="1.0" encoding="utf-8"?>
<EsriMapsInfo xmlns="ESRI.ArcGIS.Mapping.OfficeIntegration.PowerPointInfo">
  <Version>Version1</Version>
  <RequiresSignIn>False</RequiresSignIn>
</EsriMapsInfo>
</file>

<file path=customXml/item14.xml><?xml version="1.0" encoding="utf-8"?>
<EsriMapsInfo xmlns="ESRI.ArcGIS.Mapping.OfficeIntegration.PowerPointInfo">
  <Version>Version1</Version>
  <RequiresSignIn>False</RequiresSignIn>
</EsriMapsInfo>
</file>

<file path=customXml/item2.xml><?xml version="1.0" encoding="utf-8"?>
<EsriMapsInfo xmlns="ESRI.ArcGIS.Mapping.OfficeIntegration.PowerPointInfo">
  <Version>Version1</Version>
  <RequiresSignIn>False</RequiresSignIn>
</EsriMapsInfo>
</file>

<file path=customXml/item3.xml><?xml version="1.0" encoding="utf-8"?>
<EsriMapsInfo xmlns="ESRI.ArcGIS.Mapping.OfficeIntegration.PowerPointInfo">
  <Version>Version1</Version>
  <RequiresSignIn>False</RequiresSignIn>
</EsriMapsInfo>
</file>

<file path=customXml/item4.xml><?xml version="1.0" encoding="utf-8"?>
<EsriMapsInfo xmlns="ESRI.ArcGIS.Mapping.OfficeIntegration.PowerPointInfo">
  <Version>Version1</Version>
  <RequiresSignIn>False</RequiresSignIn>
</EsriMapsInfo>
</file>

<file path=customXml/item5.xml><?xml version="1.0" encoding="utf-8"?>
<EsriMapsInfo xmlns="ESRI.ArcGIS.Mapping.OfficeIntegration.PowerPointInfo">
  <Version>Version1</Version>
  <RequiresSignIn>False</RequiresSignIn>
</EsriMapsInfo>
</file>

<file path=customXml/item6.xml><?xml version="1.0" encoding="utf-8"?>
<EsriMapsInfo xmlns="ESRI.ArcGIS.Mapping.OfficeIntegration.PowerPointInfo">
  <Version>Version1</Version>
  <RequiresSignIn>False</RequiresSignIn>
</EsriMapsInfo>
</file>

<file path=customXml/item7.xml><?xml version="1.0" encoding="utf-8"?>
<EsriMapsInfo xmlns="ESRI.ArcGIS.Mapping.OfficeIntegration.PowerPointInfo">
  <Version>Version1</Version>
  <RequiresSignIn>False</RequiresSignIn>
</EsriMapsInfo>
</file>

<file path=customXml/item8.xml><?xml version="1.0" encoding="utf-8"?>
<EsriMapsInfo xmlns="ESRI.ArcGIS.Mapping.OfficeIntegration.PowerPointInfo">
  <Version>Version1</Version>
  <RequiresSignIn>False</RequiresSignIn>
</EsriMapsInfo>
</file>

<file path=customXml/item9.xml><?xml version="1.0" encoding="utf-8"?>
<EsriMapsInfo xmlns="ESRI.ArcGIS.Mapping.OfficeIntegration.PowerPointInfo">
  <Version>Version1</Version>
  <RequiresSignIn>False</RequiresSignIn>
</EsriMapsInfo>
</file>

<file path=customXml/itemProps1.xml><?xml version="1.0" encoding="utf-8"?>
<ds:datastoreItem xmlns:ds="http://schemas.openxmlformats.org/officeDocument/2006/customXml" ds:itemID="{16D24475-A77A-4061-8E5C-679E7DFB9F9F}">
  <ds:schemaRefs>
    <ds:schemaRef ds:uri="ESRI.ArcGIS.Mapping.OfficeIntegration.PowerPointInfo"/>
  </ds:schemaRefs>
</ds:datastoreItem>
</file>

<file path=customXml/itemProps10.xml><?xml version="1.0" encoding="utf-8"?>
<ds:datastoreItem xmlns:ds="http://schemas.openxmlformats.org/officeDocument/2006/customXml" ds:itemID="{980B231B-F6A8-47DD-8C48-A776405AAABE}">
  <ds:schemaRefs>
    <ds:schemaRef ds:uri="ESRI.ArcGIS.Mapping.OfficeIntegration.PowerPointInfo"/>
  </ds:schemaRefs>
</ds:datastoreItem>
</file>

<file path=customXml/itemProps11.xml><?xml version="1.0" encoding="utf-8"?>
<ds:datastoreItem xmlns:ds="http://schemas.openxmlformats.org/officeDocument/2006/customXml" ds:itemID="{499860E2-AD47-4080-8871-0962200C120A}">
  <ds:schemaRefs>
    <ds:schemaRef ds:uri="ESRI.ArcGIS.Mapping.OfficeIntegration.PowerPointInfo"/>
  </ds:schemaRefs>
</ds:datastoreItem>
</file>

<file path=customXml/itemProps12.xml><?xml version="1.0" encoding="utf-8"?>
<ds:datastoreItem xmlns:ds="http://schemas.openxmlformats.org/officeDocument/2006/customXml" ds:itemID="{873570BF-E28C-4265-85DB-25C9048759B1}">
  <ds:schemaRefs>
    <ds:schemaRef ds:uri="ESRI.ArcGIS.Mapping.OfficeIntegration.PowerPointInfo"/>
  </ds:schemaRefs>
</ds:datastoreItem>
</file>

<file path=customXml/itemProps13.xml><?xml version="1.0" encoding="utf-8"?>
<ds:datastoreItem xmlns:ds="http://schemas.openxmlformats.org/officeDocument/2006/customXml" ds:itemID="{0C5FCC93-6EEB-4734-9201-5BDDC35E3D59}">
  <ds:schemaRefs>
    <ds:schemaRef ds:uri="ESRI.ArcGIS.Mapping.OfficeIntegration.PowerPointInfo"/>
  </ds:schemaRefs>
</ds:datastoreItem>
</file>

<file path=customXml/itemProps14.xml><?xml version="1.0" encoding="utf-8"?>
<ds:datastoreItem xmlns:ds="http://schemas.openxmlformats.org/officeDocument/2006/customXml" ds:itemID="{43EEF44F-E0EC-4C17-AFA2-EC4B4D6DC75F}">
  <ds:schemaRefs>
    <ds:schemaRef ds:uri="ESRI.ArcGIS.Mapping.OfficeIntegration.PowerPointInfo"/>
  </ds:schemaRefs>
</ds:datastoreItem>
</file>

<file path=customXml/itemProps2.xml><?xml version="1.0" encoding="utf-8"?>
<ds:datastoreItem xmlns:ds="http://schemas.openxmlformats.org/officeDocument/2006/customXml" ds:itemID="{D3BF99E7-AD9D-4EB1-850D-25302BC286F2}">
  <ds:schemaRefs>
    <ds:schemaRef ds:uri="ESRI.ArcGIS.Mapping.OfficeIntegration.PowerPointInfo"/>
  </ds:schemaRefs>
</ds:datastoreItem>
</file>

<file path=customXml/itemProps3.xml><?xml version="1.0" encoding="utf-8"?>
<ds:datastoreItem xmlns:ds="http://schemas.openxmlformats.org/officeDocument/2006/customXml" ds:itemID="{B5A8C88B-7430-4D80-A436-5082B0B91D50}">
  <ds:schemaRefs>
    <ds:schemaRef ds:uri="ESRI.ArcGIS.Mapping.OfficeIntegration.PowerPointInfo"/>
  </ds:schemaRefs>
</ds:datastoreItem>
</file>

<file path=customXml/itemProps4.xml><?xml version="1.0" encoding="utf-8"?>
<ds:datastoreItem xmlns:ds="http://schemas.openxmlformats.org/officeDocument/2006/customXml" ds:itemID="{A298AB81-96EC-424F-BDA7-F62813D51BAA}">
  <ds:schemaRefs>
    <ds:schemaRef ds:uri="ESRI.ArcGIS.Mapping.OfficeIntegration.PowerPointInfo"/>
  </ds:schemaRefs>
</ds:datastoreItem>
</file>

<file path=customXml/itemProps5.xml><?xml version="1.0" encoding="utf-8"?>
<ds:datastoreItem xmlns:ds="http://schemas.openxmlformats.org/officeDocument/2006/customXml" ds:itemID="{C17399CC-25C0-4731-B361-A79042F89183}">
  <ds:schemaRefs>
    <ds:schemaRef ds:uri="ESRI.ArcGIS.Mapping.OfficeIntegration.PowerPointInfo"/>
  </ds:schemaRefs>
</ds:datastoreItem>
</file>

<file path=customXml/itemProps6.xml><?xml version="1.0" encoding="utf-8"?>
<ds:datastoreItem xmlns:ds="http://schemas.openxmlformats.org/officeDocument/2006/customXml" ds:itemID="{A2B95696-441C-495B-9479-384705BC8724}">
  <ds:schemaRefs>
    <ds:schemaRef ds:uri="ESRI.ArcGIS.Mapping.OfficeIntegration.PowerPointInfo"/>
  </ds:schemaRefs>
</ds:datastoreItem>
</file>

<file path=customXml/itemProps7.xml><?xml version="1.0" encoding="utf-8"?>
<ds:datastoreItem xmlns:ds="http://schemas.openxmlformats.org/officeDocument/2006/customXml" ds:itemID="{951363E6-3891-4BBE-9BF5-51789AEE9F0A}">
  <ds:schemaRefs>
    <ds:schemaRef ds:uri="ESRI.ArcGIS.Mapping.OfficeIntegration.PowerPointInfo"/>
  </ds:schemaRefs>
</ds:datastoreItem>
</file>

<file path=customXml/itemProps8.xml><?xml version="1.0" encoding="utf-8"?>
<ds:datastoreItem xmlns:ds="http://schemas.openxmlformats.org/officeDocument/2006/customXml" ds:itemID="{25A17B8D-1480-4F23-87E5-7ED445E7F817}">
  <ds:schemaRefs>
    <ds:schemaRef ds:uri="ESRI.ArcGIS.Mapping.OfficeIntegration.PowerPointInfo"/>
  </ds:schemaRefs>
</ds:datastoreItem>
</file>

<file path=customXml/itemProps9.xml><?xml version="1.0" encoding="utf-8"?>
<ds:datastoreItem xmlns:ds="http://schemas.openxmlformats.org/officeDocument/2006/customXml" ds:itemID="{6CD39F06-6BEC-47A3-B886-00FBC1C4940F}">
  <ds:schemaRefs>
    <ds:schemaRef ds:uri="ESRI.ArcGIS.Mapping.OfficeIntegration.PowerPointInfo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1518</TotalTime>
  <Words>313</Words>
  <Application>Microsoft Office PowerPoint</Application>
  <PresentationFormat>On-screen Show (4:3)</PresentationFormat>
  <Paragraphs>47</Paragraphs>
  <Slides>10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Concourse</vt:lpstr>
      <vt:lpstr>Garrett County Webmaps</vt:lpstr>
      <vt:lpstr>Agenda:</vt:lpstr>
      <vt:lpstr>Goals:</vt:lpstr>
      <vt:lpstr>Intro Map (Planning &amp; Zoning)</vt:lpstr>
      <vt:lpstr>Measurement Map</vt:lpstr>
      <vt:lpstr>Flood Hazard Map</vt:lpstr>
      <vt:lpstr>Sensitive Areas Map</vt:lpstr>
      <vt:lpstr>Printable Map</vt:lpstr>
      <vt:lpstr>Navigation</vt:lpstr>
      <vt:lpstr>Help !!!?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Garrett County Webmaps</dc:title>
  <dc:creator>J.B. Churchill</dc:creator>
  <cp:lastModifiedBy>J.B. Churchill</cp:lastModifiedBy>
  <cp:revision>19</cp:revision>
  <dcterms:created xsi:type="dcterms:W3CDTF">2015-04-06T12:45:46Z</dcterms:created>
  <dcterms:modified xsi:type="dcterms:W3CDTF">2015-04-10T18:37:19Z</dcterms:modified>
</cp:coreProperties>
</file>