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5"/>
  </p:sldMasterIdLst>
  <p:notesMasterIdLst>
    <p:notesMasterId r:id="rId26"/>
  </p:notesMasterIdLst>
  <p:sldIdLst>
    <p:sldId id="256" r:id="rId16"/>
    <p:sldId id="258" r:id="rId17"/>
    <p:sldId id="257" r:id="rId18"/>
    <p:sldId id="259" r:id="rId19"/>
    <p:sldId id="260" r:id="rId20"/>
    <p:sldId id="262" r:id="rId21"/>
    <p:sldId id="263" r:id="rId22"/>
    <p:sldId id="264" r:id="rId23"/>
    <p:sldId id="261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2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5ADF6-C87B-477B-A4F5-13A9980BD675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02BAA-F973-4780-AB7B-5CB3796ED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6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don’t know what Realtors or Town Clerks do on</a:t>
            </a:r>
            <a:r>
              <a:rPr lang="en-US" baseline="0" dirty="0" smtClean="0"/>
              <a:t> a daily basis.  You may have insight into ways of improving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2BAA-F973-4780-AB7B-5CB3796EDE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1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Flood Hazard and creating a map</a:t>
            </a:r>
            <a:r>
              <a:rPr lang="en-US" baseline="0" dirty="0" smtClean="0"/>
              <a:t> are special use cases. Most applications will be accomplished from the Planning &amp; Zoning Map.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2BAA-F973-4780-AB7B-5CB3796EDE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5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get stuck, the help documentation is a</a:t>
            </a:r>
            <a:r>
              <a:rPr lang="en-US" baseline="0" dirty="0" smtClean="0"/>
              <a:t> great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2BAA-F973-4780-AB7B-5CB3796EDE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86230E-36A6-45EA-BE41-84E355EC92C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86230E-36A6-45EA-BE41-84E355EC92C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86230E-36A6-45EA-BE41-84E355EC92C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Garrett County </a:t>
            </a:r>
            <a:r>
              <a:rPr lang="en-US" sz="4000" dirty="0" err="1" smtClean="0"/>
              <a:t>Webmaps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Finding and using data from maps.garrettcounty.org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05740"/>
            <a:ext cx="2667000" cy="268986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95" y="4572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862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!!!?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403" y="1481138"/>
            <a:ext cx="6459194" cy="45259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943600" y="16002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71800" y="838200"/>
            <a:ext cx="29718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28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Presentation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Practice</a:t>
            </a:r>
          </a:p>
          <a:p>
            <a:r>
              <a:rPr lang="en-US" dirty="0" smtClean="0"/>
              <a:t>Question &amp; Answer Session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4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 the intent &amp; usage of all 5 maps.</a:t>
            </a:r>
          </a:p>
          <a:p>
            <a:r>
              <a:rPr lang="en-US" dirty="0" smtClean="0"/>
              <a:t>Practice using the maps.</a:t>
            </a:r>
          </a:p>
          <a:p>
            <a:r>
              <a:rPr lang="en-US" dirty="0" smtClean="0"/>
              <a:t>Develop an understanding of the information that is available and how to obtain it.</a:t>
            </a:r>
          </a:p>
          <a:p>
            <a:r>
              <a:rPr lang="en-US" dirty="0" smtClean="0"/>
              <a:t>Discuss ideas for ways to improve the system.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informative &amp; comprehensive.</a:t>
            </a:r>
          </a:p>
          <a:p>
            <a:r>
              <a:rPr lang="en-US" dirty="0" smtClean="0"/>
              <a:t>Additional Layers allow access to information above and beyond addresses, parcels, and roads.</a:t>
            </a:r>
          </a:p>
          <a:p>
            <a:r>
              <a:rPr lang="en-US" dirty="0" smtClean="0"/>
              <a:t>Selection of Address Points and Parcels is possible.</a:t>
            </a:r>
          </a:p>
          <a:p>
            <a:r>
              <a:rPr lang="en-US" dirty="0" smtClean="0"/>
              <a:t>Searching for Parcels and Roads is possible.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 Map (Planning &amp; Zoning)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86200"/>
            <a:ext cx="2630245" cy="2743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15" y="4728039"/>
            <a:ext cx="5181600" cy="105952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79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area, length, and locations (</a:t>
            </a:r>
            <a:r>
              <a:rPr lang="en-US" dirty="0" err="1" smtClean="0"/>
              <a:t>lat</a:t>
            </a:r>
            <a:r>
              <a:rPr lang="en-US" dirty="0"/>
              <a:t>/</a:t>
            </a:r>
            <a:r>
              <a:rPr lang="en-US" dirty="0" smtClean="0"/>
              <a:t>long).</a:t>
            </a:r>
          </a:p>
          <a:p>
            <a:r>
              <a:rPr lang="en-US" dirty="0" smtClean="0"/>
              <a:t>Units are interchangeable.</a:t>
            </a:r>
          </a:p>
          <a:p>
            <a:r>
              <a:rPr lang="en-US" dirty="0" smtClean="0"/>
              <a:t>Snapping (to parcel boundaries) can be enabled.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343400"/>
            <a:ext cx="2266950" cy="2190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86200"/>
            <a:ext cx="3794760" cy="17830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941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if Flood Insurance is required for any given parcel.</a:t>
            </a:r>
          </a:p>
          <a:p>
            <a:r>
              <a:rPr lang="en-US" dirty="0" smtClean="0"/>
              <a:t>Use the legend to determine flood hazard level.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 Hazard Map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71800"/>
            <a:ext cx="3733800" cy="359753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83523"/>
            <a:ext cx="4200525" cy="2181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buffer of areas around known occurrences of State and Federally Endangered Species. </a:t>
            </a:r>
          </a:p>
          <a:p>
            <a:r>
              <a:rPr lang="en-US" dirty="0" smtClean="0"/>
              <a:t>Shows Growth Areas (Priority Funding Areas).</a:t>
            </a:r>
          </a:p>
          <a:p>
            <a:r>
              <a:rPr lang="en-US" dirty="0" smtClean="0"/>
              <a:t>Shows Source Water </a:t>
            </a:r>
            <a:br>
              <a:rPr lang="en-US" dirty="0" smtClean="0"/>
            </a:br>
            <a:r>
              <a:rPr lang="en-US" dirty="0" smtClean="0"/>
              <a:t>Protection Areas.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Sensitive Areas Map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00400"/>
            <a:ext cx="3176588" cy="33358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4703509" cy="24214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42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Labels (with or without coordinates)</a:t>
            </a:r>
          </a:p>
          <a:p>
            <a:r>
              <a:rPr lang="en-US" dirty="0" smtClean="0"/>
              <a:t>Add graphics (circle, rectangle, line etc.)</a:t>
            </a:r>
          </a:p>
          <a:p>
            <a:r>
              <a:rPr lang="en-US" dirty="0" smtClean="0"/>
              <a:t>Several Layers</a:t>
            </a:r>
          </a:p>
          <a:p>
            <a:r>
              <a:rPr lang="en-US" dirty="0" smtClean="0"/>
              <a:t>Add Map Title</a:t>
            </a:r>
          </a:p>
          <a:p>
            <a:r>
              <a:rPr lang="en-US" dirty="0" smtClean="0"/>
              <a:t>JPG or PDF format</a:t>
            </a:r>
          </a:p>
          <a:p>
            <a:r>
              <a:rPr lang="en-US" dirty="0" smtClean="0"/>
              <a:t>Save or Print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Printable Map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05200"/>
            <a:ext cx="4377997" cy="2971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87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291"/>
          </a:xfrm>
        </p:spPr>
        <p:txBody>
          <a:bodyPr/>
          <a:lstStyle/>
          <a:p>
            <a:r>
              <a:rPr lang="en-US" dirty="0" smtClean="0"/>
              <a:t>A unique system for moving between maps.</a:t>
            </a:r>
          </a:p>
          <a:p>
            <a:r>
              <a:rPr lang="en-US" dirty="0" smtClean="0"/>
              <a:t>Allows you to maintain location and zoom level.</a:t>
            </a:r>
          </a:p>
          <a:p>
            <a:r>
              <a:rPr lang="en-US" dirty="0" smtClean="0"/>
              <a:t>Can be used to share map information through </a:t>
            </a:r>
          </a:p>
          <a:p>
            <a:pPr marL="109728" indent="0">
              <a:buNone/>
            </a:pPr>
            <a:r>
              <a:rPr lang="en-US" dirty="0" smtClean="0"/>
              <a:t>    e-mail using Copy &amp; Paste.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62400"/>
            <a:ext cx="3876675" cy="2590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5" y="1447800"/>
            <a:ext cx="6419850" cy="342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59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51363E6-3891-4BBE-9BF5-51789AEE9F0A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499860E2-AD47-4080-8871-0962200C120A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6CD39F06-6BEC-47A3-B886-00FBC1C4940F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C17399CC-25C0-4731-B361-A79042F89183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D3BF99E7-AD9D-4EB1-850D-25302BC286F2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F5A615BC-EDBF-4984-AF79-79FA7C28A570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A2B95696-441C-495B-9479-384705BC8724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B5A8C88B-7430-4D80-A436-5082B0B91D50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873570BF-E28C-4265-85DB-25C9048759B1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980B231B-F6A8-47DD-8C48-A776405AAABE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25A17B8D-1480-4F23-87E5-7ED445E7F817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A298AB81-96EC-424F-BDA7-F62813D51BAA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16D24475-A77A-4061-8E5C-679E7DFB9F9F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0C5FCC93-6EEB-4734-9201-5BDDC35E3D59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1517</TotalTime>
  <Words>313</Words>
  <Application>Microsoft Office PowerPoint</Application>
  <PresentationFormat>On-screen Show (4:3)</PresentationFormat>
  <Paragraphs>47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Garrett County Webmaps</vt:lpstr>
      <vt:lpstr>Agenda:</vt:lpstr>
      <vt:lpstr>Goals:</vt:lpstr>
      <vt:lpstr>Intro Map (Planning &amp; Zoning)</vt:lpstr>
      <vt:lpstr>Measurement Map</vt:lpstr>
      <vt:lpstr>Flood Hazard Map</vt:lpstr>
      <vt:lpstr>Sensitive Areas Map</vt:lpstr>
      <vt:lpstr>Printable Map</vt:lpstr>
      <vt:lpstr>Navigation</vt:lpstr>
      <vt:lpstr>Help !!!?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Garrett County Webmaps</dc:title>
  <dc:creator>J.B. Churchill</dc:creator>
  <cp:lastModifiedBy>J.B. Churchill</cp:lastModifiedBy>
  <cp:revision>18</cp:revision>
  <dcterms:created xsi:type="dcterms:W3CDTF">2015-04-06T12:45:46Z</dcterms:created>
  <dcterms:modified xsi:type="dcterms:W3CDTF">2015-04-07T14:03:23Z</dcterms:modified>
</cp:coreProperties>
</file>