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3" r:id="rId1"/>
  </p:sldMasterIdLst>
  <p:notesMasterIdLst>
    <p:notesMasterId r:id="rId3"/>
  </p:notesMasterIdLst>
  <p:sldIdLst>
    <p:sldId id="2676" r:id="rId2"/>
  </p:sldIdLst>
  <p:sldSz cx="12192000" cy="6858000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07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1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22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30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5382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245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199520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6591" algn="l" defTabSz="91415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00813C"/>
    <a:srgbClr val="244311"/>
    <a:srgbClr val="9D381C"/>
    <a:srgbClr val="1B44A7"/>
    <a:srgbClr val="0000FF"/>
    <a:srgbClr val="D50000"/>
    <a:srgbClr val="D76F59"/>
    <a:srgbClr val="FF5BD0"/>
    <a:srgbClr val="B4FFB2"/>
    <a:srgbClr val="EC57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6" autoAdjust="0"/>
    <p:restoredTop sz="87688" autoAdjust="0"/>
  </p:normalViewPr>
  <p:slideViewPr>
    <p:cSldViewPr snapToGrid="0">
      <p:cViewPr varScale="1">
        <p:scale>
          <a:sx n="96" d="100"/>
          <a:sy n="96" d="100"/>
        </p:scale>
        <p:origin x="101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266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1" y="0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2C787D-442B-43D8-AD70-00AE06982550}" type="datetimeFigureOut">
              <a:rPr lang="en-US"/>
              <a:pPr>
                <a:defRPr/>
              </a:pPr>
              <a:t>12/11/20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9100" y="703263"/>
            <a:ext cx="6248400" cy="3514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32" tIns="47016" rIns="94032" bIns="4701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451985"/>
            <a:ext cx="5669280" cy="4217670"/>
          </a:xfrm>
          <a:prstGeom prst="rect">
            <a:avLst/>
          </a:prstGeom>
        </p:spPr>
        <p:txBody>
          <a:bodyPr vert="horz" lIns="94032" tIns="47016" rIns="94032" bIns="47016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902343"/>
            <a:ext cx="3070860" cy="468630"/>
          </a:xfrm>
          <a:prstGeom prst="rect">
            <a:avLst/>
          </a:prstGeom>
        </p:spPr>
        <p:txBody>
          <a:bodyPr vert="horz" lIns="94032" tIns="47016" rIns="94032" bIns="4701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1" y="8902343"/>
            <a:ext cx="3070860" cy="468630"/>
          </a:xfrm>
          <a:prstGeom prst="rect">
            <a:avLst/>
          </a:prstGeom>
        </p:spPr>
        <p:txBody>
          <a:bodyPr vert="horz" wrap="square" lIns="94032" tIns="47016" rIns="94032" bIns="4701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6AAAE1B-F6B9-4FCD-B9AB-4A0AD0AFAC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0648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7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22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30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382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45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520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591" algn="l" defTabSz="91415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703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51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5723" indent="0">
              <a:buNone/>
              <a:defRPr sz="1900"/>
            </a:lvl2pPr>
            <a:lvl3pPr marL="911463" indent="0">
              <a:buNone/>
              <a:defRPr sz="1600"/>
            </a:lvl3pPr>
            <a:lvl4pPr marL="1367200" indent="0">
              <a:buNone/>
              <a:defRPr sz="1500"/>
            </a:lvl4pPr>
            <a:lvl5pPr marL="1822930" indent="0">
              <a:buNone/>
              <a:defRPr sz="1500"/>
            </a:lvl5pPr>
            <a:lvl6pPr marL="2278666" indent="0">
              <a:buNone/>
              <a:defRPr sz="1500"/>
            </a:lvl6pPr>
            <a:lvl7pPr marL="2734397" indent="0">
              <a:buNone/>
              <a:defRPr sz="1500"/>
            </a:lvl7pPr>
            <a:lvl8pPr marL="3190119" indent="0">
              <a:buNone/>
              <a:defRPr sz="1500"/>
            </a:lvl8pPr>
            <a:lvl9pPr marL="3645857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90C1F791-ECB3-43BA-A459-16BED91E0200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183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102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3AD35F64-7BFE-4AA6-B41F-771B1133FB22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1246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1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689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6E14E4F0-9C75-4532-A9E2-FC7534F7F593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6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4639"/>
            <a:ext cx="10972801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8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8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456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5723" indent="0">
              <a:buNone/>
              <a:defRPr sz="2000" b="1"/>
            </a:lvl2pPr>
            <a:lvl3pPr marL="911463" indent="0">
              <a:buNone/>
              <a:defRPr sz="1900" b="1"/>
            </a:lvl3pPr>
            <a:lvl4pPr marL="1367200" indent="0">
              <a:buNone/>
              <a:defRPr sz="1600" b="1"/>
            </a:lvl4pPr>
            <a:lvl5pPr marL="1822930" indent="0">
              <a:buNone/>
              <a:defRPr sz="1600" b="1"/>
            </a:lvl5pPr>
            <a:lvl6pPr marL="2278666" indent="0">
              <a:buNone/>
              <a:defRPr sz="1600" b="1"/>
            </a:lvl6pPr>
            <a:lvl7pPr marL="2734397" indent="0">
              <a:buNone/>
              <a:defRPr sz="1600" b="1"/>
            </a:lvl7pPr>
            <a:lvl8pPr marL="3190119" indent="0">
              <a:buNone/>
              <a:defRPr sz="1600" b="1"/>
            </a:lvl8pPr>
            <a:lvl9pPr marL="3645857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456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1F4179A8-4D4E-49FB-B644-5CD4825AC22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40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6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EA511B6-828F-475A-8F82-6101E4A3C276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543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1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49" y="27310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1" y="1435104"/>
            <a:ext cx="4011084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2FAA4C17-5FEF-496C-96A5-2C0E8947C3FF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00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20" y="4800685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20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5723" indent="0">
              <a:buNone/>
              <a:defRPr sz="2800"/>
            </a:lvl2pPr>
            <a:lvl3pPr marL="911463" indent="0">
              <a:buNone/>
              <a:defRPr sz="2400"/>
            </a:lvl3pPr>
            <a:lvl4pPr marL="1367200" indent="0">
              <a:buNone/>
              <a:defRPr sz="2000"/>
            </a:lvl4pPr>
            <a:lvl5pPr marL="1822930" indent="0">
              <a:buNone/>
              <a:defRPr sz="2000"/>
            </a:lvl5pPr>
            <a:lvl6pPr marL="2278666" indent="0">
              <a:buNone/>
              <a:defRPr sz="2000"/>
            </a:lvl6pPr>
            <a:lvl7pPr marL="2734397" indent="0">
              <a:buNone/>
              <a:defRPr sz="2000"/>
            </a:lvl7pPr>
            <a:lvl8pPr marL="3190119" indent="0">
              <a:buNone/>
              <a:defRPr sz="2000"/>
            </a:lvl8pPr>
            <a:lvl9pPr marL="3645857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20" y="5367438"/>
            <a:ext cx="73152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5723" indent="0">
              <a:buNone/>
              <a:defRPr sz="1200"/>
            </a:lvl2pPr>
            <a:lvl3pPr marL="911463" indent="0">
              <a:buNone/>
              <a:defRPr sz="1100"/>
            </a:lvl3pPr>
            <a:lvl4pPr marL="1367200" indent="0">
              <a:buNone/>
              <a:defRPr sz="900"/>
            </a:lvl4pPr>
            <a:lvl5pPr marL="1822930" indent="0">
              <a:buNone/>
              <a:defRPr sz="900"/>
            </a:lvl5pPr>
            <a:lvl6pPr marL="2278666" indent="0">
              <a:buNone/>
              <a:defRPr sz="900"/>
            </a:lvl6pPr>
            <a:lvl7pPr marL="2734397" indent="0">
              <a:buNone/>
              <a:defRPr sz="900"/>
            </a:lvl7pPr>
            <a:lvl8pPr marL="3190119" indent="0">
              <a:buNone/>
              <a:defRPr sz="900"/>
            </a:lvl8pPr>
            <a:lvl9pPr marL="3645857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39200" y="0"/>
            <a:ext cx="3352800" cy="304800"/>
          </a:xfrm>
          <a:prstGeom prst="rect">
            <a:avLst/>
          </a:prstGeom>
          <a:ln/>
        </p:spPr>
        <p:txBody>
          <a:bodyPr lIns="121797" tIns="60900" rIns="121797" bIns="60900"/>
          <a:lstStyle>
            <a:lvl1pPr>
              <a:defRPr/>
            </a:lvl1pPr>
          </a:lstStyle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7ED0A513-BE44-4AAD-9DDD-EFDFFD03D7C9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0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3F69"/>
              </a:buClr>
              <a:defRPr/>
            </a:lvl1pPr>
            <a:lvl2pPr>
              <a:buClr>
                <a:srgbClr val="993366"/>
              </a:buClr>
              <a:defRPr/>
            </a:lvl2pPr>
            <a:lvl3pPr>
              <a:buClr>
                <a:srgbClr val="003F69"/>
              </a:buClr>
              <a:defRPr/>
            </a:lvl3pPr>
            <a:lvl4pPr>
              <a:buClr>
                <a:srgbClr val="993366"/>
              </a:buClr>
              <a:defRPr/>
            </a:lvl4pPr>
            <a:lvl5pPr>
              <a:buClr>
                <a:srgbClr val="003F69"/>
              </a:buClr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071" y="110069"/>
            <a:ext cx="112395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641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title"/>
          </p:nvPr>
        </p:nvSpPr>
        <p:spPr bwMode="auto">
          <a:xfrm>
            <a:off x="609644" y="381003"/>
            <a:ext cx="10993967" cy="3429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1" name="Rectangle 19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1" y="1447800"/>
            <a:ext cx="11582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529" tIns="60766" rIns="121529" bIns="607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Line 20"/>
          <p:cNvSpPr>
            <a:spLocks noChangeShapeType="1"/>
          </p:cNvSpPr>
          <p:nvPr/>
        </p:nvSpPr>
        <p:spPr bwMode="black">
          <a:xfrm>
            <a:off x="1320800" y="6470651"/>
            <a:ext cx="0" cy="192088"/>
          </a:xfrm>
          <a:prstGeom prst="line">
            <a:avLst/>
          </a:prstGeom>
          <a:noFill/>
          <a:ln w="9525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146" tIns="45586" rIns="91146" bIns="45586" anchor="ctr"/>
          <a:lstStyle/>
          <a:p>
            <a:pPr defTabSz="911463" eaLnBrk="1" hangingPunct="1"/>
            <a:endParaRPr lang="en-US">
              <a:solidFill>
                <a:srgbClr val="000000"/>
              </a:solidFill>
              <a:latin typeface="Calibri" pitchFamily="34" charset="0"/>
              <a:ea typeface="MS PGothic" pitchFamily="34" charset="-128"/>
              <a:cs typeface="Arial"/>
              <a:sym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62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6" r:id="rId1"/>
    <p:sldLayoutId id="2147483995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7" r:id="rId9"/>
    <p:sldLayoutId id="2147484008" r:id="rId10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572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1463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6720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2930" algn="ctr" rtl="0" fontAlgn="base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1810" indent="-34181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0559" indent="-284845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39334" indent="-2278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595055" indent="-227868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0791" indent="-227868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06528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62255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1799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73722" indent="-227868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572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1463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6720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2930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78666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3439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0119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45857" algn="l" defTabSz="911463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8D041-20CE-1142-96AF-4A4C7092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Flink Architecture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F81344-FFEA-7744-B8D2-829A0D648D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123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t>IBM Confidential – Page </a:t>
            </a:r>
            <a:fld id="{E29CC0C0-E046-4664-B80A-AA818B18C835}" type="slidenum">
              <a:rPr lang="en-US" altLang="en-US" smtClean="0">
                <a:solidFill>
                  <a:srgbClr val="FFFFFF"/>
                </a:solidFill>
                <a:latin typeface="Arial"/>
                <a:ea typeface="ＭＳ Ｐゴシック" charset="0"/>
                <a:cs typeface="Arial"/>
                <a:sym typeface="Helvetica" charset="0"/>
              </a:rPr>
              <a:pPr defTabSz="91123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lang="en-US" altLang="en-US">
              <a:solidFill>
                <a:srgbClr val="FFFFFF"/>
              </a:solidFill>
              <a:latin typeface="Arial"/>
              <a:ea typeface="ＭＳ Ｐゴシック" charset="0"/>
              <a:cs typeface="Arial"/>
              <a:sym typeface="Helvetica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5351DF-B125-0F44-AAA1-7C4CBF695544}"/>
              </a:ext>
            </a:extLst>
          </p:cNvPr>
          <p:cNvSpPr/>
          <p:nvPr/>
        </p:nvSpPr>
        <p:spPr>
          <a:xfrm>
            <a:off x="2364059" y="3864436"/>
            <a:ext cx="7035211" cy="505804"/>
          </a:xfrm>
          <a:custGeom>
            <a:avLst/>
            <a:gdLst>
              <a:gd name="connsiteX0" fmla="*/ 0 w 7035211"/>
              <a:gd name="connsiteY0" fmla="*/ 0 h 505804"/>
              <a:gd name="connsiteX1" fmla="*/ 515915 w 7035211"/>
              <a:gd name="connsiteY1" fmla="*/ 0 h 505804"/>
              <a:gd name="connsiteX2" fmla="*/ 891127 w 7035211"/>
              <a:gd name="connsiteY2" fmla="*/ 0 h 505804"/>
              <a:gd name="connsiteX3" fmla="*/ 1618099 w 7035211"/>
              <a:gd name="connsiteY3" fmla="*/ 0 h 505804"/>
              <a:gd name="connsiteX4" fmla="*/ 2134014 w 7035211"/>
              <a:gd name="connsiteY4" fmla="*/ 0 h 505804"/>
              <a:gd name="connsiteX5" fmla="*/ 2649929 w 7035211"/>
              <a:gd name="connsiteY5" fmla="*/ 0 h 505804"/>
              <a:gd name="connsiteX6" fmla="*/ 3376901 w 7035211"/>
              <a:gd name="connsiteY6" fmla="*/ 0 h 505804"/>
              <a:gd name="connsiteX7" fmla="*/ 3822465 w 7035211"/>
              <a:gd name="connsiteY7" fmla="*/ 0 h 505804"/>
              <a:gd name="connsiteX8" fmla="*/ 4549436 w 7035211"/>
              <a:gd name="connsiteY8" fmla="*/ 0 h 505804"/>
              <a:gd name="connsiteX9" fmla="*/ 5276408 w 7035211"/>
              <a:gd name="connsiteY9" fmla="*/ 0 h 505804"/>
              <a:gd name="connsiteX10" fmla="*/ 5862676 w 7035211"/>
              <a:gd name="connsiteY10" fmla="*/ 0 h 505804"/>
              <a:gd name="connsiteX11" fmla="*/ 7035211 w 7035211"/>
              <a:gd name="connsiteY11" fmla="*/ 0 h 505804"/>
              <a:gd name="connsiteX12" fmla="*/ 7035211 w 7035211"/>
              <a:gd name="connsiteY12" fmla="*/ 505804 h 505804"/>
              <a:gd name="connsiteX13" fmla="*/ 6660000 w 7035211"/>
              <a:gd name="connsiteY13" fmla="*/ 505804 h 505804"/>
              <a:gd name="connsiteX14" fmla="*/ 5933028 w 7035211"/>
              <a:gd name="connsiteY14" fmla="*/ 505804 h 505804"/>
              <a:gd name="connsiteX15" fmla="*/ 5487465 w 7035211"/>
              <a:gd name="connsiteY15" fmla="*/ 505804 h 505804"/>
              <a:gd name="connsiteX16" fmla="*/ 4901197 w 7035211"/>
              <a:gd name="connsiteY16" fmla="*/ 505804 h 505804"/>
              <a:gd name="connsiteX17" fmla="*/ 4174225 w 7035211"/>
              <a:gd name="connsiteY17" fmla="*/ 505804 h 505804"/>
              <a:gd name="connsiteX18" fmla="*/ 3587958 w 7035211"/>
              <a:gd name="connsiteY18" fmla="*/ 505804 h 505804"/>
              <a:gd name="connsiteX19" fmla="*/ 3212746 w 7035211"/>
              <a:gd name="connsiteY19" fmla="*/ 505804 h 505804"/>
              <a:gd name="connsiteX20" fmla="*/ 2767183 w 7035211"/>
              <a:gd name="connsiteY20" fmla="*/ 505804 h 505804"/>
              <a:gd name="connsiteX21" fmla="*/ 2040211 w 7035211"/>
              <a:gd name="connsiteY21" fmla="*/ 505804 h 505804"/>
              <a:gd name="connsiteX22" fmla="*/ 1453944 w 7035211"/>
              <a:gd name="connsiteY22" fmla="*/ 505804 h 505804"/>
              <a:gd name="connsiteX23" fmla="*/ 1008380 w 7035211"/>
              <a:gd name="connsiteY23" fmla="*/ 505804 h 505804"/>
              <a:gd name="connsiteX24" fmla="*/ 0 w 7035211"/>
              <a:gd name="connsiteY24" fmla="*/ 505804 h 505804"/>
              <a:gd name="connsiteX25" fmla="*/ 0 w 7035211"/>
              <a:gd name="connsiteY25" fmla="*/ 0 h 50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035211" h="505804" extrusionOk="0">
                <a:moveTo>
                  <a:pt x="0" y="0"/>
                </a:moveTo>
                <a:cubicBezTo>
                  <a:pt x="206523" y="-32115"/>
                  <a:pt x="271342" y="46962"/>
                  <a:pt x="515915" y="0"/>
                </a:cubicBezTo>
                <a:cubicBezTo>
                  <a:pt x="760489" y="-46962"/>
                  <a:pt x="792663" y="33101"/>
                  <a:pt x="891127" y="0"/>
                </a:cubicBezTo>
                <a:cubicBezTo>
                  <a:pt x="989591" y="-33101"/>
                  <a:pt x="1396146" y="59339"/>
                  <a:pt x="1618099" y="0"/>
                </a:cubicBezTo>
                <a:cubicBezTo>
                  <a:pt x="1840052" y="-59339"/>
                  <a:pt x="2016295" y="41327"/>
                  <a:pt x="2134014" y="0"/>
                </a:cubicBezTo>
                <a:cubicBezTo>
                  <a:pt x="2251733" y="-41327"/>
                  <a:pt x="2405967" y="44184"/>
                  <a:pt x="2649929" y="0"/>
                </a:cubicBezTo>
                <a:cubicBezTo>
                  <a:pt x="2893891" y="-44184"/>
                  <a:pt x="3207835" y="68026"/>
                  <a:pt x="3376901" y="0"/>
                </a:cubicBezTo>
                <a:cubicBezTo>
                  <a:pt x="3545967" y="-68026"/>
                  <a:pt x="3637036" y="27350"/>
                  <a:pt x="3822465" y="0"/>
                </a:cubicBezTo>
                <a:cubicBezTo>
                  <a:pt x="4007894" y="-27350"/>
                  <a:pt x="4233989" y="28237"/>
                  <a:pt x="4549436" y="0"/>
                </a:cubicBezTo>
                <a:cubicBezTo>
                  <a:pt x="4864883" y="-28237"/>
                  <a:pt x="4923904" y="66041"/>
                  <a:pt x="5276408" y="0"/>
                </a:cubicBezTo>
                <a:cubicBezTo>
                  <a:pt x="5628912" y="-66041"/>
                  <a:pt x="5576129" y="55282"/>
                  <a:pt x="5862676" y="0"/>
                </a:cubicBezTo>
                <a:cubicBezTo>
                  <a:pt x="6149223" y="-55282"/>
                  <a:pt x="6606035" y="71575"/>
                  <a:pt x="7035211" y="0"/>
                </a:cubicBezTo>
                <a:cubicBezTo>
                  <a:pt x="7042467" y="191842"/>
                  <a:pt x="7007914" y="332426"/>
                  <a:pt x="7035211" y="505804"/>
                </a:cubicBezTo>
                <a:cubicBezTo>
                  <a:pt x="6939011" y="524527"/>
                  <a:pt x="6740832" y="488225"/>
                  <a:pt x="6660000" y="505804"/>
                </a:cubicBezTo>
                <a:cubicBezTo>
                  <a:pt x="6579168" y="523383"/>
                  <a:pt x="6200446" y="496392"/>
                  <a:pt x="5933028" y="505804"/>
                </a:cubicBezTo>
                <a:cubicBezTo>
                  <a:pt x="5665610" y="515216"/>
                  <a:pt x="5632418" y="459179"/>
                  <a:pt x="5487465" y="505804"/>
                </a:cubicBezTo>
                <a:cubicBezTo>
                  <a:pt x="5342512" y="552429"/>
                  <a:pt x="5135862" y="498339"/>
                  <a:pt x="4901197" y="505804"/>
                </a:cubicBezTo>
                <a:cubicBezTo>
                  <a:pt x="4666532" y="513269"/>
                  <a:pt x="4470771" y="475514"/>
                  <a:pt x="4174225" y="505804"/>
                </a:cubicBezTo>
                <a:cubicBezTo>
                  <a:pt x="3877679" y="536094"/>
                  <a:pt x="3715283" y="442839"/>
                  <a:pt x="3587958" y="505804"/>
                </a:cubicBezTo>
                <a:cubicBezTo>
                  <a:pt x="3460633" y="568769"/>
                  <a:pt x="3294080" y="475507"/>
                  <a:pt x="3212746" y="505804"/>
                </a:cubicBezTo>
                <a:cubicBezTo>
                  <a:pt x="3131412" y="536101"/>
                  <a:pt x="2949237" y="503820"/>
                  <a:pt x="2767183" y="505804"/>
                </a:cubicBezTo>
                <a:cubicBezTo>
                  <a:pt x="2585129" y="507788"/>
                  <a:pt x="2255989" y="464594"/>
                  <a:pt x="2040211" y="505804"/>
                </a:cubicBezTo>
                <a:cubicBezTo>
                  <a:pt x="1824433" y="547014"/>
                  <a:pt x="1672998" y="441757"/>
                  <a:pt x="1453944" y="505804"/>
                </a:cubicBezTo>
                <a:cubicBezTo>
                  <a:pt x="1234890" y="569851"/>
                  <a:pt x="1230015" y="497153"/>
                  <a:pt x="1008380" y="505804"/>
                </a:cubicBezTo>
                <a:cubicBezTo>
                  <a:pt x="786745" y="514455"/>
                  <a:pt x="210581" y="405626"/>
                  <a:pt x="0" y="505804"/>
                </a:cubicBezTo>
                <a:cubicBezTo>
                  <a:pt x="-20223" y="397498"/>
                  <a:pt x="26341" y="166616"/>
                  <a:pt x="0" y="0"/>
                </a:cubicBezTo>
                <a:close/>
              </a:path>
            </a:pathLst>
          </a:custGeom>
          <a:noFill/>
          <a:ln w="12700">
            <a:solidFill>
              <a:srgbClr val="7030A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200" dirty="0">
                <a:solidFill>
                  <a:srgbClr val="7030A0"/>
                </a:solidFill>
              </a:rPr>
              <a:t>Flink Runtime</a:t>
            </a:r>
            <a:endParaRPr sz="1200" dirty="0">
              <a:solidFill>
                <a:srgbClr val="7030A0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D705C53-E06D-AB4A-9BC4-62CBC304E4AE}"/>
              </a:ext>
            </a:extLst>
          </p:cNvPr>
          <p:cNvSpPr/>
          <p:nvPr/>
        </p:nvSpPr>
        <p:spPr>
          <a:xfrm>
            <a:off x="2364059" y="3163316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Data Set </a:t>
            </a:r>
          </a:p>
          <a:p>
            <a:pPr algn="ctr"/>
            <a:r>
              <a:rPr lang="en-US" sz="1200" dirty="0"/>
              <a:t>Batch Processing</a:t>
            </a:r>
            <a:endParaRPr sz="12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73E7DCB-CD79-814C-9B00-D1C2D5FDBD2F}"/>
              </a:ext>
            </a:extLst>
          </p:cNvPr>
          <p:cNvSpPr/>
          <p:nvPr/>
        </p:nvSpPr>
        <p:spPr>
          <a:xfrm rot="16200000">
            <a:off x="2132262" y="217332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Relational</a:t>
            </a:r>
            <a:endParaRPr sz="1200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9E22A42-4FC4-B746-9302-DA7D4F6CCAE3}"/>
              </a:ext>
            </a:extLst>
          </p:cNvPr>
          <p:cNvSpPr/>
          <p:nvPr/>
        </p:nvSpPr>
        <p:spPr>
          <a:xfrm>
            <a:off x="5972129" y="3134715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Data Stream </a:t>
            </a:r>
          </a:p>
          <a:p>
            <a:pPr algn="ctr"/>
            <a:r>
              <a:rPr lang="en-US" sz="1200" dirty="0"/>
              <a:t>Real Time Processing</a:t>
            </a:r>
            <a:endParaRPr sz="1200" dirty="0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CB80D89-BD30-C24E-880B-2D5A8B83AA58}"/>
              </a:ext>
            </a:extLst>
          </p:cNvPr>
          <p:cNvSpPr/>
          <p:nvPr/>
        </p:nvSpPr>
        <p:spPr>
          <a:xfrm rot="16200000">
            <a:off x="2869704" y="217332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 Processing</a:t>
            </a:r>
            <a:endParaRPr sz="1200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9189A30-7379-3F4C-9076-AAE4C2545C5F}"/>
              </a:ext>
            </a:extLst>
          </p:cNvPr>
          <p:cNvSpPr/>
          <p:nvPr/>
        </p:nvSpPr>
        <p:spPr>
          <a:xfrm rot="16200000">
            <a:off x="3719730" y="2173320"/>
            <a:ext cx="1247167" cy="531368"/>
          </a:xfrm>
          <a:prstGeom prst="roundRect">
            <a:avLst>
              <a:gd name="adj" fmla="val 6808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Machine Learning</a:t>
            </a:r>
            <a:endParaRPr sz="1200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3512635-F4C1-AC47-B275-AA22F47CAC49}"/>
              </a:ext>
            </a:extLst>
          </p:cNvPr>
          <p:cNvSpPr/>
          <p:nvPr/>
        </p:nvSpPr>
        <p:spPr>
          <a:xfrm>
            <a:off x="2264667" y="1146557"/>
            <a:ext cx="3427141" cy="531368"/>
          </a:xfrm>
          <a:prstGeom prst="roundRect">
            <a:avLst>
              <a:gd name="adj" fmla="val 6808"/>
            </a:avLst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Zeppelin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1329792894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208451</TotalTime>
  <Words>24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BLANK</vt:lpstr>
      <vt:lpstr>Flink Architecture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Cloud Strategy</dc:title>
  <dc:creator>ADMINIBM</dc:creator>
  <cp:lastModifiedBy>Microsoft Office User</cp:lastModifiedBy>
  <cp:revision>2768</cp:revision>
  <cp:lastPrinted>2016-03-10T02:30:19Z</cp:lastPrinted>
  <dcterms:created xsi:type="dcterms:W3CDTF">2015-06-25T15:18:43Z</dcterms:created>
  <dcterms:modified xsi:type="dcterms:W3CDTF">2020-12-12T02:21:11Z</dcterms:modified>
</cp:coreProperties>
</file>