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3" r:id="rId1"/>
  </p:sldMasterIdLst>
  <p:notesMasterIdLst>
    <p:notesMasterId r:id="rId7"/>
  </p:notesMasterIdLst>
  <p:sldIdLst>
    <p:sldId id="2678" r:id="rId2"/>
    <p:sldId id="2676" r:id="rId3"/>
    <p:sldId id="2679" r:id="rId4"/>
    <p:sldId id="2680" r:id="rId5"/>
    <p:sldId id="2677" r:id="rId6"/>
  </p:sldIdLst>
  <p:sldSz cx="12192000" cy="6858000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07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1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22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30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5382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245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19952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6591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76F59"/>
    <a:srgbClr val="0000FF"/>
    <a:srgbClr val="00813C"/>
    <a:srgbClr val="244311"/>
    <a:srgbClr val="9D381C"/>
    <a:srgbClr val="1B44A7"/>
    <a:srgbClr val="D50000"/>
    <a:srgbClr val="FF5BD0"/>
    <a:srgbClr val="B4FFB2"/>
    <a:srgbClr val="EC57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03" autoAdjust="0"/>
    <p:restoredTop sz="87755" autoAdjust="0"/>
  </p:normalViewPr>
  <p:slideViewPr>
    <p:cSldViewPr snapToGrid="0">
      <p:cViewPr varScale="1">
        <p:scale>
          <a:sx n="100" d="100"/>
          <a:sy n="100" d="100"/>
        </p:scale>
        <p:origin x="160" y="4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66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72C787D-442B-43D8-AD70-00AE06982550}" type="datetimeFigureOut">
              <a:rPr lang="en-US"/>
              <a:pPr>
                <a:defRPr/>
              </a:pPr>
              <a:t>4/23/21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703263"/>
            <a:ext cx="6248400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32" tIns="47016" rIns="94032" bIns="4701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0" y="4451985"/>
            <a:ext cx="5669280" cy="4217670"/>
          </a:xfrm>
          <a:prstGeom prst="rect">
            <a:avLst/>
          </a:prstGeom>
        </p:spPr>
        <p:txBody>
          <a:bodyPr vert="horz" lIns="94032" tIns="47016" rIns="94032" bIns="47016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902343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1" y="8902343"/>
            <a:ext cx="3070860" cy="468630"/>
          </a:xfrm>
          <a:prstGeom prst="rect">
            <a:avLst/>
          </a:prstGeom>
        </p:spPr>
        <p:txBody>
          <a:bodyPr vert="horz" wrap="square" lIns="94032" tIns="47016" rIns="94032" bIns="4701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6AAAE1B-F6B9-4FCD-B9AB-4A0AD0AFAC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40648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7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2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0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82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45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52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591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Apache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Flink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stores the application state locally in memory or in an embedded database. Since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Flink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distributed system, the local state needs to be protected against failures to avoid data loss in case of application or machine failure.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Flink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guarantees this by periodically writing a consistent checkpoint of the application state to a remote and durable storage.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372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0343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703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51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723" indent="0">
              <a:buNone/>
              <a:defRPr sz="1900"/>
            </a:lvl2pPr>
            <a:lvl3pPr marL="911463" indent="0">
              <a:buNone/>
              <a:defRPr sz="1600"/>
            </a:lvl3pPr>
            <a:lvl4pPr marL="1367200" indent="0">
              <a:buNone/>
              <a:defRPr sz="1500"/>
            </a:lvl4pPr>
            <a:lvl5pPr marL="1822930" indent="0">
              <a:buNone/>
              <a:defRPr sz="1500"/>
            </a:lvl5pPr>
            <a:lvl6pPr marL="2278666" indent="0">
              <a:buNone/>
              <a:defRPr sz="1500"/>
            </a:lvl6pPr>
            <a:lvl7pPr marL="2734397" indent="0">
              <a:buNone/>
              <a:defRPr sz="1500"/>
            </a:lvl7pPr>
            <a:lvl8pPr marL="3190119" indent="0">
              <a:buNone/>
              <a:defRPr sz="1500"/>
            </a:lvl8pPr>
            <a:lvl9pPr marL="3645857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90C1F791-ECB3-43BA-A459-16BED91E0200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18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1024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3AD35F64-7BFE-4AA6-B41F-771B1133FB22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246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1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6E14E4F0-9C75-4532-A9E2-FC7534F7F593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26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4639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8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8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456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45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1F4179A8-4D4E-49FB-B644-5CD4825AC22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40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26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EA511B6-828F-475A-8F82-6101E4A3C276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54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1" y="273055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49" y="27310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1" y="1435104"/>
            <a:ext cx="4011084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FAA4C17-5FEF-496C-96A5-2C0E8947C3FF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90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20" y="4800685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20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5723" indent="0">
              <a:buNone/>
              <a:defRPr sz="2800"/>
            </a:lvl2pPr>
            <a:lvl3pPr marL="911463" indent="0">
              <a:buNone/>
              <a:defRPr sz="2400"/>
            </a:lvl3pPr>
            <a:lvl4pPr marL="1367200" indent="0">
              <a:buNone/>
              <a:defRPr sz="2000"/>
            </a:lvl4pPr>
            <a:lvl5pPr marL="1822930" indent="0">
              <a:buNone/>
              <a:defRPr sz="2000"/>
            </a:lvl5pPr>
            <a:lvl6pPr marL="2278666" indent="0">
              <a:buNone/>
              <a:defRPr sz="2000"/>
            </a:lvl6pPr>
            <a:lvl7pPr marL="2734397" indent="0">
              <a:buNone/>
              <a:defRPr sz="2000"/>
            </a:lvl7pPr>
            <a:lvl8pPr marL="3190119" indent="0">
              <a:buNone/>
              <a:defRPr sz="2000"/>
            </a:lvl8pPr>
            <a:lvl9pPr marL="364585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20" y="5367438"/>
            <a:ext cx="73152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7ED0A513-BE44-4AAD-9DDD-EFDFFD03D7C9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90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3F69"/>
              </a:buClr>
              <a:defRPr/>
            </a:lvl1pPr>
            <a:lvl2pPr>
              <a:buClr>
                <a:srgbClr val="993366"/>
              </a:buClr>
              <a:defRPr/>
            </a:lvl2pPr>
            <a:lvl3pPr>
              <a:buClr>
                <a:srgbClr val="003F69"/>
              </a:buClr>
              <a:defRPr/>
            </a:lvl3pPr>
            <a:lvl4pPr>
              <a:buClr>
                <a:srgbClr val="993366"/>
              </a:buClr>
              <a:defRPr/>
            </a:lvl4pPr>
            <a:lvl5pPr>
              <a:buClr>
                <a:srgbClr val="003F69"/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641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609644" y="381003"/>
            <a:ext cx="10993967" cy="3429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1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1" y="1447800"/>
            <a:ext cx="1158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529" tIns="60766" rIns="121529" bIns="607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2" name="Line 20"/>
          <p:cNvSpPr>
            <a:spLocks noChangeShapeType="1"/>
          </p:cNvSpPr>
          <p:nvPr/>
        </p:nvSpPr>
        <p:spPr bwMode="black">
          <a:xfrm>
            <a:off x="1320800" y="6470651"/>
            <a:ext cx="0" cy="19208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146" tIns="45586" rIns="91146" bIns="45586" anchor="ctr"/>
          <a:lstStyle/>
          <a:p>
            <a:pPr defTabSz="911463" eaLnBrk="1" hangingPunct="1"/>
            <a:endParaRPr lang="en-US">
              <a:solidFill>
                <a:srgbClr val="000000"/>
              </a:solidFill>
              <a:latin typeface="Calibri" pitchFamily="34" charset="0"/>
              <a:ea typeface="MS PGothic" pitchFamily="34" charset="-128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62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5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7" r:id="rId9"/>
    <p:sldLayoutId id="2147484008" r:id="rId10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5pPr>
      <a:lvl6pPr marL="45572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146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6720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293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1810" indent="-34181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740559" indent="-284845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39334" indent="-22786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595055" indent="-227868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0791" indent="-227868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06528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62255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1799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7372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572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146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20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93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78666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3439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0119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4585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8D041-20CE-1142-96AF-4A4C70923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Flink Architecture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F81344-FFEA-7744-B8D2-829A0D648D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5351DF-B125-0F44-AAA1-7C4CBF695544}"/>
              </a:ext>
            </a:extLst>
          </p:cNvPr>
          <p:cNvSpPr/>
          <p:nvPr/>
        </p:nvSpPr>
        <p:spPr>
          <a:xfrm>
            <a:off x="2364059" y="3864436"/>
            <a:ext cx="7035211" cy="505804"/>
          </a:xfrm>
          <a:custGeom>
            <a:avLst/>
            <a:gdLst>
              <a:gd name="connsiteX0" fmla="*/ 0 w 7035211"/>
              <a:gd name="connsiteY0" fmla="*/ 0 h 505804"/>
              <a:gd name="connsiteX1" fmla="*/ 515915 w 7035211"/>
              <a:gd name="connsiteY1" fmla="*/ 0 h 505804"/>
              <a:gd name="connsiteX2" fmla="*/ 891127 w 7035211"/>
              <a:gd name="connsiteY2" fmla="*/ 0 h 505804"/>
              <a:gd name="connsiteX3" fmla="*/ 1618099 w 7035211"/>
              <a:gd name="connsiteY3" fmla="*/ 0 h 505804"/>
              <a:gd name="connsiteX4" fmla="*/ 2134014 w 7035211"/>
              <a:gd name="connsiteY4" fmla="*/ 0 h 505804"/>
              <a:gd name="connsiteX5" fmla="*/ 2649929 w 7035211"/>
              <a:gd name="connsiteY5" fmla="*/ 0 h 505804"/>
              <a:gd name="connsiteX6" fmla="*/ 3376901 w 7035211"/>
              <a:gd name="connsiteY6" fmla="*/ 0 h 505804"/>
              <a:gd name="connsiteX7" fmla="*/ 3822465 w 7035211"/>
              <a:gd name="connsiteY7" fmla="*/ 0 h 505804"/>
              <a:gd name="connsiteX8" fmla="*/ 4549436 w 7035211"/>
              <a:gd name="connsiteY8" fmla="*/ 0 h 505804"/>
              <a:gd name="connsiteX9" fmla="*/ 5276408 w 7035211"/>
              <a:gd name="connsiteY9" fmla="*/ 0 h 505804"/>
              <a:gd name="connsiteX10" fmla="*/ 5862676 w 7035211"/>
              <a:gd name="connsiteY10" fmla="*/ 0 h 505804"/>
              <a:gd name="connsiteX11" fmla="*/ 7035211 w 7035211"/>
              <a:gd name="connsiteY11" fmla="*/ 0 h 505804"/>
              <a:gd name="connsiteX12" fmla="*/ 7035211 w 7035211"/>
              <a:gd name="connsiteY12" fmla="*/ 505804 h 505804"/>
              <a:gd name="connsiteX13" fmla="*/ 6660000 w 7035211"/>
              <a:gd name="connsiteY13" fmla="*/ 505804 h 505804"/>
              <a:gd name="connsiteX14" fmla="*/ 5933028 w 7035211"/>
              <a:gd name="connsiteY14" fmla="*/ 505804 h 505804"/>
              <a:gd name="connsiteX15" fmla="*/ 5487465 w 7035211"/>
              <a:gd name="connsiteY15" fmla="*/ 505804 h 505804"/>
              <a:gd name="connsiteX16" fmla="*/ 4901197 w 7035211"/>
              <a:gd name="connsiteY16" fmla="*/ 505804 h 505804"/>
              <a:gd name="connsiteX17" fmla="*/ 4174225 w 7035211"/>
              <a:gd name="connsiteY17" fmla="*/ 505804 h 505804"/>
              <a:gd name="connsiteX18" fmla="*/ 3587958 w 7035211"/>
              <a:gd name="connsiteY18" fmla="*/ 505804 h 505804"/>
              <a:gd name="connsiteX19" fmla="*/ 3212746 w 7035211"/>
              <a:gd name="connsiteY19" fmla="*/ 505804 h 505804"/>
              <a:gd name="connsiteX20" fmla="*/ 2767183 w 7035211"/>
              <a:gd name="connsiteY20" fmla="*/ 505804 h 505804"/>
              <a:gd name="connsiteX21" fmla="*/ 2040211 w 7035211"/>
              <a:gd name="connsiteY21" fmla="*/ 505804 h 505804"/>
              <a:gd name="connsiteX22" fmla="*/ 1453944 w 7035211"/>
              <a:gd name="connsiteY22" fmla="*/ 505804 h 505804"/>
              <a:gd name="connsiteX23" fmla="*/ 1008380 w 7035211"/>
              <a:gd name="connsiteY23" fmla="*/ 505804 h 505804"/>
              <a:gd name="connsiteX24" fmla="*/ 0 w 7035211"/>
              <a:gd name="connsiteY24" fmla="*/ 505804 h 505804"/>
              <a:gd name="connsiteX25" fmla="*/ 0 w 7035211"/>
              <a:gd name="connsiteY25" fmla="*/ 0 h 505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035211" h="505804" extrusionOk="0">
                <a:moveTo>
                  <a:pt x="0" y="0"/>
                </a:moveTo>
                <a:cubicBezTo>
                  <a:pt x="206523" y="-32115"/>
                  <a:pt x="271342" y="46962"/>
                  <a:pt x="515915" y="0"/>
                </a:cubicBezTo>
                <a:cubicBezTo>
                  <a:pt x="760489" y="-46962"/>
                  <a:pt x="792663" y="33101"/>
                  <a:pt x="891127" y="0"/>
                </a:cubicBezTo>
                <a:cubicBezTo>
                  <a:pt x="989591" y="-33101"/>
                  <a:pt x="1396146" y="59339"/>
                  <a:pt x="1618099" y="0"/>
                </a:cubicBezTo>
                <a:cubicBezTo>
                  <a:pt x="1840052" y="-59339"/>
                  <a:pt x="2016295" y="41327"/>
                  <a:pt x="2134014" y="0"/>
                </a:cubicBezTo>
                <a:cubicBezTo>
                  <a:pt x="2251733" y="-41327"/>
                  <a:pt x="2405967" y="44184"/>
                  <a:pt x="2649929" y="0"/>
                </a:cubicBezTo>
                <a:cubicBezTo>
                  <a:pt x="2893891" y="-44184"/>
                  <a:pt x="3207835" y="68026"/>
                  <a:pt x="3376901" y="0"/>
                </a:cubicBezTo>
                <a:cubicBezTo>
                  <a:pt x="3545967" y="-68026"/>
                  <a:pt x="3637036" y="27350"/>
                  <a:pt x="3822465" y="0"/>
                </a:cubicBezTo>
                <a:cubicBezTo>
                  <a:pt x="4007894" y="-27350"/>
                  <a:pt x="4233989" y="28237"/>
                  <a:pt x="4549436" y="0"/>
                </a:cubicBezTo>
                <a:cubicBezTo>
                  <a:pt x="4864883" y="-28237"/>
                  <a:pt x="4923904" y="66041"/>
                  <a:pt x="5276408" y="0"/>
                </a:cubicBezTo>
                <a:cubicBezTo>
                  <a:pt x="5628912" y="-66041"/>
                  <a:pt x="5576129" y="55282"/>
                  <a:pt x="5862676" y="0"/>
                </a:cubicBezTo>
                <a:cubicBezTo>
                  <a:pt x="6149223" y="-55282"/>
                  <a:pt x="6606035" y="71575"/>
                  <a:pt x="7035211" y="0"/>
                </a:cubicBezTo>
                <a:cubicBezTo>
                  <a:pt x="7042467" y="191842"/>
                  <a:pt x="7007914" y="332426"/>
                  <a:pt x="7035211" y="505804"/>
                </a:cubicBezTo>
                <a:cubicBezTo>
                  <a:pt x="6939011" y="524527"/>
                  <a:pt x="6740832" y="488225"/>
                  <a:pt x="6660000" y="505804"/>
                </a:cubicBezTo>
                <a:cubicBezTo>
                  <a:pt x="6579168" y="523383"/>
                  <a:pt x="6200446" y="496392"/>
                  <a:pt x="5933028" y="505804"/>
                </a:cubicBezTo>
                <a:cubicBezTo>
                  <a:pt x="5665610" y="515216"/>
                  <a:pt x="5632418" y="459179"/>
                  <a:pt x="5487465" y="505804"/>
                </a:cubicBezTo>
                <a:cubicBezTo>
                  <a:pt x="5342512" y="552429"/>
                  <a:pt x="5135862" y="498339"/>
                  <a:pt x="4901197" y="505804"/>
                </a:cubicBezTo>
                <a:cubicBezTo>
                  <a:pt x="4666532" y="513269"/>
                  <a:pt x="4470771" y="475514"/>
                  <a:pt x="4174225" y="505804"/>
                </a:cubicBezTo>
                <a:cubicBezTo>
                  <a:pt x="3877679" y="536094"/>
                  <a:pt x="3715283" y="442839"/>
                  <a:pt x="3587958" y="505804"/>
                </a:cubicBezTo>
                <a:cubicBezTo>
                  <a:pt x="3460633" y="568769"/>
                  <a:pt x="3294080" y="475507"/>
                  <a:pt x="3212746" y="505804"/>
                </a:cubicBezTo>
                <a:cubicBezTo>
                  <a:pt x="3131412" y="536101"/>
                  <a:pt x="2949237" y="503820"/>
                  <a:pt x="2767183" y="505804"/>
                </a:cubicBezTo>
                <a:cubicBezTo>
                  <a:pt x="2585129" y="507788"/>
                  <a:pt x="2255989" y="464594"/>
                  <a:pt x="2040211" y="505804"/>
                </a:cubicBezTo>
                <a:cubicBezTo>
                  <a:pt x="1824433" y="547014"/>
                  <a:pt x="1672998" y="441757"/>
                  <a:pt x="1453944" y="505804"/>
                </a:cubicBezTo>
                <a:cubicBezTo>
                  <a:pt x="1234890" y="569851"/>
                  <a:pt x="1230015" y="497153"/>
                  <a:pt x="1008380" y="505804"/>
                </a:cubicBezTo>
                <a:cubicBezTo>
                  <a:pt x="786745" y="514455"/>
                  <a:pt x="210581" y="405626"/>
                  <a:pt x="0" y="505804"/>
                </a:cubicBezTo>
                <a:cubicBezTo>
                  <a:pt x="-20223" y="397498"/>
                  <a:pt x="26341" y="166616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Flink Runtime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D705C53-E06D-AB4A-9BC4-62CBC304E4AE}"/>
              </a:ext>
            </a:extLst>
          </p:cNvPr>
          <p:cNvSpPr/>
          <p:nvPr/>
        </p:nvSpPr>
        <p:spPr>
          <a:xfrm>
            <a:off x="2364059" y="3163316"/>
            <a:ext cx="3427141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Data Set </a:t>
            </a:r>
          </a:p>
          <a:p>
            <a:pPr algn="ctr"/>
            <a:r>
              <a:rPr lang="en-US" sz="1200" dirty="0"/>
              <a:t>Batch Processing</a:t>
            </a:r>
            <a:endParaRPr sz="12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73E7DCB-CD79-814C-9B00-D1C2D5FDBD2F}"/>
              </a:ext>
            </a:extLst>
          </p:cNvPr>
          <p:cNvSpPr/>
          <p:nvPr/>
        </p:nvSpPr>
        <p:spPr>
          <a:xfrm rot="16200000">
            <a:off x="2132262" y="2173320"/>
            <a:ext cx="1247167" cy="531368"/>
          </a:xfrm>
          <a:prstGeom prst="roundRect">
            <a:avLst>
              <a:gd name="adj" fmla="val 680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Relational</a:t>
            </a:r>
            <a:endParaRPr sz="1200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09E22A42-4FC4-B746-9302-DA7D4F6CCAE3}"/>
              </a:ext>
            </a:extLst>
          </p:cNvPr>
          <p:cNvSpPr/>
          <p:nvPr/>
        </p:nvSpPr>
        <p:spPr>
          <a:xfrm>
            <a:off x="5972129" y="3134715"/>
            <a:ext cx="3427141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Data Stream </a:t>
            </a:r>
          </a:p>
          <a:p>
            <a:pPr algn="ctr"/>
            <a:r>
              <a:rPr lang="en-US" sz="1200" dirty="0"/>
              <a:t>Real Time Processing</a:t>
            </a:r>
            <a:endParaRPr sz="1200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CB80D89-BD30-C24E-880B-2D5A8B83AA58}"/>
              </a:ext>
            </a:extLst>
          </p:cNvPr>
          <p:cNvSpPr/>
          <p:nvPr/>
        </p:nvSpPr>
        <p:spPr>
          <a:xfrm rot="16200000">
            <a:off x="2869704" y="2173320"/>
            <a:ext cx="1247167" cy="531368"/>
          </a:xfrm>
          <a:prstGeom prst="roundRect">
            <a:avLst>
              <a:gd name="adj" fmla="val 680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Graph Processing</a:t>
            </a:r>
            <a:endParaRPr sz="1200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69189A30-7379-3F4C-9076-AAE4C2545C5F}"/>
              </a:ext>
            </a:extLst>
          </p:cNvPr>
          <p:cNvSpPr/>
          <p:nvPr/>
        </p:nvSpPr>
        <p:spPr>
          <a:xfrm rot="16200000">
            <a:off x="3719730" y="2173320"/>
            <a:ext cx="1247167" cy="531368"/>
          </a:xfrm>
          <a:prstGeom prst="roundRect">
            <a:avLst>
              <a:gd name="adj" fmla="val 680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Machine Learning</a:t>
            </a:r>
            <a:endParaRPr sz="1200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3512635-F4C1-AC47-B275-AA22F47CAC49}"/>
              </a:ext>
            </a:extLst>
          </p:cNvPr>
          <p:cNvSpPr/>
          <p:nvPr/>
        </p:nvSpPr>
        <p:spPr>
          <a:xfrm>
            <a:off x="2264667" y="1146557"/>
            <a:ext cx="3427141" cy="531368"/>
          </a:xfrm>
          <a:prstGeom prst="roundRect">
            <a:avLst>
              <a:gd name="adj" fmla="val 6808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Zeppelin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049260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8D041-20CE-1142-96AF-4A4C70923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Flink Architecture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F81344-FFEA-7744-B8D2-829A0D648D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2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5351DF-B125-0F44-AAA1-7C4CBF695544}"/>
              </a:ext>
            </a:extLst>
          </p:cNvPr>
          <p:cNvSpPr/>
          <p:nvPr/>
        </p:nvSpPr>
        <p:spPr>
          <a:xfrm>
            <a:off x="3050784" y="948690"/>
            <a:ext cx="4600837" cy="1977390"/>
          </a:xfrm>
          <a:custGeom>
            <a:avLst/>
            <a:gdLst>
              <a:gd name="connsiteX0" fmla="*/ 0 w 4600837"/>
              <a:gd name="connsiteY0" fmla="*/ 0 h 1977390"/>
              <a:gd name="connsiteX1" fmla="*/ 529096 w 4600837"/>
              <a:gd name="connsiteY1" fmla="*/ 0 h 1977390"/>
              <a:gd name="connsiteX2" fmla="*/ 966176 w 4600837"/>
              <a:gd name="connsiteY2" fmla="*/ 0 h 1977390"/>
              <a:gd name="connsiteX3" fmla="*/ 1633297 w 4600837"/>
              <a:gd name="connsiteY3" fmla="*/ 0 h 1977390"/>
              <a:gd name="connsiteX4" fmla="*/ 2162393 w 4600837"/>
              <a:gd name="connsiteY4" fmla="*/ 0 h 1977390"/>
              <a:gd name="connsiteX5" fmla="*/ 2691490 w 4600837"/>
              <a:gd name="connsiteY5" fmla="*/ 0 h 1977390"/>
              <a:gd name="connsiteX6" fmla="*/ 3358611 w 4600837"/>
              <a:gd name="connsiteY6" fmla="*/ 0 h 1977390"/>
              <a:gd name="connsiteX7" fmla="*/ 3841699 w 4600837"/>
              <a:gd name="connsiteY7" fmla="*/ 0 h 1977390"/>
              <a:gd name="connsiteX8" fmla="*/ 4600837 w 4600837"/>
              <a:gd name="connsiteY8" fmla="*/ 0 h 1977390"/>
              <a:gd name="connsiteX9" fmla="*/ 4600837 w 4600837"/>
              <a:gd name="connsiteY9" fmla="*/ 533895 h 1977390"/>
              <a:gd name="connsiteX10" fmla="*/ 4600837 w 4600837"/>
              <a:gd name="connsiteY10" fmla="*/ 988695 h 1977390"/>
              <a:gd name="connsiteX11" fmla="*/ 4600837 w 4600837"/>
              <a:gd name="connsiteY11" fmla="*/ 1483043 h 1977390"/>
              <a:gd name="connsiteX12" fmla="*/ 4600837 w 4600837"/>
              <a:gd name="connsiteY12" fmla="*/ 1977390 h 1977390"/>
              <a:gd name="connsiteX13" fmla="*/ 4163757 w 4600837"/>
              <a:gd name="connsiteY13" fmla="*/ 1977390 h 1977390"/>
              <a:gd name="connsiteX14" fmla="*/ 3496636 w 4600837"/>
              <a:gd name="connsiteY14" fmla="*/ 1977390 h 1977390"/>
              <a:gd name="connsiteX15" fmla="*/ 3013548 w 4600837"/>
              <a:gd name="connsiteY15" fmla="*/ 1977390 h 1977390"/>
              <a:gd name="connsiteX16" fmla="*/ 2438444 w 4600837"/>
              <a:gd name="connsiteY16" fmla="*/ 1977390 h 1977390"/>
              <a:gd name="connsiteX17" fmla="*/ 1771322 w 4600837"/>
              <a:gd name="connsiteY17" fmla="*/ 1977390 h 1977390"/>
              <a:gd name="connsiteX18" fmla="*/ 1196218 w 4600837"/>
              <a:gd name="connsiteY18" fmla="*/ 1977390 h 1977390"/>
              <a:gd name="connsiteX19" fmla="*/ 759138 w 4600837"/>
              <a:gd name="connsiteY19" fmla="*/ 1977390 h 1977390"/>
              <a:gd name="connsiteX20" fmla="*/ 0 w 4600837"/>
              <a:gd name="connsiteY20" fmla="*/ 1977390 h 1977390"/>
              <a:gd name="connsiteX21" fmla="*/ 0 w 4600837"/>
              <a:gd name="connsiteY21" fmla="*/ 1443495 h 1977390"/>
              <a:gd name="connsiteX22" fmla="*/ 0 w 4600837"/>
              <a:gd name="connsiteY22" fmla="*/ 909599 h 1977390"/>
              <a:gd name="connsiteX23" fmla="*/ 0 w 4600837"/>
              <a:gd name="connsiteY23" fmla="*/ 0 h 1977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600837" h="1977390" extrusionOk="0">
                <a:moveTo>
                  <a:pt x="0" y="0"/>
                </a:moveTo>
                <a:cubicBezTo>
                  <a:pt x="238236" y="-38788"/>
                  <a:pt x="360249" y="39192"/>
                  <a:pt x="529096" y="0"/>
                </a:cubicBezTo>
                <a:cubicBezTo>
                  <a:pt x="697943" y="-39192"/>
                  <a:pt x="849929" y="42511"/>
                  <a:pt x="966176" y="0"/>
                </a:cubicBezTo>
                <a:cubicBezTo>
                  <a:pt x="1082423" y="-42511"/>
                  <a:pt x="1365066" y="8337"/>
                  <a:pt x="1633297" y="0"/>
                </a:cubicBezTo>
                <a:cubicBezTo>
                  <a:pt x="1901528" y="-8337"/>
                  <a:pt x="2028535" y="23238"/>
                  <a:pt x="2162393" y="0"/>
                </a:cubicBezTo>
                <a:cubicBezTo>
                  <a:pt x="2296251" y="-23238"/>
                  <a:pt x="2534998" y="12448"/>
                  <a:pt x="2691490" y="0"/>
                </a:cubicBezTo>
                <a:cubicBezTo>
                  <a:pt x="2847982" y="-12448"/>
                  <a:pt x="3193922" y="41449"/>
                  <a:pt x="3358611" y="0"/>
                </a:cubicBezTo>
                <a:cubicBezTo>
                  <a:pt x="3523300" y="-41449"/>
                  <a:pt x="3713575" y="24906"/>
                  <a:pt x="3841699" y="0"/>
                </a:cubicBezTo>
                <a:cubicBezTo>
                  <a:pt x="3969823" y="-24906"/>
                  <a:pt x="4342669" y="19738"/>
                  <a:pt x="4600837" y="0"/>
                </a:cubicBezTo>
                <a:cubicBezTo>
                  <a:pt x="4612781" y="180221"/>
                  <a:pt x="4569562" y="315086"/>
                  <a:pt x="4600837" y="533895"/>
                </a:cubicBezTo>
                <a:cubicBezTo>
                  <a:pt x="4632112" y="752704"/>
                  <a:pt x="4579594" y="834007"/>
                  <a:pt x="4600837" y="988695"/>
                </a:cubicBezTo>
                <a:cubicBezTo>
                  <a:pt x="4622080" y="1143383"/>
                  <a:pt x="4596042" y="1364366"/>
                  <a:pt x="4600837" y="1483043"/>
                </a:cubicBezTo>
                <a:cubicBezTo>
                  <a:pt x="4605632" y="1601720"/>
                  <a:pt x="4548291" y="1814430"/>
                  <a:pt x="4600837" y="1977390"/>
                </a:cubicBezTo>
                <a:cubicBezTo>
                  <a:pt x="4422153" y="1999880"/>
                  <a:pt x="4327177" y="1933834"/>
                  <a:pt x="4163757" y="1977390"/>
                </a:cubicBezTo>
                <a:cubicBezTo>
                  <a:pt x="4000337" y="2020946"/>
                  <a:pt x="3669463" y="1948103"/>
                  <a:pt x="3496636" y="1977390"/>
                </a:cubicBezTo>
                <a:cubicBezTo>
                  <a:pt x="3323809" y="2006677"/>
                  <a:pt x="3238976" y="1976771"/>
                  <a:pt x="3013548" y="1977390"/>
                </a:cubicBezTo>
                <a:cubicBezTo>
                  <a:pt x="2788120" y="1978009"/>
                  <a:pt x="2682299" y="1917946"/>
                  <a:pt x="2438444" y="1977390"/>
                </a:cubicBezTo>
                <a:cubicBezTo>
                  <a:pt x="2194589" y="2036834"/>
                  <a:pt x="1947541" y="1900317"/>
                  <a:pt x="1771322" y="1977390"/>
                </a:cubicBezTo>
                <a:cubicBezTo>
                  <a:pt x="1595103" y="2054463"/>
                  <a:pt x="1401846" y="1970241"/>
                  <a:pt x="1196218" y="1977390"/>
                </a:cubicBezTo>
                <a:cubicBezTo>
                  <a:pt x="990590" y="1984539"/>
                  <a:pt x="888522" y="1956270"/>
                  <a:pt x="759138" y="1977390"/>
                </a:cubicBezTo>
                <a:cubicBezTo>
                  <a:pt x="629754" y="1998510"/>
                  <a:pt x="192426" y="1903699"/>
                  <a:pt x="0" y="1977390"/>
                </a:cubicBezTo>
                <a:cubicBezTo>
                  <a:pt x="-41342" y="1770495"/>
                  <a:pt x="3042" y="1561453"/>
                  <a:pt x="0" y="1443495"/>
                </a:cubicBezTo>
                <a:cubicBezTo>
                  <a:pt x="-3042" y="1325537"/>
                  <a:pt x="1909" y="1072125"/>
                  <a:pt x="0" y="909599"/>
                </a:cubicBezTo>
                <a:cubicBezTo>
                  <a:pt x="-1909" y="747073"/>
                  <a:pt x="3360" y="358751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Flink Runtime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09E22A42-4FC4-B746-9302-DA7D4F6CCAE3}"/>
              </a:ext>
            </a:extLst>
          </p:cNvPr>
          <p:cNvSpPr/>
          <p:nvPr/>
        </p:nvSpPr>
        <p:spPr>
          <a:xfrm>
            <a:off x="3622859" y="1384516"/>
            <a:ext cx="3427141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Data Stream </a:t>
            </a:r>
          </a:p>
          <a:p>
            <a:pPr algn="ctr"/>
            <a:r>
              <a:rPr lang="en-US" sz="1200" dirty="0"/>
              <a:t>Real Time Processing</a:t>
            </a:r>
            <a:endParaRPr sz="1200" dirty="0"/>
          </a:p>
        </p:txBody>
      </p:sp>
      <p:grpSp>
        <p:nvGrpSpPr>
          <p:cNvPr id="11" name="Rounded Rectangle 16">
            <a:extLst>
              <a:ext uri="{FF2B5EF4-FFF2-40B4-BE49-F238E27FC236}">
                <a16:creationId xmlns:a16="http://schemas.microsoft.com/office/drawing/2014/main" id="{BC214ACD-8EBD-3749-A9A3-93D5E819EB83}"/>
              </a:ext>
            </a:extLst>
          </p:cNvPr>
          <p:cNvGrpSpPr/>
          <p:nvPr/>
        </p:nvGrpSpPr>
        <p:grpSpPr>
          <a:xfrm>
            <a:off x="1319461" y="1342215"/>
            <a:ext cx="325305" cy="629490"/>
            <a:chOff x="0" y="0"/>
            <a:chExt cx="578318" cy="1119091"/>
          </a:xfrm>
        </p:grpSpPr>
        <p:sp>
          <p:nvSpPr>
            <p:cNvPr id="12" name="Rounded Rectangle">
              <a:extLst>
                <a:ext uri="{FF2B5EF4-FFF2-40B4-BE49-F238E27FC236}">
                  <a16:creationId xmlns:a16="http://schemas.microsoft.com/office/drawing/2014/main" id="{DD4319A0-E4DB-9D42-9D2A-CE5CF758E661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3C6DF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3" name="0">
              <a:extLst>
                <a:ext uri="{FF2B5EF4-FFF2-40B4-BE49-F238E27FC236}">
                  <a16:creationId xmlns:a16="http://schemas.microsoft.com/office/drawing/2014/main" id="{A7DA5A61-E96D-2242-B6EF-884AD0B521F0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0</a:t>
              </a:r>
            </a:p>
          </p:txBody>
        </p:sp>
      </p:grpSp>
      <p:grpSp>
        <p:nvGrpSpPr>
          <p:cNvPr id="14" name="Rounded Rectangle 17">
            <a:extLst>
              <a:ext uri="{FF2B5EF4-FFF2-40B4-BE49-F238E27FC236}">
                <a16:creationId xmlns:a16="http://schemas.microsoft.com/office/drawing/2014/main" id="{D5D7FA2E-896A-0E43-990D-946CD20EF666}"/>
              </a:ext>
            </a:extLst>
          </p:cNvPr>
          <p:cNvGrpSpPr/>
          <p:nvPr/>
        </p:nvGrpSpPr>
        <p:grpSpPr>
          <a:xfrm>
            <a:off x="1677334" y="1342215"/>
            <a:ext cx="325305" cy="629490"/>
            <a:chOff x="0" y="0"/>
            <a:chExt cx="578318" cy="1119091"/>
          </a:xfrm>
        </p:grpSpPr>
        <p:sp>
          <p:nvSpPr>
            <p:cNvPr id="15" name="Rounded Rectangle">
              <a:extLst>
                <a:ext uri="{FF2B5EF4-FFF2-40B4-BE49-F238E27FC236}">
                  <a16:creationId xmlns:a16="http://schemas.microsoft.com/office/drawing/2014/main" id="{DD45EAD5-4C93-2943-96A5-24EAC425D22A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3C6DF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6" name="1">
              <a:extLst>
                <a:ext uri="{FF2B5EF4-FFF2-40B4-BE49-F238E27FC236}">
                  <a16:creationId xmlns:a16="http://schemas.microsoft.com/office/drawing/2014/main" id="{06C45DA1-B559-894C-85CA-EB065F2A3E63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</a:p>
          </p:txBody>
        </p:sp>
      </p:grpSp>
      <p:sp>
        <p:nvSpPr>
          <p:cNvPr id="17" name="Rounded Rectangle">
            <a:extLst>
              <a:ext uri="{FF2B5EF4-FFF2-40B4-BE49-F238E27FC236}">
                <a16:creationId xmlns:a16="http://schemas.microsoft.com/office/drawing/2014/main" id="{105207D0-81C6-1648-951B-FE0E0341F433}"/>
              </a:ext>
            </a:extLst>
          </p:cNvPr>
          <p:cNvSpPr/>
          <p:nvPr/>
        </p:nvSpPr>
        <p:spPr>
          <a:xfrm>
            <a:off x="2028297" y="1347361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3C6DF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2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18" name="Rounded Rectangle 18">
            <a:extLst>
              <a:ext uri="{FF2B5EF4-FFF2-40B4-BE49-F238E27FC236}">
                <a16:creationId xmlns:a16="http://schemas.microsoft.com/office/drawing/2014/main" id="{D72AF6E2-C7B3-AF46-B828-F58B5B6D4434}"/>
              </a:ext>
            </a:extLst>
          </p:cNvPr>
          <p:cNvGrpSpPr/>
          <p:nvPr/>
        </p:nvGrpSpPr>
        <p:grpSpPr>
          <a:xfrm>
            <a:off x="2364059" y="1342215"/>
            <a:ext cx="325305" cy="629490"/>
            <a:chOff x="0" y="0"/>
            <a:chExt cx="578318" cy="1119091"/>
          </a:xfrm>
        </p:grpSpPr>
        <p:sp>
          <p:nvSpPr>
            <p:cNvPr id="19" name="Rounded Rectangle">
              <a:extLst>
                <a:ext uri="{FF2B5EF4-FFF2-40B4-BE49-F238E27FC236}">
                  <a16:creationId xmlns:a16="http://schemas.microsoft.com/office/drawing/2014/main" id="{F1F6F34E-6A8A-3749-842F-F1873F531187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3C6DF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20" name="2">
              <a:extLst>
                <a:ext uri="{FF2B5EF4-FFF2-40B4-BE49-F238E27FC236}">
                  <a16:creationId xmlns:a16="http://schemas.microsoft.com/office/drawing/2014/main" id="{53ADF582-1D0A-5A42-9920-35FFB0BD143D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3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051369-CAB1-2048-A5B1-91E47B0A3440}"/>
              </a:ext>
            </a:extLst>
          </p:cNvPr>
          <p:cNvCxnSpPr>
            <a:cxnSpLocks/>
            <a:stCxn id="19" idx="3"/>
            <a:endCxn id="29" idx="1"/>
          </p:cNvCxnSpPr>
          <p:nvPr/>
        </p:nvCxnSpPr>
        <p:spPr>
          <a:xfrm flipV="1">
            <a:off x="2689364" y="1650200"/>
            <a:ext cx="933495" cy="676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Rounded Rectangle 16">
            <a:extLst>
              <a:ext uri="{FF2B5EF4-FFF2-40B4-BE49-F238E27FC236}">
                <a16:creationId xmlns:a16="http://schemas.microsoft.com/office/drawing/2014/main" id="{EE097F10-FA9F-7C4D-8281-18423DCE8D14}"/>
              </a:ext>
            </a:extLst>
          </p:cNvPr>
          <p:cNvGrpSpPr/>
          <p:nvPr/>
        </p:nvGrpSpPr>
        <p:grpSpPr>
          <a:xfrm>
            <a:off x="7987383" y="1309013"/>
            <a:ext cx="325305" cy="629490"/>
            <a:chOff x="0" y="0"/>
            <a:chExt cx="578318" cy="1119091"/>
          </a:xfrm>
        </p:grpSpPr>
        <p:sp>
          <p:nvSpPr>
            <p:cNvPr id="25" name="Rounded Rectangle">
              <a:extLst>
                <a:ext uri="{FF2B5EF4-FFF2-40B4-BE49-F238E27FC236}">
                  <a16:creationId xmlns:a16="http://schemas.microsoft.com/office/drawing/2014/main" id="{57DFEFA2-BBAE-6D48-A6A7-8F514CE6BDE8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26" name="0">
              <a:extLst>
                <a:ext uri="{FF2B5EF4-FFF2-40B4-BE49-F238E27FC236}">
                  <a16:creationId xmlns:a16="http://schemas.microsoft.com/office/drawing/2014/main" id="{BD597138-0328-204E-BD91-19989720111D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0</a:t>
              </a:r>
            </a:p>
          </p:txBody>
        </p:sp>
      </p:grpSp>
      <p:grpSp>
        <p:nvGrpSpPr>
          <p:cNvPr id="27" name="Rounded Rectangle 17">
            <a:extLst>
              <a:ext uri="{FF2B5EF4-FFF2-40B4-BE49-F238E27FC236}">
                <a16:creationId xmlns:a16="http://schemas.microsoft.com/office/drawing/2014/main" id="{C53C15C1-5D6C-E443-A930-CBB7CCE43597}"/>
              </a:ext>
            </a:extLst>
          </p:cNvPr>
          <p:cNvGrpSpPr/>
          <p:nvPr/>
        </p:nvGrpSpPr>
        <p:grpSpPr>
          <a:xfrm>
            <a:off x="8345256" y="1309013"/>
            <a:ext cx="325305" cy="629490"/>
            <a:chOff x="0" y="0"/>
            <a:chExt cx="578318" cy="1119091"/>
          </a:xfrm>
        </p:grpSpPr>
        <p:sp>
          <p:nvSpPr>
            <p:cNvPr id="28" name="Rounded Rectangle">
              <a:extLst>
                <a:ext uri="{FF2B5EF4-FFF2-40B4-BE49-F238E27FC236}">
                  <a16:creationId xmlns:a16="http://schemas.microsoft.com/office/drawing/2014/main" id="{B84E5764-D807-4A4D-9D61-979C1FC44B9E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3" name="1">
              <a:extLst>
                <a:ext uri="{FF2B5EF4-FFF2-40B4-BE49-F238E27FC236}">
                  <a16:creationId xmlns:a16="http://schemas.microsoft.com/office/drawing/2014/main" id="{91425228-FBD0-9549-8BD7-BFC681E47956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</a:p>
          </p:txBody>
        </p:sp>
      </p:grpSp>
      <p:sp>
        <p:nvSpPr>
          <p:cNvPr id="34" name="Rounded Rectangle">
            <a:extLst>
              <a:ext uri="{FF2B5EF4-FFF2-40B4-BE49-F238E27FC236}">
                <a16:creationId xmlns:a16="http://schemas.microsoft.com/office/drawing/2014/main" id="{0E50FD5E-CC27-7E49-A753-0FE914FF6EE8}"/>
              </a:ext>
            </a:extLst>
          </p:cNvPr>
          <p:cNvSpPr/>
          <p:nvPr/>
        </p:nvSpPr>
        <p:spPr>
          <a:xfrm>
            <a:off x="8696219" y="1314159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2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35" name="Rounded Rectangle 18">
            <a:extLst>
              <a:ext uri="{FF2B5EF4-FFF2-40B4-BE49-F238E27FC236}">
                <a16:creationId xmlns:a16="http://schemas.microsoft.com/office/drawing/2014/main" id="{1CF3A1EE-56A8-8D4A-8363-1325D15A571E}"/>
              </a:ext>
            </a:extLst>
          </p:cNvPr>
          <p:cNvGrpSpPr/>
          <p:nvPr/>
        </p:nvGrpSpPr>
        <p:grpSpPr>
          <a:xfrm>
            <a:off x="9031981" y="1309013"/>
            <a:ext cx="325305" cy="629490"/>
            <a:chOff x="0" y="0"/>
            <a:chExt cx="578318" cy="1119091"/>
          </a:xfrm>
        </p:grpSpPr>
        <p:sp>
          <p:nvSpPr>
            <p:cNvPr id="36" name="Rounded Rectangle">
              <a:extLst>
                <a:ext uri="{FF2B5EF4-FFF2-40B4-BE49-F238E27FC236}">
                  <a16:creationId xmlns:a16="http://schemas.microsoft.com/office/drawing/2014/main" id="{111D1B9A-AAFC-5D43-A254-9D6FB223788E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7" name="2">
              <a:extLst>
                <a:ext uri="{FF2B5EF4-FFF2-40B4-BE49-F238E27FC236}">
                  <a16:creationId xmlns:a16="http://schemas.microsoft.com/office/drawing/2014/main" id="{DCAB41AF-6A58-A348-80DF-C717924C3AD5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3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ACBE9F1-441B-9B40-BE1D-E484B94E1A97}"/>
              </a:ext>
            </a:extLst>
          </p:cNvPr>
          <p:cNvCxnSpPr>
            <a:cxnSpLocks/>
          </p:cNvCxnSpPr>
          <p:nvPr/>
        </p:nvCxnSpPr>
        <p:spPr>
          <a:xfrm flipV="1">
            <a:off x="7069768" y="1643440"/>
            <a:ext cx="933495" cy="676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n 9">
            <a:extLst>
              <a:ext uri="{FF2B5EF4-FFF2-40B4-BE49-F238E27FC236}">
                <a16:creationId xmlns:a16="http://schemas.microsoft.com/office/drawing/2014/main" id="{C7621CAF-4965-4043-A6DE-44585317F366}"/>
              </a:ext>
            </a:extLst>
          </p:cNvPr>
          <p:cNvSpPr/>
          <p:nvPr/>
        </p:nvSpPr>
        <p:spPr>
          <a:xfrm>
            <a:off x="4780297" y="2206815"/>
            <a:ext cx="1091941" cy="531367"/>
          </a:xfrm>
          <a:prstGeom prst="can">
            <a:avLst/>
          </a:prstGeom>
          <a:solidFill>
            <a:schemeClr val="accent2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Local State</a:t>
            </a:r>
          </a:p>
        </p:txBody>
      </p:sp>
      <p:sp>
        <p:nvSpPr>
          <p:cNvPr id="39" name="Can 38">
            <a:extLst>
              <a:ext uri="{FF2B5EF4-FFF2-40B4-BE49-F238E27FC236}">
                <a16:creationId xmlns:a16="http://schemas.microsoft.com/office/drawing/2014/main" id="{6686D43F-FEDC-0B45-9E1D-291BB95E191A}"/>
              </a:ext>
            </a:extLst>
          </p:cNvPr>
          <p:cNvSpPr/>
          <p:nvPr/>
        </p:nvSpPr>
        <p:spPr>
          <a:xfrm>
            <a:off x="4760217" y="3361906"/>
            <a:ext cx="1091941" cy="531367"/>
          </a:xfrm>
          <a:prstGeom prst="can">
            <a:avLst/>
          </a:prstGeom>
          <a:solidFill>
            <a:schemeClr val="accent2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Remote Storage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402FAB5-BCA0-E243-9651-F7D2C3352E10}"/>
              </a:ext>
            </a:extLst>
          </p:cNvPr>
          <p:cNvCxnSpPr>
            <a:cxnSpLocks/>
            <a:stCxn id="29" idx="2"/>
            <a:endCxn id="10" idx="1"/>
          </p:cNvCxnSpPr>
          <p:nvPr/>
        </p:nvCxnSpPr>
        <p:spPr>
          <a:xfrm flipH="1">
            <a:off x="5326268" y="1915884"/>
            <a:ext cx="10162" cy="290931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B5A726B-C552-F64C-8D89-0C4DBC70BB2F}"/>
              </a:ext>
            </a:extLst>
          </p:cNvPr>
          <p:cNvCxnSpPr>
            <a:cxnSpLocks/>
            <a:stCxn id="10" idx="3"/>
            <a:endCxn id="39" idx="1"/>
          </p:cNvCxnSpPr>
          <p:nvPr/>
        </p:nvCxnSpPr>
        <p:spPr>
          <a:xfrm flipH="1">
            <a:off x="5306188" y="2738182"/>
            <a:ext cx="20080" cy="62372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F3D93B0-FB37-B341-93A2-E24E24DE572E}"/>
              </a:ext>
            </a:extLst>
          </p:cNvPr>
          <p:cNvSpPr txBox="1"/>
          <p:nvPr/>
        </p:nvSpPr>
        <p:spPr>
          <a:xfrm>
            <a:off x="5351202" y="3062007"/>
            <a:ext cx="13195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Periodic Checkpoint</a:t>
            </a:r>
          </a:p>
        </p:txBody>
      </p:sp>
    </p:spTree>
    <p:extLst>
      <p:ext uri="{BB962C8B-B14F-4D97-AF65-F5344CB8AC3E}">
        <p14:creationId xmlns:p14="http://schemas.microsoft.com/office/powerpoint/2010/main" val="1329792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8D041-20CE-1142-96AF-4A4C70923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applications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F81344-FFEA-7744-B8D2-829A0D648D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09E22A42-4FC4-B746-9302-DA7D4F6CCAE3}"/>
              </a:ext>
            </a:extLst>
          </p:cNvPr>
          <p:cNvSpPr/>
          <p:nvPr/>
        </p:nvSpPr>
        <p:spPr>
          <a:xfrm>
            <a:off x="3051152" y="1654978"/>
            <a:ext cx="1443412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Real Time Processing</a:t>
            </a:r>
            <a:endParaRPr sz="12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B3D513C-442E-644C-A95D-E1032400C1CD}"/>
              </a:ext>
            </a:extLst>
          </p:cNvPr>
          <p:cNvGrpSpPr/>
          <p:nvPr/>
        </p:nvGrpSpPr>
        <p:grpSpPr>
          <a:xfrm>
            <a:off x="658868" y="1305020"/>
            <a:ext cx="1369903" cy="634636"/>
            <a:chOff x="1294747" y="2194834"/>
            <a:chExt cx="1369903" cy="634636"/>
          </a:xfrm>
        </p:grpSpPr>
        <p:grpSp>
          <p:nvGrpSpPr>
            <p:cNvPr id="11" name="Rounded Rectangle 16">
              <a:extLst>
                <a:ext uri="{FF2B5EF4-FFF2-40B4-BE49-F238E27FC236}">
                  <a16:creationId xmlns:a16="http://schemas.microsoft.com/office/drawing/2014/main" id="{BC214ACD-8EBD-3749-A9A3-93D5E819EB83}"/>
                </a:ext>
              </a:extLst>
            </p:cNvPr>
            <p:cNvGrpSpPr/>
            <p:nvPr/>
          </p:nvGrpSpPr>
          <p:grpSpPr>
            <a:xfrm>
              <a:off x="1294747" y="2194834"/>
              <a:ext cx="325305" cy="629490"/>
              <a:chOff x="0" y="0"/>
              <a:chExt cx="578318" cy="1119091"/>
            </a:xfrm>
          </p:grpSpPr>
          <p:sp>
            <p:nvSpPr>
              <p:cNvPr id="12" name="Rounded Rectangle">
                <a:extLst>
                  <a:ext uri="{FF2B5EF4-FFF2-40B4-BE49-F238E27FC236}">
                    <a16:creationId xmlns:a16="http://schemas.microsoft.com/office/drawing/2014/main" id="{DD4319A0-E4DB-9D42-9D2A-CE5CF758E661}"/>
                  </a:ext>
                </a:extLst>
              </p:cNvPr>
              <p:cNvSpPr/>
              <p:nvPr/>
            </p:nvSpPr>
            <p:spPr>
              <a:xfrm>
                <a:off x="0" y="0"/>
                <a:ext cx="578318" cy="1119091"/>
              </a:xfrm>
              <a:prstGeom prst="roundRect">
                <a:avLst>
                  <a:gd name="adj" fmla="val 16667"/>
                </a:avLst>
              </a:prstGeom>
              <a:solidFill>
                <a:srgbClr val="FEFFFE"/>
              </a:solidFill>
              <a:ln w="38100" cap="flat">
                <a:solidFill>
                  <a:srgbClr val="3C6DF0"/>
                </a:solidFill>
                <a:prstDash val="solid"/>
                <a:round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marL="0" marR="0" lvl="0" indent="0" algn="ctr" defTabSz="1219184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900" b="0">
                    <a:solidFill>
                      <a:srgbClr val="002060"/>
                    </a:solidFill>
                    <a:latin typeface="IBM Plex Sans"/>
                    <a:ea typeface="IBM Plex Sans"/>
                    <a:cs typeface="IBM Plex Sans"/>
                    <a:sym typeface="IBM Plex Sans"/>
                  </a:defRPr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endParaRPr>
              </a:p>
            </p:txBody>
          </p:sp>
          <p:sp>
            <p:nvSpPr>
              <p:cNvPr id="13" name="0">
                <a:extLst>
                  <a:ext uri="{FF2B5EF4-FFF2-40B4-BE49-F238E27FC236}">
                    <a16:creationId xmlns:a16="http://schemas.microsoft.com/office/drawing/2014/main" id="{A7DA5A61-E96D-2242-B6EF-884AD0B521F0}"/>
                  </a:ext>
                </a:extLst>
              </p:cNvPr>
              <p:cNvSpPr txBox="1"/>
              <p:nvPr/>
            </p:nvSpPr>
            <p:spPr>
              <a:xfrm>
                <a:off x="28231" y="387192"/>
                <a:ext cx="521856" cy="3447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2167439">
                  <a:lnSpc>
                    <a:spcPct val="90000"/>
                  </a:lnSpc>
                  <a:defRPr sz="2000" b="0">
                    <a:solidFill>
                      <a:srgbClr val="002060"/>
                    </a:solidFill>
                    <a:latin typeface="IBM Plex Mono SemiBold"/>
                    <a:ea typeface="IBM Plex Mono SemiBold"/>
                    <a:cs typeface="IBM Plex Mono SemiBold"/>
                    <a:sym typeface="IBM Plex Mono SemiBold"/>
                  </a:defRPr>
                </a:lvl1pPr>
              </a:lstStyle>
              <a:p>
                <a:pPr marL="0" marR="0" lvl="0" indent="0" algn="ctr" defTabSz="2167439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IBM Plex Mono SemiBold"/>
                    <a:sym typeface="IBM Plex Mono SemiBold"/>
                  </a:rPr>
                  <a:t>0</a:t>
                </a:r>
              </a:p>
            </p:txBody>
          </p:sp>
        </p:grpSp>
        <p:grpSp>
          <p:nvGrpSpPr>
            <p:cNvPr id="14" name="Rounded Rectangle 17">
              <a:extLst>
                <a:ext uri="{FF2B5EF4-FFF2-40B4-BE49-F238E27FC236}">
                  <a16:creationId xmlns:a16="http://schemas.microsoft.com/office/drawing/2014/main" id="{D5D7FA2E-896A-0E43-990D-946CD20EF666}"/>
                </a:ext>
              </a:extLst>
            </p:cNvPr>
            <p:cNvGrpSpPr/>
            <p:nvPr/>
          </p:nvGrpSpPr>
          <p:grpSpPr>
            <a:xfrm>
              <a:off x="1652620" y="2194834"/>
              <a:ext cx="325305" cy="629490"/>
              <a:chOff x="0" y="0"/>
              <a:chExt cx="578318" cy="1119091"/>
            </a:xfrm>
          </p:grpSpPr>
          <p:sp>
            <p:nvSpPr>
              <p:cNvPr id="15" name="Rounded Rectangle">
                <a:extLst>
                  <a:ext uri="{FF2B5EF4-FFF2-40B4-BE49-F238E27FC236}">
                    <a16:creationId xmlns:a16="http://schemas.microsoft.com/office/drawing/2014/main" id="{DD45EAD5-4C93-2943-96A5-24EAC425D22A}"/>
                  </a:ext>
                </a:extLst>
              </p:cNvPr>
              <p:cNvSpPr/>
              <p:nvPr/>
            </p:nvSpPr>
            <p:spPr>
              <a:xfrm>
                <a:off x="0" y="0"/>
                <a:ext cx="578318" cy="1119091"/>
              </a:xfrm>
              <a:prstGeom prst="roundRect">
                <a:avLst>
                  <a:gd name="adj" fmla="val 16667"/>
                </a:avLst>
              </a:prstGeom>
              <a:solidFill>
                <a:srgbClr val="FEFFFE"/>
              </a:solidFill>
              <a:ln w="38100" cap="flat">
                <a:solidFill>
                  <a:srgbClr val="3C6DF0"/>
                </a:solidFill>
                <a:prstDash val="solid"/>
                <a:round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marL="0" marR="0" lvl="0" indent="0" algn="ctr" defTabSz="1219184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900" b="0">
                    <a:solidFill>
                      <a:srgbClr val="002060"/>
                    </a:solidFill>
                    <a:latin typeface="IBM Plex Sans"/>
                    <a:ea typeface="IBM Plex Sans"/>
                    <a:cs typeface="IBM Plex Sans"/>
                    <a:sym typeface="IBM Plex Sans"/>
                  </a:defRPr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endParaRPr>
              </a:p>
            </p:txBody>
          </p:sp>
          <p:sp>
            <p:nvSpPr>
              <p:cNvPr id="16" name="1">
                <a:extLst>
                  <a:ext uri="{FF2B5EF4-FFF2-40B4-BE49-F238E27FC236}">
                    <a16:creationId xmlns:a16="http://schemas.microsoft.com/office/drawing/2014/main" id="{06C45DA1-B559-894C-85CA-EB065F2A3E63}"/>
                  </a:ext>
                </a:extLst>
              </p:cNvPr>
              <p:cNvSpPr txBox="1"/>
              <p:nvPr/>
            </p:nvSpPr>
            <p:spPr>
              <a:xfrm>
                <a:off x="28231" y="387192"/>
                <a:ext cx="521856" cy="3447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2167439">
                  <a:lnSpc>
                    <a:spcPct val="90000"/>
                  </a:lnSpc>
                  <a:defRPr sz="2000" b="0">
                    <a:solidFill>
                      <a:srgbClr val="002060"/>
                    </a:solidFill>
                    <a:latin typeface="IBM Plex Mono SemiBold"/>
                    <a:ea typeface="IBM Plex Mono SemiBold"/>
                    <a:cs typeface="IBM Plex Mono SemiBold"/>
                    <a:sym typeface="IBM Plex Mono SemiBold"/>
                  </a:defRPr>
                </a:lvl1pPr>
              </a:lstStyle>
              <a:p>
                <a:pPr marL="0" marR="0" lvl="0" indent="0" algn="ctr" defTabSz="2167439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IBM Plex Mono SemiBold"/>
                    <a:sym typeface="IBM Plex Mono SemiBold"/>
                  </a:rPr>
                  <a:t>1</a:t>
                </a:r>
              </a:p>
            </p:txBody>
          </p:sp>
        </p:grpSp>
        <p:sp>
          <p:nvSpPr>
            <p:cNvPr id="17" name="Rounded Rectangle">
              <a:extLst>
                <a:ext uri="{FF2B5EF4-FFF2-40B4-BE49-F238E27FC236}">
                  <a16:creationId xmlns:a16="http://schemas.microsoft.com/office/drawing/2014/main" id="{105207D0-81C6-1648-951B-FE0E0341F433}"/>
                </a:ext>
              </a:extLst>
            </p:cNvPr>
            <p:cNvSpPr/>
            <p:nvPr/>
          </p:nvSpPr>
          <p:spPr>
            <a:xfrm>
              <a:off x="2003583" y="2199980"/>
              <a:ext cx="325305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3C6DF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rPr kumimoji="0" lang="en-US" sz="140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rPr>
                <a:t>2</a:t>
              </a:r>
              <a:endParaRPr kumimoji="0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grpSp>
          <p:nvGrpSpPr>
            <p:cNvPr id="18" name="Rounded Rectangle 18">
              <a:extLst>
                <a:ext uri="{FF2B5EF4-FFF2-40B4-BE49-F238E27FC236}">
                  <a16:creationId xmlns:a16="http://schemas.microsoft.com/office/drawing/2014/main" id="{D72AF6E2-C7B3-AF46-B828-F58B5B6D4434}"/>
                </a:ext>
              </a:extLst>
            </p:cNvPr>
            <p:cNvGrpSpPr/>
            <p:nvPr/>
          </p:nvGrpSpPr>
          <p:grpSpPr>
            <a:xfrm>
              <a:off x="2339345" y="2194834"/>
              <a:ext cx="325305" cy="629490"/>
              <a:chOff x="0" y="0"/>
              <a:chExt cx="578318" cy="1119091"/>
            </a:xfrm>
          </p:grpSpPr>
          <p:sp>
            <p:nvSpPr>
              <p:cNvPr id="19" name="Rounded Rectangle">
                <a:extLst>
                  <a:ext uri="{FF2B5EF4-FFF2-40B4-BE49-F238E27FC236}">
                    <a16:creationId xmlns:a16="http://schemas.microsoft.com/office/drawing/2014/main" id="{F1F6F34E-6A8A-3749-842F-F1873F531187}"/>
                  </a:ext>
                </a:extLst>
              </p:cNvPr>
              <p:cNvSpPr/>
              <p:nvPr/>
            </p:nvSpPr>
            <p:spPr>
              <a:xfrm>
                <a:off x="0" y="0"/>
                <a:ext cx="578318" cy="1119091"/>
              </a:xfrm>
              <a:prstGeom prst="roundRect">
                <a:avLst>
                  <a:gd name="adj" fmla="val 16667"/>
                </a:avLst>
              </a:prstGeom>
              <a:solidFill>
                <a:srgbClr val="FEFFFE"/>
              </a:solidFill>
              <a:ln w="38100" cap="flat">
                <a:solidFill>
                  <a:srgbClr val="3C6DF0"/>
                </a:solidFill>
                <a:prstDash val="solid"/>
                <a:round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marL="0" marR="0" lvl="0" indent="0" algn="ctr" defTabSz="1219184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900" b="0">
                    <a:solidFill>
                      <a:srgbClr val="002060"/>
                    </a:solidFill>
                    <a:latin typeface="IBM Plex Sans"/>
                    <a:ea typeface="IBM Plex Sans"/>
                    <a:cs typeface="IBM Plex Sans"/>
                    <a:sym typeface="IBM Plex Sans"/>
                  </a:defRPr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endParaRPr>
              </a:p>
            </p:txBody>
          </p:sp>
          <p:sp>
            <p:nvSpPr>
              <p:cNvPr id="20" name="2">
                <a:extLst>
                  <a:ext uri="{FF2B5EF4-FFF2-40B4-BE49-F238E27FC236}">
                    <a16:creationId xmlns:a16="http://schemas.microsoft.com/office/drawing/2014/main" id="{53ADF582-1D0A-5A42-9920-35FFB0BD143D}"/>
                  </a:ext>
                </a:extLst>
              </p:cNvPr>
              <p:cNvSpPr txBox="1"/>
              <p:nvPr/>
            </p:nvSpPr>
            <p:spPr>
              <a:xfrm>
                <a:off x="28231" y="387192"/>
                <a:ext cx="521856" cy="3447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2167439">
                  <a:lnSpc>
                    <a:spcPct val="90000"/>
                  </a:lnSpc>
                  <a:defRPr sz="2000" b="0">
                    <a:solidFill>
                      <a:srgbClr val="002060"/>
                    </a:solidFill>
                    <a:latin typeface="IBM Plex Mono SemiBold"/>
                    <a:ea typeface="IBM Plex Mono SemiBold"/>
                    <a:cs typeface="IBM Plex Mono SemiBold"/>
                    <a:sym typeface="IBM Plex Mono SemiBold"/>
                  </a:defRPr>
                </a:lvl1pPr>
              </a:lstStyle>
              <a:p>
                <a:pPr marL="0" marR="0" lvl="0" indent="0" algn="ctr" defTabSz="2167439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kern="0" dirty="0"/>
                  <a:t>3</a:t>
                </a: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endParaRPr>
              </a:p>
            </p:txBody>
          </p:sp>
        </p:grp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051369-CAB1-2048-A5B1-91E47B0A3440}"/>
              </a:ext>
            </a:extLst>
          </p:cNvPr>
          <p:cNvCxnSpPr>
            <a:cxnSpLocks/>
            <a:stCxn id="19" idx="3"/>
            <a:endCxn id="29" idx="1"/>
          </p:cNvCxnSpPr>
          <p:nvPr/>
        </p:nvCxnSpPr>
        <p:spPr>
          <a:xfrm>
            <a:off x="2028771" y="1619765"/>
            <a:ext cx="1022381" cy="300897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Rounded Rectangle 16">
            <a:extLst>
              <a:ext uri="{FF2B5EF4-FFF2-40B4-BE49-F238E27FC236}">
                <a16:creationId xmlns:a16="http://schemas.microsoft.com/office/drawing/2014/main" id="{EE097F10-FA9F-7C4D-8281-18423DCE8D14}"/>
              </a:ext>
            </a:extLst>
          </p:cNvPr>
          <p:cNvGrpSpPr/>
          <p:nvPr/>
        </p:nvGrpSpPr>
        <p:grpSpPr>
          <a:xfrm>
            <a:off x="5455026" y="1747615"/>
            <a:ext cx="325305" cy="629490"/>
            <a:chOff x="0" y="0"/>
            <a:chExt cx="578318" cy="1119091"/>
          </a:xfrm>
        </p:grpSpPr>
        <p:sp>
          <p:nvSpPr>
            <p:cNvPr id="25" name="Rounded Rectangle">
              <a:extLst>
                <a:ext uri="{FF2B5EF4-FFF2-40B4-BE49-F238E27FC236}">
                  <a16:creationId xmlns:a16="http://schemas.microsoft.com/office/drawing/2014/main" id="{57DFEFA2-BBAE-6D48-A6A7-8F514CE6BDE8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26" name="0">
              <a:extLst>
                <a:ext uri="{FF2B5EF4-FFF2-40B4-BE49-F238E27FC236}">
                  <a16:creationId xmlns:a16="http://schemas.microsoft.com/office/drawing/2014/main" id="{BD597138-0328-204E-BD91-19989720111D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0</a:t>
              </a:r>
            </a:p>
          </p:txBody>
        </p:sp>
      </p:grpSp>
      <p:grpSp>
        <p:nvGrpSpPr>
          <p:cNvPr id="27" name="Rounded Rectangle 17">
            <a:extLst>
              <a:ext uri="{FF2B5EF4-FFF2-40B4-BE49-F238E27FC236}">
                <a16:creationId xmlns:a16="http://schemas.microsoft.com/office/drawing/2014/main" id="{C53C15C1-5D6C-E443-A930-CBB7CCE43597}"/>
              </a:ext>
            </a:extLst>
          </p:cNvPr>
          <p:cNvGrpSpPr/>
          <p:nvPr/>
        </p:nvGrpSpPr>
        <p:grpSpPr>
          <a:xfrm>
            <a:off x="5812899" y="1747615"/>
            <a:ext cx="325305" cy="629490"/>
            <a:chOff x="0" y="0"/>
            <a:chExt cx="578318" cy="1119091"/>
          </a:xfrm>
        </p:grpSpPr>
        <p:sp>
          <p:nvSpPr>
            <p:cNvPr id="28" name="Rounded Rectangle">
              <a:extLst>
                <a:ext uri="{FF2B5EF4-FFF2-40B4-BE49-F238E27FC236}">
                  <a16:creationId xmlns:a16="http://schemas.microsoft.com/office/drawing/2014/main" id="{B84E5764-D807-4A4D-9D61-979C1FC44B9E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3" name="1">
              <a:extLst>
                <a:ext uri="{FF2B5EF4-FFF2-40B4-BE49-F238E27FC236}">
                  <a16:creationId xmlns:a16="http://schemas.microsoft.com/office/drawing/2014/main" id="{91425228-FBD0-9549-8BD7-BFC681E47956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</a:p>
          </p:txBody>
        </p:sp>
      </p:grpSp>
      <p:sp>
        <p:nvSpPr>
          <p:cNvPr id="34" name="Rounded Rectangle">
            <a:extLst>
              <a:ext uri="{FF2B5EF4-FFF2-40B4-BE49-F238E27FC236}">
                <a16:creationId xmlns:a16="http://schemas.microsoft.com/office/drawing/2014/main" id="{0E50FD5E-CC27-7E49-A753-0FE914FF6EE8}"/>
              </a:ext>
            </a:extLst>
          </p:cNvPr>
          <p:cNvSpPr/>
          <p:nvPr/>
        </p:nvSpPr>
        <p:spPr>
          <a:xfrm>
            <a:off x="6163862" y="1747615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2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35" name="Rounded Rectangle 18">
            <a:extLst>
              <a:ext uri="{FF2B5EF4-FFF2-40B4-BE49-F238E27FC236}">
                <a16:creationId xmlns:a16="http://schemas.microsoft.com/office/drawing/2014/main" id="{1CF3A1EE-56A8-8D4A-8363-1325D15A571E}"/>
              </a:ext>
            </a:extLst>
          </p:cNvPr>
          <p:cNvGrpSpPr/>
          <p:nvPr/>
        </p:nvGrpSpPr>
        <p:grpSpPr>
          <a:xfrm>
            <a:off x="6499624" y="1747615"/>
            <a:ext cx="325305" cy="629490"/>
            <a:chOff x="0" y="0"/>
            <a:chExt cx="578318" cy="1119091"/>
          </a:xfrm>
        </p:grpSpPr>
        <p:sp>
          <p:nvSpPr>
            <p:cNvPr id="36" name="Rounded Rectangle">
              <a:extLst>
                <a:ext uri="{FF2B5EF4-FFF2-40B4-BE49-F238E27FC236}">
                  <a16:creationId xmlns:a16="http://schemas.microsoft.com/office/drawing/2014/main" id="{111D1B9A-AAFC-5D43-A254-9D6FB223788E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7" name="2">
              <a:extLst>
                <a:ext uri="{FF2B5EF4-FFF2-40B4-BE49-F238E27FC236}">
                  <a16:creationId xmlns:a16="http://schemas.microsoft.com/office/drawing/2014/main" id="{DCAB41AF-6A58-A348-80DF-C717924C3AD5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3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ACBE9F1-441B-9B40-BE1D-E484B94E1A97}"/>
              </a:ext>
            </a:extLst>
          </p:cNvPr>
          <p:cNvCxnSpPr>
            <a:cxnSpLocks/>
            <a:stCxn id="29" idx="3"/>
            <a:endCxn id="25" idx="1"/>
          </p:cNvCxnSpPr>
          <p:nvPr/>
        </p:nvCxnSpPr>
        <p:spPr>
          <a:xfrm>
            <a:off x="4494564" y="1920662"/>
            <a:ext cx="960462" cy="141698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n 9">
            <a:extLst>
              <a:ext uri="{FF2B5EF4-FFF2-40B4-BE49-F238E27FC236}">
                <a16:creationId xmlns:a16="http://schemas.microsoft.com/office/drawing/2014/main" id="{C7621CAF-4965-4043-A6DE-44585317F366}"/>
              </a:ext>
            </a:extLst>
          </p:cNvPr>
          <p:cNvSpPr/>
          <p:nvPr/>
        </p:nvSpPr>
        <p:spPr>
          <a:xfrm>
            <a:off x="3226887" y="2410320"/>
            <a:ext cx="1091941" cy="531367"/>
          </a:xfrm>
          <a:prstGeom prst="can">
            <a:avLst/>
          </a:prstGeom>
          <a:solidFill>
            <a:schemeClr val="accent2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Local State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402FAB5-BCA0-E243-9651-F7D2C3352E10}"/>
              </a:ext>
            </a:extLst>
          </p:cNvPr>
          <p:cNvCxnSpPr>
            <a:cxnSpLocks/>
            <a:stCxn id="29" idx="2"/>
            <a:endCxn id="10" idx="1"/>
          </p:cNvCxnSpPr>
          <p:nvPr/>
        </p:nvCxnSpPr>
        <p:spPr>
          <a:xfrm>
            <a:off x="3772858" y="2186346"/>
            <a:ext cx="0" cy="223974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F94CA38-E886-864C-8B14-359373E20C08}"/>
              </a:ext>
            </a:extLst>
          </p:cNvPr>
          <p:cNvGrpSpPr/>
          <p:nvPr/>
        </p:nvGrpSpPr>
        <p:grpSpPr>
          <a:xfrm>
            <a:off x="657094" y="3578881"/>
            <a:ext cx="1369903" cy="634636"/>
            <a:chOff x="1294747" y="2194834"/>
            <a:chExt cx="1369903" cy="634636"/>
          </a:xfrm>
        </p:grpSpPr>
        <p:grpSp>
          <p:nvGrpSpPr>
            <p:cNvPr id="44" name="Rounded Rectangle 16">
              <a:extLst>
                <a:ext uri="{FF2B5EF4-FFF2-40B4-BE49-F238E27FC236}">
                  <a16:creationId xmlns:a16="http://schemas.microsoft.com/office/drawing/2014/main" id="{6DD22860-E6FC-AA48-8EF1-6104D1CA8C9A}"/>
                </a:ext>
              </a:extLst>
            </p:cNvPr>
            <p:cNvGrpSpPr/>
            <p:nvPr/>
          </p:nvGrpSpPr>
          <p:grpSpPr>
            <a:xfrm>
              <a:off x="1294747" y="2194834"/>
              <a:ext cx="325305" cy="629490"/>
              <a:chOff x="0" y="0"/>
              <a:chExt cx="578318" cy="1119091"/>
            </a:xfrm>
          </p:grpSpPr>
          <p:sp>
            <p:nvSpPr>
              <p:cNvPr id="52" name="Rounded Rectangle">
                <a:extLst>
                  <a:ext uri="{FF2B5EF4-FFF2-40B4-BE49-F238E27FC236}">
                    <a16:creationId xmlns:a16="http://schemas.microsoft.com/office/drawing/2014/main" id="{C1814737-F8AC-F84B-8A49-5CD614F0F12B}"/>
                  </a:ext>
                </a:extLst>
              </p:cNvPr>
              <p:cNvSpPr/>
              <p:nvPr/>
            </p:nvSpPr>
            <p:spPr>
              <a:xfrm>
                <a:off x="0" y="0"/>
                <a:ext cx="578318" cy="1119091"/>
              </a:xfrm>
              <a:prstGeom prst="roundRect">
                <a:avLst>
                  <a:gd name="adj" fmla="val 16667"/>
                </a:avLst>
              </a:prstGeom>
              <a:solidFill>
                <a:srgbClr val="FEFFFE"/>
              </a:solidFill>
              <a:ln w="38100" cap="flat">
                <a:solidFill>
                  <a:schemeClr val="accent3">
                    <a:lumMod val="65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marL="0" marR="0" lvl="0" indent="0" algn="ctr" defTabSz="1219184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900" b="0">
                    <a:solidFill>
                      <a:srgbClr val="002060"/>
                    </a:solidFill>
                    <a:latin typeface="IBM Plex Sans"/>
                    <a:ea typeface="IBM Plex Sans"/>
                    <a:cs typeface="IBM Plex Sans"/>
                    <a:sym typeface="IBM Plex Sans"/>
                  </a:defRPr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endParaRPr>
              </a:p>
            </p:txBody>
          </p:sp>
          <p:sp>
            <p:nvSpPr>
              <p:cNvPr id="53" name="0">
                <a:extLst>
                  <a:ext uri="{FF2B5EF4-FFF2-40B4-BE49-F238E27FC236}">
                    <a16:creationId xmlns:a16="http://schemas.microsoft.com/office/drawing/2014/main" id="{04911040-E8F2-C341-A22E-CC1C5B6FB28B}"/>
                  </a:ext>
                </a:extLst>
              </p:cNvPr>
              <p:cNvSpPr txBox="1"/>
              <p:nvPr/>
            </p:nvSpPr>
            <p:spPr>
              <a:xfrm>
                <a:off x="28231" y="387192"/>
                <a:ext cx="521856" cy="3447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2167439">
                  <a:lnSpc>
                    <a:spcPct val="90000"/>
                  </a:lnSpc>
                  <a:defRPr sz="2000" b="0">
                    <a:solidFill>
                      <a:srgbClr val="002060"/>
                    </a:solidFill>
                    <a:latin typeface="IBM Plex Mono SemiBold"/>
                    <a:ea typeface="IBM Plex Mono SemiBold"/>
                    <a:cs typeface="IBM Plex Mono SemiBold"/>
                    <a:sym typeface="IBM Plex Mono SemiBold"/>
                  </a:defRPr>
                </a:lvl1pPr>
              </a:lstStyle>
              <a:p>
                <a:pPr marL="0" marR="0" lvl="0" indent="0" algn="ctr" defTabSz="2167439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IBM Plex Mono SemiBold"/>
                    <a:sym typeface="IBM Plex Mono SemiBold"/>
                  </a:rPr>
                  <a:t>1</a:t>
                </a:r>
                <a:r>
                  <a: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IBM Plex Mono SemiBold"/>
                    <a:sym typeface="IBM Plex Mono SemiBold"/>
                  </a:rPr>
                  <a:t>0</a:t>
                </a:r>
              </a:p>
            </p:txBody>
          </p:sp>
        </p:grpSp>
        <p:grpSp>
          <p:nvGrpSpPr>
            <p:cNvPr id="45" name="Rounded Rectangle 17">
              <a:extLst>
                <a:ext uri="{FF2B5EF4-FFF2-40B4-BE49-F238E27FC236}">
                  <a16:creationId xmlns:a16="http://schemas.microsoft.com/office/drawing/2014/main" id="{2C32EB5F-F0DF-C54D-8120-06F490DF7917}"/>
                </a:ext>
              </a:extLst>
            </p:cNvPr>
            <p:cNvGrpSpPr/>
            <p:nvPr/>
          </p:nvGrpSpPr>
          <p:grpSpPr>
            <a:xfrm>
              <a:off x="1652620" y="2194834"/>
              <a:ext cx="325305" cy="629490"/>
              <a:chOff x="0" y="0"/>
              <a:chExt cx="578318" cy="1119091"/>
            </a:xfrm>
          </p:grpSpPr>
          <p:sp>
            <p:nvSpPr>
              <p:cNvPr id="50" name="Rounded Rectangle">
                <a:extLst>
                  <a:ext uri="{FF2B5EF4-FFF2-40B4-BE49-F238E27FC236}">
                    <a16:creationId xmlns:a16="http://schemas.microsoft.com/office/drawing/2014/main" id="{4A067EA6-32D5-3943-867A-ABA0B82D9816}"/>
                  </a:ext>
                </a:extLst>
              </p:cNvPr>
              <p:cNvSpPr/>
              <p:nvPr/>
            </p:nvSpPr>
            <p:spPr>
              <a:xfrm>
                <a:off x="0" y="0"/>
                <a:ext cx="578318" cy="1119091"/>
              </a:xfrm>
              <a:prstGeom prst="roundRect">
                <a:avLst>
                  <a:gd name="adj" fmla="val 16667"/>
                </a:avLst>
              </a:prstGeom>
              <a:solidFill>
                <a:srgbClr val="FEFFFE"/>
              </a:solidFill>
              <a:ln w="38100" cap="flat">
                <a:solidFill>
                  <a:schemeClr val="accent3">
                    <a:lumMod val="65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marL="0" marR="0" lvl="0" indent="0" algn="ctr" defTabSz="1219184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900" b="0">
                    <a:solidFill>
                      <a:srgbClr val="002060"/>
                    </a:solidFill>
                    <a:latin typeface="IBM Plex Sans"/>
                    <a:ea typeface="IBM Plex Sans"/>
                    <a:cs typeface="IBM Plex Sans"/>
                    <a:sym typeface="IBM Plex Sans"/>
                  </a:defRPr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endParaRPr>
              </a:p>
            </p:txBody>
          </p:sp>
          <p:sp>
            <p:nvSpPr>
              <p:cNvPr id="51" name="1">
                <a:extLst>
                  <a:ext uri="{FF2B5EF4-FFF2-40B4-BE49-F238E27FC236}">
                    <a16:creationId xmlns:a16="http://schemas.microsoft.com/office/drawing/2014/main" id="{97331696-A3EF-6C46-8DD1-846BB8A3CD7B}"/>
                  </a:ext>
                </a:extLst>
              </p:cNvPr>
              <p:cNvSpPr txBox="1"/>
              <p:nvPr/>
            </p:nvSpPr>
            <p:spPr>
              <a:xfrm>
                <a:off x="28231" y="387192"/>
                <a:ext cx="521856" cy="3447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2167439">
                  <a:lnSpc>
                    <a:spcPct val="90000"/>
                  </a:lnSpc>
                  <a:defRPr sz="2000" b="0">
                    <a:solidFill>
                      <a:srgbClr val="002060"/>
                    </a:solidFill>
                    <a:latin typeface="IBM Plex Mono SemiBold"/>
                    <a:ea typeface="IBM Plex Mono SemiBold"/>
                    <a:cs typeface="IBM Plex Mono SemiBold"/>
                    <a:sym typeface="IBM Plex Mono SemiBold"/>
                  </a:defRPr>
                </a:lvl1pPr>
              </a:lstStyle>
              <a:p>
                <a:pPr marL="0" marR="0" lvl="0" indent="0" algn="ctr" defTabSz="2167439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IBM Plex Mono SemiBold"/>
                    <a:sym typeface="IBM Plex Mono SemiBold"/>
                  </a:rPr>
                  <a:t>1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IBM Plex Mono SemiBold"/>
                    <a:sym typeface="IBM Plex Mono SemiBold"/>
                  </a:rPr>
                  <a:t>1</a:t>
                </a: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endParaRPr>
              </a:p>
            </p:txBody>
          </p:sp>
        </p:grpSp>
        <p:sp>
          <p:nvSpPr>
            <p:cNvPr id="46" name="Rounded Rectangle">
              <a:extLst>
                <a:ext uri="{FF2B5EF4-FFF2-40B4-BE49-F238E27FC236}">
                  <a16:creationId xmlns:a16="http://schemas.microsoft.com/office/drawing/2014/main" id="{24033762-F60D-5D4B-B29C-F373D123B218}"/>
                </a:ext>
              </a:extLst>
            </p:cNvPr>
            <p:cNvSpPr/>
            <p:nvPr/>
          </p:nvSpPr>
          <p:spPr>
            <a:xfrm>
              <a:off x="2003583" y="2199980"/>
              <a:ext cx="325305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chemeClr val="accent3">
                  <a:lumMod val="65000"/>
                </a:schemeClr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rPr kumimoji="0" lang="en-US" sz="140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rPr>
                <a:t>12</a:t>
              </a:r>
              <a:endParaRPr kumimoji="0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grpSp>
          <p:nvGrpSpPr>
            <p:cNvPr id="47" name="Rounded Rectangle 18">
              <a:extLst>
                <a:ext uri="{FF2B5EF4-FFF2-40B4-BE49-F238E27FC236}">
                  <a16:creationId xmlns:a16="http://schemas.microsoft.com/office/drawing/2014/main" id="{BC0DDC1C-44A0-0542-BDE1-020F3C1C4969}"/>
                </a:ext>
              </a:extLst>
            </p:cNvPr>
            <p:cNvGrpSpPr/>
            <p:nvPr/>
          </p:nvGrpSpPr>
          <p:grpSpPr>
            <a:xfrm>
              <a:off x="2339345" y="2194834"/>
              <a:ext cx="325305" cy="629490"/>
              <a:chOff x="0" y="0"/>
              <a:chExt cx="578318" cy="1119091"/>
            </a:xfrm>
          </p:grpSpPr>
          <p:sp>
            <p:nvSpPr>
              <p:cNvPr id="48" name="Rounded Rectangle">
                <a:extLst>
                  <a:ext uri="{FF2B5EF4-FFF2-40B4-BE49-F238E27FC236}">
                    <a16:creationId xmlns:a16="http://schemas.microsoft.com/office/drawing/2014/main" id="{56859258-9EB8-4C42-8A2D-0555EECD3289}"/>
                  </a:ext>
                </a:extLst>
              </p:cNvPr>
              <p:cNvSpPr/>
              <p:nvPr/>
            </p:nvSpPr>
            <p:spPr>
              <a:xfrm>
                <a:off x="0" y="0"/>
                <a:ext cx="578318" cy="1119091"/>
              </a:xfrm>
              <a:prstGeom prst="roundRect">
                <a:avLst>
                  <a:gd name="adj" fmla="val 16667"/>
                </a:avLst>
              </a:prstGeom>
              <a:solidFill>
                <a:srgbClr val="FEFFFE"/>
              </a:solidFill>
              <a:ln w="38100" cap="flat">
                <a:solidFill>
                  <a:schemeClr val="accent3">
                    <a:lumMod val="65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marL="0" marR="0" lvl="0" indent="0" algn="ctr" defTabSz="1219184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900" b="0">
                    <a:solidFill>
                      <a:srgbClr val="002060"/>
                    </a:solidFill>
                    <a:latin typeface="IBM Plex Sans"/>
                    <a:ea typeface="IBM Plex Sans"/>
                    <a:cs typeface="IBM Plex Sans"/>
                    <a:sym typeface="IBM Plex Sans"/>
                  </a:defRPr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endParaRPr>
              </a:p>
            </p:txBody>
          </p:sp>
          <p:sp>
            <p:nvSpPr>
              <p:cNvPr id="49" name="2">
                <a:extLst>
                  <a:ext uri="{FF2B5EF4-FFF2-40B4-BE49-F238E27FC236}">
                    <a16:creationId xmlns:a16="http://schemas.microsoft.com/office/drawing/2014/main" id="{CAD26240-7A8E-D248-B042-9D28FBB124B4}"/>
                  </a:ext>
                </a:extLst>
              </p:cNvPr>
              <p:cNvSpPr txBox="1"/>
              <p:nvPr/>
            </p:nvSpPr>
            <p:spPr>
              <a:xfrm>
                <a:off x="28231" y="387192"/>
                <a:ext cx="521856" cy="3447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2167439">
                  <a:lnSpc>
                    <a:spcPct val="90000"/>
                  </a:lnSpc>
                  <a:defRPr sz="2000" b="0">
                    <a:solidFill>
                      <a:srgbClr val="002060"/>
                    </a:solidFill>
                    <a:latin typeface="IBM Plex Mono SemiBold"/>
                    <a:ea typeface="IBM Plex Mono SemiBold"/>
                    <a:cs typeface="IBM Plex Mono SemiBold"/>
                    <a:sym typeface="IBM Plex Mono SemiBold"/>
                  </a:defRPr>
                </a:lvl1pPr>
              </a:lstStyle>
              <a:p>
                <a:pPr marL="0" marR="0" lvl="0" indent="0" algn="ctr" defTabSz="2167439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kern="0" dirty="0"/>
                  <a:t>13</a:t>
                </a: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endParaRPr>
              </a:p>
            </p:txBody>
          </p:sp>
        </p:grpSp>
      </p:grp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011537DA-B041-1C41-84A8-3D2E9609EA01}"/>
              </a:ext>
            </a:extLst>
          </p:cNvPr>
          <p:cNvSpPr/>
          <p:nvPr/>
        </p:nvSpPr>
        <p:spPr>
          <a:xfrm>
            <a:off x="3028504" y="3677003"/>
            <a:ext cx="1443412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Real Time Processing</a:t>
            </a:r>
            <a:endParaRPr sz="1200" dirty="0"/>
          </a:p>
        </p:txBody>
      </p:sp>
      <p:sp>
        <p:nvSpPr>
          <p:cNvPr id="55" name="Can 54">
            <a:extLst>
              <a:ext uri="{FF2B5EF4-FFF2-40B4-BE49-F238E27FC236}">
                <a16:creationId xmlns:a16="http://schemas.microsoft.com/office/drawing/2014/main" id="{69EB8CB0-3794-7047-8744-9E75D07AE10E}"/>
              </a:ext>
            </a:extLst>
          </p:cNvPr>
          <p:cNvSpPr/>
          <p:nvPr/>
        </p:nvSpPr>
        <p:spPr>
          <a:xfrm>
            <a:off x="3204239" y="4432345"/>
            <a:ext cx="1091941" cy="531367"/>
          </a:xfrm>
          <a:prstGeom prst="can">
            <a:avLst/>
          </a:prstGeom>
          <a:solidFill>
            <a:schemeClr val="accent2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Local State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152DF33-36DA-9247-8004-98792D7359AC}"/>
              </a:ext>
            </a:extLst>
          </p:cNvPr>
          <p:cNvCxnSpPr>
            <a:cxnSpLocks/>
            <a:stCxn id="54" idx="2"/>
            <a:endCxn id="55" idx="1"/>
          </p:cNvCxnSpPr>
          <p:nvPr/>
        </p:nvCxnSpPr>
        <p:spPr>
          <a:xfrm>
            <a:off x="3750210" y="4208371"/>
            <a:ext cx="0" cy="223974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">
            <a:extLst>
              <a:ext uri="{FF2B5EF4-FFF2-40B4-BE49-F238E27FC236}">
                <a16:creationId xmlns:a16="http://schemas.microsoft.com/office/drawing/2014/main" id="{27E65D26-6C45-D04B-9B78-6EFA5705F54C}"/>
              </a:ext>
            </a:extLst>
          </p:cNvPr>
          <p:cNvCxnSpPr>
            <a:cxnSpLocks/>
            <a:stCxn id="49" idx="3"/>
            <a:endCxn id="54" idx="1"/>
          </p:cNvCxnSpPr>
          <p:nvPr/>
        </p:nvCxnSpPr>
        <p:spPr>
          <a:xfrm>
            <a:off x="2011117" y="3893627"/>
            <a:ext cx="1017387" cy="49060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Rounded Rectangle 16">
            <a:extLst>
              <a:ext uri="{FF2B5EF4-FFF2-40B4-BE49-F238E27FC236}">
                <a16:creationId xmlns:a16="http://schemas.microsoft.com/office/drawing/2014/main" id="{062099CB-DD17-6549-BD16-6C6B9641F637}"/>
              </a:ext>
            </a:extLst>
          </p:cNvPr>
          <p:cNvGrpSpPr/>
          <p:nvPr/>
        </p:nvGrpSpPr>
        <p:grpSpPr>
          <a:xfrm>
            <a:off x="5385003" y="3716462"/>
            <a:ext cx="325305" cy="629490"/>
            <a:chOff x="0" y="0"/>
            <a:chExt cx="578318" cy="1119091"/>
          </a:xfrm>
        </p:grpSpPr>
        <p:sp>
          <p:nvSpPr>
            <p:cNvPr id="60" name="Rounded Rectangle">
              <a:extLst>
                <a:ext uri="{FF2B5EF4-FFF2-40B4-BE49-F238E27FC236}">
                  <a16:creationId xmlns:a16="http://schemas.microsoft.com/office/drawing/2014/main" id="{3BCB4845-ECBC-A443-A49F-13DE877A49B3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FFC00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61" name="0">
              <a:extLst>
                <a:ext uri="{FF2B5EF4-FFF2-40B4-BE49-F238E27FC236}">
                  <a16:creationId xmlns:a16="http://schemas.microsoft.com/office/drawing/2014/main" id="{298DBF95-0CDF-DB4B-9D21-980E08438CFF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0</a:t>
              </a:r>
            </a:p>
          </p:txBody>
        </p:sp>
      </p:grpSp>
      <p:grpSp>
        <p:nvGrpSpPr>
          <p:cNvPr id="62" name="Rounded Rectangle 17">
            <a:extLst>
              <a:ext uri="{FF2B5EF4-FFF2-40B4-BE49-F238E27FC236}">
                <a16:creationId xmlns:a16="http://schemas.microsoft.com/office/drawing/2014/main" id="{D72F6375-B05F-4149-AAC7-28A39FCFED89}"/>
              </a:ext>
            </a:extLst>
          </p:cNvPr>
          <p:cNvGrpSpPr/>
          <p:nvPr/>
        </p:nvGrpSpPr>
        <p:grpSpPr>
          <a:xfrm>
            <a:off x="5742876" y="3716462"/>
            <a:ext cx="325305" cy="629490"/>
            <a:chOff x="0" y="0"/>
            <a:chExt cx="578318" cy="1119091"/>
          </a:xfrm>
        </p:grpSpPr>
        <p:sp>
          <p:nvSpPr>
            <p:cNvPr id="63" name="Rounded Rectangle">
              <a:extLst>
                <a:ext uri="{FF2B5EF4-FFF2-40B4-BE49-F238E27FC236}">
                  <a16:creationId xmlns:a16="http://schemas.microsoft.com/office/drawing/2014/main" id="{E25C22D4-3BA3-CE47-89F4-217D1F6A16D6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FFC00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64" name="1">
              <a:extLst>
                <a:ext uri="{FF2B5EF4-FFF2-40B4-BE49-F238E27FC236}">
                  <a16:creationId xmlns:a16="http://schemas.microsoft.com/office/drawing/2014/main" id="{B75A2785-7E42-C94C-8C5F-00A892288C21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</a:p>
          </p:txBody>
        </p:sp>
      </p:grpSp>
      <p:sp>
        <p:nvSpPr>
          <p:cNvPr id="65" name="Rounded Rectangle">
            <a:extLst>
              <a:ext uri="{FF2B5EF4-FFF2-40B4-BE49-F238E27FC236}">
                <a16:creationId xmlns:a16="http://schemas.microsoft.com/office/drawing/2014/main" id="{F78E994C-9BD5-5D45-BC7F-B1820E95100E}"/>
              </a:ext>
            </a:extLst>
          </p:cNvPr>
          <p:cNvSpPr/>
          <p:nvPr/>
        </p:nvSpPr>
        <p:spPr>
          <a:xfrm>
            <a:off x="6093839" y="3721608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FFC00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2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cxnSp>
        <p:nvCxnSpPr>
          <p:cNvPr id="69" name="Straight Arrow Connector 37">
            <a:extLst>
              <a:ext uri="{FF2B5EF4-FFF2-40B4-BE49-F238E27FC236}">
                <a16:creationId xmlns:a16="http://schemas.microsoft.com/office/drawing/2014/main" id="{1A81C082-1A66-6A4F-9A06-EE60FD91DBB7}"/>
              </a:ext>
            </a:extLst>
          </p:cNvPr>
          <p:cNvCxnSpPr>
            <a:cxnSpLocks/>
            <a:stCxn id="54" idx="3"/>
            <a:endCxn id="60" idx="1"/>
          </p:cNvCxnSpPr>
          <p:nvPr/>
        </p:nvCxnSpPr>
        <p:spPr>
          <a:xfrm>
            <a:off x="4471916" y="3942687"/>
            <a:ext cx="913087" cy="88520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28D067FA-9E28-7A4E-A4E6-FC37CCEF1500}"/>
              </a:ext>
            </a:extLst>
          </p:cNvPr>
          <p:cNvSpPr/>
          <p:nvPr/>
        </p:nvSpPr>
        <p:spPr>
          <a:xfrm>
            <a:off x="7395788" y="2646749"/>
            <a:ext cx="1443412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Real Time Processing</a:t>
            </a:r>
            <a:endParaRPr sz="1200" dirty="0"/>
          </a:p>
        </p:txBody>
      </p:sp>
      <p:cxnSp>
        <p:nvCxnSpPr>
          <p:cNvPr id="72" name="Straight Arrow Connector 37">
            <a:extLst>
              <a:ext uri="{FF2B5EF4-FFF2-40B4-BE49-F238E27FC236}">
                <a16:creationId xmlns:a16="http://schemas.microsoft.com/office/drawing/2014/main" id="{6FA3EC4D-AF6A-D944-AA50-3BCC5E5F609C}"/>
              </a:ext>
            </a:extLst>
          </p:cNvPr>
          <p:cNvCxnSpPr>
            <a:cxnSpLocks/>
            <a:stCxn id="71" idx="3"/>
            <a:endCxn id="87" idx="1"/>
          </p:cNvCxnSpPr>
          <p:nvPr/>
        </p:nvCxnSpPr>
        <p:spPr>
          <a:xfrm>
            <a:off x="8839200" y="2912433"/>
            <a:ext cx="1049851" cy="49062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n 72">
            <a:extLst>
              <a:ext uri="{FF2B5EF4-FFF2-40B4-BE49-F238E27FC236}">
                <a16:creationId xmlns:a16="http://schemas.microsoft.com/office/drawing/2014/main" id="{47287CDF-3B12-8848-A3F1-6CAFD9C2B6D1}"/>
              </a:ext>
            </a:extLst>
          </p:cNvPr>
          <p:cNvSpPr/>
          <p:nvPr/>
        </p:nvSpPr>
        <p:spPr>
          <a:xfrm>
            <a:off x="7571523" y="3402091"/>
            <a:ext cx="1091941" cy="531367"/>
          </a:xfrm>
          <a:prstGeom prst="can">
            <a:avLst/>
          </a:prstGeom>
          <a:solidFill>
            <a:schemeClr val="accent2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Local State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70EFFE2-9F17-2C47-A33C-BB6CDC70ECA6}"/>
              </a:ext>
            </a:extLst>
          </p:cNvPr>
          <p:cNvCxnSpPr>
            <a:cxnSpLocks/>
            <a:stCxn id="71" idx="2"/>
            <a:endCxn id="73" idx="1"/>
          </p:cNvCxnSpPr>
          <p:nvPr/>
        </p:nvCxnSpPr>
        <p:spPr>
          <a:xfrm>
            <a:off x="8117494" y="3178117"/>
            <a:ext cx="0" cy="223974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Rounded Rectangle 16">
            <a:extLst>
              <a:ext uri="{FF2B5EF4-FFF2-40B4-BE49-F238E27FC236}">
                <a16:creationId xmlns:a16="http://schemas.microsoft.com/office/drawing/2014/main" id="{B79AC61C-1C45-B54D-801B-97A9617F59C6}"/>
              </a:ext>
            </a:extLst>
          </p:cNvPr>
          <p:cNvGrpSpPr/>
          <p:nvPr/>
        </p:nvGrpSpPr>
        <p:grpSpPr>
          <a:xfrm>
            <a:off x="9873171" y="2646749"/>
            <a:ext cx="325305" cy="629490"/>
            <a:chOff x="0" y="0"/>
            <a:chExt cx="578318" cy="1119091"/>
          </a:xfrm>
        </p:grpSpPr>
        <p:sp>
          <p:nvSpPr>
            <p:cNvPr id="86" name="Rounded Rectangle">
              <a:extLst>
                <a:ext uri="{FF2B5EF4-FFF2-40B4-BE49-F238E27FC236}">
                  <a16:creationId xmlns:a16="http://schemas.microsoft.com/office/drawing/2014/main" id="{2371D40A-800D-2147-8CBD-43EFC0BA468E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87" name="0">
              <a:extLst>
                <a:ext uri="{FF2B5EF4-FFF2-40B4-BE49-F238E27FC236}">
                  <a16:creationId xmlns:a16="http://schemas.microsoft.com/office/drawing/2014/main" id="{ACFD0C4A-CC02-6A4F-A4C7-9D010D9B523E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0</a:t>
              </a:r>
            </a:p>
          </p:txBody>
        </p:sp>
      </p:grpSp>
      <p:grpSp>
        <p:nvGrpSpPr>
          <p:cNvPr id="88" name="Rounded Rectangle 17">
            <a:extLst>
              <a:ext uri="{FF2B5EF4-FFF2-40B4-BE49-F238E27FC236}">
                <a16:creationId xmlns:a16="http://schemas.microsoft.com/office/drawing/2014/main" id="{6055856B-EA46-4A4B-9B6C-5563EE75B787}"/>
              </a:ext>
            </a:extLst>
          </p:cNvPr>
          <p:cNvGrpSpPr/>
          <p:nvPr/>
        </p:nvGrpSpPr>
        <p:grpSpPr>
          <a:xfrm>
            <a:off x="10231044" y="2646749"/>
            <a:ext cx="325305" cy="629490"/>
            <a:chOff x="0" y="0"/>
            <a:chExt cx="578318" cy="1119091"/>
          </a:xfrm>
        </p:grpSpPr>
        <p:sp>
          <p:nvSpPr>
            <p:cNvPr id="89" name="Rounded Rectangle">
              <a:extLst>
                <a:ext uri="{FF2B5EF4-FFF2-40B4-BE49-F238E27FC236}">
                  <a16:creationId xmlns:a16="http://schemas.microsoft.com/office/drawing/2014/main" id="{A77CF3AE-0E11-924C-A42A-54BEF3B587A3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90" name="1">
              <a:extLst>
                <a:ext uri="{FF2B5EF4-FFF2-40B4-BE49-F238E27FC236}">
                  <a16:creationId xmlns:a16="http://schemas.microsoft.com/office/drawing/2014/main" id="{0A7A616E-9D9C-6F4E-B401-A91F51820AB8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</a:p>
          </p:txBody>
        </p:sp>
      </p:grpSp>
      <p:sp>
        <p:nvSpPr>
          <p:cNvPr id="91" name="Rounded Rectangle">
            <a:extLst>
              <a:ext uri="{FF2B5EF4-FFF2-40B4-BE49-F238E27FC236}">
                <a16:creationId xmlns:a16="http://schemas.microsoft.com/office/drawing/2014/main" id="{BA321102-4BAC-C24B-A72D-CC45A3AA780C}"/>
              </a:ext>
            </a:extLst>
          </p:cNvPr>
          <p:cNvSpPr/>
          <p:nvPr/>
        </p:nvSpPr>
        <p:spPr>
          <a:xfrm>
            <a:off x="10582007" y="2646749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00B05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2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92" name="Rounded Rectangle 18">
            <a:extLst>
              <a:ext uri="{FF2B5EF4-FFF2-40B4-BE49-F238E27FC236}">
                <a16:creationId xmlns:a16="http://schemas.microsoft.com/office/drawing/2014/main" id="{4BFCD9C8-3827-4B47-93F9-11E40BFD3742}"/>
              </a:ext>
            </a:extLst>
          </p:cNvPr>
          <p:cNvGrpSpPr/>
          <p:nvPr/>
        </p:nvGrpSpPr>
        <p:grpSpPr>
          <a:xfrm>
            <a:off x="10917769" y="2646749"/>
            <a:ext cx="325305" cy="629490"/>
            <a:chOff x="0" y="0"/>
            <a:chExt cx="578318" cy="1119091"/>
          </a:xfrm>
        </p:grpSpPr>
        <p:sp>
          <p:nvSpPr>
            <p:cNvPr id="93" name="Rounded Rectangle">
              <a:extLst>
                <a:ext uri="{FF2B5EF4-FFF2-40B4-BE49-F238E27FC236}">
                  <a16:creationId xmlns:a16="http://schemas.microsoft.com/office/drawing/2014/main" id="{7146130D-3591-C64F-AB17-A1469DA00B1F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94" name="2">
              <a:extLst>
                <a:ext uri="{FF2B5EF4-FFF2-40B4-BE49-F238E27FC236}">
                  <a16:creationId xmlns:a16="http://schemas.microsoft.com/office/drawing/2014/main" id="{C2D5032D-A943-0A49-A58B-99500B98585D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3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cxnSp>
        <p:nvCxnSpPr>
          <p:cNvPr id="96" name="Straight Arrow Connector 5">
            <a:extLst>
              <a:ext uri="{FF2B5EF4-FFF2-40B4-BE49-F238E27FC236}">
                <a16:creationId xmlns:a16="http://schemas.microsoft.com/office/drawing/2014/main" id="{777F9ECB-A0A5-5240-8A9C-2353B57B0FB0}"/>
              </a:ext>
            </a:extLst>
          </p:cNvPr>
          <p:cNvCxnSpPr>
            <a:cxnSpLocks/>
            <a:stCxn id="37" idx="3"/>
            <a:endCxn id="71" idx="1"/>
          </p:cNvCxnSpPr>
          <p:nvPr/>
        </p:nvCxnSpPr>
        <p:spPr>
          <a:xfrm>
            <a:off x="6809049" y="2062361"/>
            <a:ext cx="586739" cy="850072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5">
            <a:extLst>
              <a:ext uri="{FF2B5EF4-FFF2-40B4-BE49-F238E27FC236}">
                <a16:creationId xmlns:a16="http://schemas.microsoft.com/office/drawing/2014/main" id="{C57CC16A-AD5C-6944-8795-7E5C9A879F22}"/>
              </a:ext>
            </a:extLst>
          </p:cNvPr>
          <p:cNvCxnSpPr>
            <a:cxnSpLocks/>
            <a:stCxn id="65" idx="3"/>
            <a:endCxn id="71" idx="1"/>
          </p:cNvCxnSpPr>
          <p:nvPr/>
        </p:nvCxnSpPr>
        <p:spPr>
          <a:xfrm flipV="1">
            <a:off x="6419144" y="2912433"/>
            <a:ext cx="976644" cy="1123920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070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CAB61-3C48-4441-9B03-40E723B93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141ED0-929B-2143-97AF-B1B3BF582E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grpSp>
        <p:nvGrpSpPr>
          <p:cNvPr id="4" name="Rounded Rectangle 16">
            <a:extLst>
              <a:ext uri="{FF2B5EF4-FFF2-40B4-BE49-F238E27FC236}">
                <a16:creationId xmlns:a16="http://schemas.microsoft.com/office/drawing/2014/main" id="{37C64BF3-C890-F84D-BD90-F10A0EB038A1}"/>
              </a:ext>
            </a:extLst>
          </p:cNvPr>
          <p:cNvGrpSpPr/>
          <p:nvPr/>
        </p:nvGrpSpPr>
        <p:grpSpPr>
          <a:xfrm>
            <a:off x="2127462" y="1586977"/>
            <a:ext cx="325305" cy="629490"/>
            <a:chOff x="0" y="0"/>
            <a:chExt cx="578318" cy="1119091"/>
          </a:xfrm>
        </p:grpSpPr>
        <p:sp>
          <p:nvSpPr>
            <p:cNvPr id="5" name="Rounded Rectangle">
              <a:extLst>
                <a:ext uri="{FF2B5EF4-FFF2-40B4-BE49-F238E27FC236}">
                  <a16:creationId xmlns:a16="http://schemas.microsoft.com/office/drawing/2014/main" id="{71F91516-F173-1047-A442-690B8C7754D8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6" name="0">
              <a:extLst>
                <a:ext uri="{FF2B5EF4-FFF2-40B4-BE49-F238E27FC236}">
                  <a16:creationId xmlns:a16="http://schemas.microsoft.com/office/drawing/2014/main" id="{6BDD66C9-F113-1B42-B3C2-D52BC36687EB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4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7" name="Rounded Rectangle 17">
            <a:extLst>
              <a:ext uri="{FF2B5EF4-FFF2-40B4-BE49-F238E27FC236}">
                <a16:creationId xmlns:a16="http://schemas.microsoft.com/office/drawing/2014/main" id="{E5B8EAD3-EA41-EA45-BA8A-62513D8EFF21}"/>
              </a:ext>
            </a:extLst>
          </p:cNvPr>
          <p:cNvGrpSpPr/>
          <p:nvPr/>
        </p:nvGrpSpPr>
        <p:grpSpPr>
          <a:xfrm>
            <a:off x="2485335" y="1586977"/>
            <a:ext cx="325305" cy="629490"/>
            <a:chOff x="0" y="0"/>
            <a:chExt cx="578318" cy="1119091"/>
          </a:xfrm>
        </p:grpSpPr>
        <p:sp>
          <p:nvSpPr>
            <p:cNvPr id="8" name="Rounded Rectangle">
              <a:extLst>
                <a:ext uri="{FF2B5EF4-FFF2-40B4-BE49-F238E27FC236}">
                  <a16:creationId xmlns:a16="http://schemas.microsoft.com/office/drawing/2014/main" id="{06D4CD21-DD84-0C46-8F23-3A1C9F8E32C6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9" name="1">
              <a:extLst>
                <a:ext uri="{FF2B5EF4-FFF2-40B4-BE49-F238E27FC236}">
                  <a16:creationId xmlns:a16="http://schemas.microsoft.com/office/drawing/2014/main" id="{82ADBCE8-7224-654C-9E6F-EE2838FAC5E7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5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10" name="Rounded Rectangle">
            <a:extLst>
              <a:ext uri="{FF2B5EF4-FFF2-40B4-BE49-F238E27FC236}">
                <a16:creationId xmlns:a16="http://schemas.microsoft.com/office/drawing/2014/main" id="{0B8BFF33-73FA-C648-9117-F6C24638D114}"/>
              </a:ext>
            </a:extLst>
          </p:cNvPr>
          <p:cNvSpPr/>
          <p:nvPr/>
        </p:nvSpPr>
        <p:spPr>
          <a:xfrm>
            <a:off x="2836298" y="1586977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6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11" name="Rounded Rectangle 18">
            <a:extLst>
              <a:ext uri="{FF2B5EF4-FFF2-40B4-BE49-F238E27FC236}">
                <a16:creationId xmlns:a16="http://schemas.microsoft.com/office/drawing/2014/main" id="{0B3D512E-C033-0843-8CCF-5F2E270D081A}"/>
              </a:ext>
            </a:extLst>
          </p:cNvPr>
          <p:cNvGrpSpPr/>
          <p:nvPr/>
        </p:nvGrpSpPr>
        <p:grpSpPr>
          <a:xfrm>
            <a:off x="3172060" y="1586977"/>
            <a:ext cx="325305" cy="629490"/>
            <a:chOff x="0" y="0"/>
            <a:chExt cx="578318" cy="1119091"/>
          </a:xfrm>
        </p:grpSpPr>
        <p:sp>
          <p:nvSpPr>
            <p:cNvPr id="12" name="Rounded Rectangle">
              <a:extLst>
                <a:ext uri="{FF2B5EF4-FFF2-40B4-BE49-F238E27FC236}">
                  <a16:creationId xmlns:a16="http://schemas.microsoft.com/office/drawing/2014/main" id="{C4E39F9E-695D-D44F-987D-FAD04C93932C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3" name="2">
              <a:extLst>
                <a:ext uri="{FF2B5EF4-FFF2-40B4-BE49-F238E27FC236}">
                  <a16:creationId xmlns:a16="http://schemas.microsoft.com/office/drawing/2014/main" id="{5616713E-DA50-3F4F-A208-1CA11D22040B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7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14" name="Rounded Rectangle 16">
            <a:extLst>
              <a:ext uri="{FF2B5EF4-FFF2-40B4-BE49-F238E27FC236}">
                <a16:creationId xmlns:a16="http://schemas.microsoft.com/office/drawing/2014/main" id="{1496484F-166A-294F-856A-A22454AE3371}"/>
              </a:ext>
            </a:extLst>
          </p:cNvPr>
          <p:cNvGrpSpPr/>
          <p:nvPr/>
        </p:nvGrpSpPr>
        <p:grpSpPr>
          <a:xfrm>
            <a:off x="747102" y="1586977"/>
            <a:ext cx="325305" cy="629490"/>
            <a:chOff x="0" y="0"/>
            <a:chExt cx="578318" cy="1119091"/>
          </a:xfrm>
        </p:grpSpPr>
        <p:sp>
          <p:nvSpPr>
            <p:cNvPr id="15" name="Rounded Rectangle">
              <a:extLst>
                <a:ext uri="{FF2B5EF4-FFF2-40B4-BE49-F238E27FC236}">
                  <a16:creationId xmlns:a16="http://schemas.microsoft.com/office/drawing/2014/main" id="{A51ADAFB-6029-8C4E-8F4B-309DAB570352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6" name="0">
              <a:extLst>
                <a:ext uri="{FF2B5EF4-FFF2-40B4-BE49-F238E27FC236}">
                  <a16:creationId xmlns:a16="http://schemas.microsoft.com/office/drawing/2014/main" id="{FBF81A7D-19C0-854B-975F-530A65FB98A8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0</a:t>
              </a:r>
            </a:p>
          </p:txBody>
        </p:sp>
      </p:grpSp>
      <p:grpSp>
        <p:nvGrpSpPr>
          <p:cNvPr id="17" name="Rounded Rectangle 17">
            <a:extLst>
              <a:ext uri="{FF2B5EF4-FFF2-40B4-BE49-F238E27FC236}">
                <a16:creationId xmlns:a16="http://schemas.microsoft.com/office/drawing/2014/main" id="{F9F54C1E-1441-054A-841D-EC56F4D5E937}"/>
              </a:ext>
            </a:extLst>
          </p:cNvPr>
          <p:cNvGrpSpPr/>
          <p:nvPr/>
        </p:nvGrpSpPr>
        <p:grpSpPr>
          <a:xfrm>
            <a:off x="1104975" y="1586977"/>
            <a:ext cx="325305" cy="629490"/>
            <a:chOff x="0" y="0"/>
            <a:chExt cx="578318" cy="1119091"/>
          </a:xfrm>
        </p:grpSpPr>
        <p:sp>
          <p:nvSpPr>
            <p:cNvPr id="18" name="Rounded Rectangle">
              <a:extLst>
                <a:ext uri="{FF2B5EF4-FFF2-40B4-BE49-F238E27FC236}">
                  <a16:creationId xmlns:a16="http://schemas.microsoft.com/office/drawing/2014/main" id="{B26FE91C-C53B-8640-8384-D4C87DA5AD30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9" name="1">
              <a:extLst>
                <a:ext uri="{FF2B5EF4-FFF2-40B4-BE49-F238E27FC236}">
                  <a16:creationId xmlns:a16="http://schemas.microsoft.com/office/drawing/2014/main" id="{AD30002E-FBB0-5D40-A3F1-FA1679C9F7F4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</a:p>
          </p:txBody>
        </p:sp>
      </p:grpSp>
      <p:sp>
        <p:nvSpPr>
          <p:cNvPr id="20" name="Rounded Rectangle">
            <a:extLst>
              <a:ext uri="{FF2B5EF4-FFF2-40B4-BE49-F238E27FC236}">
                <a16:creationId xmlns:a16="http://schemas.microsoft.com/office/drawing/2014/main" id="{4C0CBDA9-838D-E74C-94BE-F9E1E52B97C8}"/>
              </a:ext>
            </a:extLst>
          </p:cNvPr>
          <p:cNvSpPr/>
          <p:nvPr/>
        </p:nvSpPr>
        <p:spPr>
          <a:xfrm>
            <a:off x="1455938" y="1586977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2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21" name="Rounded Rectangle 18">
            <a:extLst>
              <a:ext uri="{FF2B5EF4-FFF2-40B4-BE49-F238E27FC236}">
                <a16:creationId xmlns:a16="http://schemas.microsoft.com/office/drawing/2014/main" id="{4648CF3B-B250-704C-9673-94B28CD43236}"/>
              </a:ext>
            </a:extLst>
          </p:cNvPr>
          <p:cNvGrpSpPr/>
          <p:nvPr/>
        </p:nvGrpSpPr>
        <p:grpSpPr>
          <a:xfrm>
            <a:off x="1791700" y="1586977"/>
            <a:ext cx="325305" cy="629490"/>
            <a:chOff x="0" y="0"/>
            <a:chExt cx="578318" cy="1119091"/>
          </a:xfrm>
        </p:grpSpPr>
        <p:sp>
          <p:nvSpPr>
            <p:cNvPr id="22" name="Rounded Rectangle">
              <a:extLst>
                <a:ext uri="{FF2B5EF4-FFF2-40B4-BE49-F238E27FC236}">
                  <a16:creationId xmlns:a16="http://schemas.microsoft.com/office/drawing/2014/main" id="{2210E936-BFAA-BA49-9D75-03EF6BE8AD29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23" name="2">
              <a:extLst>
                <a:ext uri="{FF2B5EF4-FFF2-40B4-BE49-F238E27FC236}">
                  <a16:creationId xmlns:a16="http://schemas.microsoft.com/office/drawing/2014/main" id="{E5C9EBF0-7F16-6A4A-8E65-D0C50E88A340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3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59428B1-B7BC-6846-BEB3-A6070689A90C}"/>
              </a:ext>
            </a:extLst>
          </p:cNvPr>
          <p:cNvCxnSpPr>
            <a:cxnSpLocks/>
          </p:cNvCxnSpPr>
          <p:nvPr/>
        </p:nvCxnSpPr>
        <p:spPr>
          <a:xfrm>
            <a:off x="732690" y="2540854"/>
            <a:ext cx="3267707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Bracket 24">
            <a:extLst>
              <a:ext uri="{FF2B5EF4-FFF2-40B4-BE49-F238E27FC236}">
                <a16:creationId xmlns:a16="http://schemas.microsoft.com/office/drawing/2014/main" id="{8ADDC00D-D7DE-A04D-B2E6-347CACA39ABA}"/>
              </a:ext>
            </a:extLst>
          </p:cNvPr>
          <p:cNvSpPr/>
          <p:nvPr/>
        </p:nvSpPr>
        <p:spPr>
          <a:xfrm rot="16200000">
            <a:off x="2360715" y="1394531"/>
            <a:ext cx="1221641" cy="1069295"/>
          </a:xfrm>
          <a:prstGeom prst="rightBracket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CCD3AF-D8A9-6B40-8E07-D9ED85EBCDFC}"/>
              </a:ext>
            </a:extLst>
          </p:cNvPr>
          <p:cNvSpPr txBox="1"/>
          <p:nvPr/>
        </p:nvSpPr>
        <p:spPr>
          <a:xfrm>
            <a:off x="2257642" y="2540000"/>
            <a:ext cx="1604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t=:10                        t=:20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8AF972-D3E8-AA48-8CE1-7B1EDFD9E2E3}"/>
              </a:ext>
            </a:extLst>
          </p:cNvPr>
          <p:cNvSpPr txBox="1"/>
          <p:nvPr/>
        </p:nvSpPr>
        <p:spPr>
          <a:xfrm>
            <a:off x="2380832" y="992523"/>
            <a:ext cx="1236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Fixed time window</a:t>
            </a:r>
          </a:p>
        </p:txBody>
      </p:sp>
      <p:sp>
        <p:nvSpPr>
          <p:cNvPr id="28" name="Right Bracket 27">
            <a:extLst>
              <a:ext uri="{FF2B5EF4-FFF2-40B4-BE49-F238E27FC236}">
                <a16:creationId xmlns:a16="http://schemas.microsoft.com/office/drawing/2014/main" id="{49C8F4B0-00C8-064C-A2AF-F515A1FCDBE7}"/>
              </a:ext>
            </a:extLst>
          </p:cNvPr>
          <p:cNvSpPr/>
          <p:nvPr/>
        </p:nvSpPr>
        <p:spPr>
          <a:xfrm rot="16200000">
            <a:off x="1637481" y="808244"/>
            <a:ext cx="246220" cy="1311230"/>
          </a:xfrm>
          <a:prstGeom prst="rightBracket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Rounded Rectangle 16">
            <a:extLst>
              <a:ext uri="{FF2B5EF4-FFF2-40B4-BE49-F238E27FC236}">
                <a16:creationId xmlns:a16="http://schemas.microsoft.com/office/drawing/2014/main" id="{37221046-9A32-A24C-B6D7-CEEAFE8B7685}"/>
              </a:ext>
            </a:extLst>
          </p:cNvPr>
          <p:cNvGrpSpPr/>
          <p:nvPr/>
        </p:nvGrpSpPr>
        <p:grpSpPr>
          <a:xfrm>
            <a:off x="2114762" y="4355577"/>
            <a:ext cx="325305" cy="629490"/>
            <a:chOff x="0" y="0"/>
            <a:chExt cx="578318" cy="1119091"/>
          </a:xfrm>
        </p:grpSpPr>
        <p:sp>
          <p:nvSpPr>
            <p:cNvPr id="30" name="Rounded Rectangle">
              <a:extLst>
                <a:ext uri="{FF2B5EF4-FFF2-40B4-BE49-F238E27FC236}">
                  <a16:creationId xmlns:a16="http://schemas.microsoft.com/office/drawing/2014/main" id="{09848199-BD13-E147-9447-E9C6820C72E9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1" name="0">
              <a:extLst>
                <a:ext uri="{FF2B5EF4-FFF2-40B4-BE49-F238E27FC236}">
                  <a16:creationId xmlns:a16="http://schemas.microsoft.com/office/drawing/2014/main" id="{6C178843-5A20-F54F-A816-55B012A00138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4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32" name="Rounded Rectangle 17">
            <a:extLst>
              <a:ext uri="{FF2B5EF4-FFF2-40B4-BE49-F238E27FC236}">
                <a16:creationId xmlns:a16="http://schemas.microsoft.com/office/drawing/2014/main" id="{63776222-B545-EE49-8881-FA2A4074AC7D}"/>
              </a:ext>
            </a:extLst>
          </p:cNvPr>
          <p:cNvGrpSpPr/>
          <p:nvPr/>
        </p:nvGrpSpPr>
        <p:grpSpPr>
          <a:xfrm>
            <a:off x="2472635" y="4355577"/>
            <a:ext cx="325305" cy="629490"/>
            <a:chOff x="0" y="0"/>
            <a:chExt cx="578318" cy="1119091"/>
          </a:xfrm>
        </p:grpSpPr>
        <p:sp>
          <p:nvSpPr>
            <p:cNvPr id="33" name="Rounded Rectangle">
              <a:extLst>
                <a:ext uri="{FF2B5EF4-FFF2-40B4-BE49-F238E27FC236}">
                  <a16:creationId xmlns:a16="http://schemas.microsoft.com/office/drawing/2014/main" id="{6A282160-EEFC-C64A-9C7C-7CA4D6C84F63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4" name="1">
              <a:extLst>
                <a:ext uri="{FF2B5EF4-FFF2-40B4-BE49-F238E27FC236}">
                  <a16:creationId xmlns:a16="http://schemas.microsoft.com/office/drawing/2014/main" id="{28D1EBFD-0D34-294F-A498-56FEE4609E5E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5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35" name="Rounded Rectangle">
            <a:extLst>
              <a:ext uri="{FF2B5EF4-FFF2-40B4-BE49-F238E27FC236}">
                <a16:creationId xmlns:a16="http://schemas.microsoft.com/office/drawing/2014/main" id="{548647BA-A662-8445-AFCF-D3B4822F3665}"/>
              </a:ext>
            </a:extLst>
          </p:cNvPr>
          <p:cNvSpPr/>
          <p:nvPr/>
        </p:nvSpPr>
        <p:spPr>
          <a:xfrm>
            <a:off x="2823598" y="4355577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6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36" name="Rounded Rectangle 18">
            <a:extLst>
              <a:ext uri="{FF2B5EF4-FFF2-40B4-BE49-F238E27FC236}">
                <a16:creationId xmlns:a16="http://schemas.microsoft.com/office/drawing/2014/main" id="{ACC4B030-5C74-D246-B584-7959509F9CE3}"/>
              </a:ext>
            </a:extLst>
          </p:cNvPr>
          <p:cNvGrpSpPr/>
          <p:nvPr/>
        </p:nvGrpSpPr>
        <p:grpSpPr>
          <a:xfrm>
            <a:off x="3159360" y="4355577"/>
            <a:ext cx="325305" cy="629490"/>
            <a:chOff x="0" y="0"/>
            <a:chExt cx="578318" cy="1119091"/>
          </a:xfrm>
        </p:grpSpPr>
        <p:sp>
          <p:nvSpPr>
            <p:cNvPr id="37" name="Rounded Rectangle">
              <a:extLst>
                <a:ext uri="{FF2B5EF4-FFF2-40B4-BE49-F238E27FC236}">
                  <a16:creationId xmlns:a16="http://schemas.microsoft.com/office/drawing/2014/main" id="{24285F15-4CB4-FF4B-957E-DD60E72C7349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8" name="2">
              <a:extLst>
                <a:ext uri="{FF2B5EF4-FFF2-40B4-BE49-F238E27FC236}">
                  <a16:creationId xmlns:a16="http://schemas.microsoft.com/office/drawing/2014/main" id="{91C07853-B661-8843-BFFD-FABE79F218DC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7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39" name="Rounded Rectangle 16">
            <a:extLst>
              <a:ext uri="{FF2B5EF4-FFF2-40B4-BE49-F238E27FC236}">
                <a16:creationId xmlns:a16="http://schemas.microsoft.com/office/drawing/2014/main" id="{392D3140-29D0-4C43-ACFD-8C3254713EB3}"/>
              </a:ext>
            </a:extLst>
          </p:cNvPr>
          <p:cNvGrpSpPr/>
          <p:nvPr/>
        </p:nvGrpSpPr>
        <p:grpSpPr>
          <a:xfrm>
            <a:off x="734402" y="4355577"/>
            <a:ext cx="325305" cy="629490"/>
            <a:chOff x="0" y="0"/>
            <a:chExt cx="578318" cy="1119091"/>
          </a:xfrm>
        </p:grpSpPr>
        <p:sp>
          <p:nvSpPr>
            <p:cNvPr id="40" name="Rounded Rectangle">
              <a:extLst>
                <a:ext uri="{FF2B5EF4-FFF2-40B4-BE49-F238E27FC236}">
                  <a16:creationId xmlns:a16="http://schemas.microsoft.com/office/drawing/2014/main" id="{79AFA98F-A759-3141-8269-039382321815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41" name="0">
              <a:extLst>
                <a:ext uri="{FF2B5EF4-FFF2-40B4-BE49-F238E27FC236}">
                  <a16:creationId xmlns:a16="http://schemas.microsoft.com/office/drawing/2014/main" id="{3CEDA93C-E040-634A-9A35-B24115E796F3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0</a:t>
              </a:r>
            </a:p>
          </p:txBody>
        </p:sp>
      </p:grpSp>
      <p:grpSp>
        <p:nvGrpSpPr>
          <p:cNvPr id="42" name="Rounded Rectangle 17">
            <a:extLst>
              <a:ext uri="{FF2B5EF4-FFF2-40B4-BE49-F238E27FC236}">
                <a16:creationId xmlns:a16="http://schemas.microsoft.com/office/drawing/2014/main" id="{8ABD767A-125D-F546-9C80-6B81ACD8414F}"/>
              </a:ext>
            </a:extLst>
          </p:cNvPr>
          <p:cNvGrpSpPr/>
          <p:nvPr/>
        </p:nvGrpSpPr>
        <p:grpSpPr>
          <a:xfrm>
            <a:off x="1092275" y="4355577"/>
            <a:ext cx="325305" cy="629490"/>
            <a:chOff x="0" y="0"/>
            <a:chExt cx="578318" cy="1119091"/>
          </a:xfrm>
        </p:grpSpPr>
        <p:sp>
          <p:nvSpPr>
            <p:cNvPr id="43" name="Rounded Rectangle">
              <a:extLst>
                <a:ext uri="{FF2B5EF4-FFF2-40B4-BE49-F238E27FC236}">
                  <a16:creationId xmlns:a16="http://schemas.microsoft.com/office/drawing/2014/main" id="{6DF15DF4-D60D-7142-AD12-E97761F0B318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44" name="1">
              <a:extLst>
                <a:ext uri="{FF2B5EF4-FFF2-40B4-BE49-F238E27FC236}">
                  <a16:creationId xmlns:a16="http://schemas.microsoft.com/office/drawing/2014/main" id="{150EFBD8-BCD0-8147-B0DF-432ECE2A4AD7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</a:p>
          </p:txBody>
        </p:sp>
      </p:grpSp>
      <p:sp>
        <p:nvSpPr>
          <p:cNvPr id="45" name="Rounded Rectangle">
            <a:extLst>
              <a:ext uri="{FF2B5EF4-FFF2-40B4-BE49-F238E27FC236}">
                <a16:creationId xmlns:a16="http://schemas.microsoft.com/office/drawing/2014/main" id="{BB34BA2E-074C-4E4D-A8D9-ECEF83E0051E}"/>
              </a:ext>
            </a:extLst>
          </p:cNvPr>
          <p:cNvSpPr/>
          <p:nvPr/>
        </p:nvSpPr>
        <p:spPr>
          <a:xfrm>
            <a:off x="1443238" y="4355577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2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46" name="Rounded Rectangle 18">
            <a:extLst>
              <a:ext uri="{FF2B5EF4-FFF2-40B4-BE49-F238E27FC236}">
                <a16:creationId xmlns:a16="http://schemas.microsoft.com/office/drawing/2014/main" id="{A8789B54-95D7-3543-AE62-C16BBCA919E0}"/>
              </a:ext>
            </a:extLst>
          </p:cNvPr>
          <p:cNvGrpSpPr/>
          <p:nvPr/>
        </p:nvGrpSpPr>
        <p:grpSpPr>
          <a:xfrm>
            <a:off x="1779000" y="4355577"/>
            <a:ext cx="325305" cy="629490"/>
            <a:chOff x="0" y="0"/>
            <a:chExt cx="578318" cy="1119091"/>
          </a:xfrm>
        </p:grpSpPr>
        <p:sp>
          <p:nvSpPr>
            <p:cNvPr id="47" name="Rounded Rectangle">
              <a:extLst>
                <a:ext uri="{FF2B5EF4-FFF2-40B4-BE49-F238E27FC236}">
                  <a16:creationId xmlns:a16="http://schemas.microsoft.com/office/drawing/2014/main" id="{3FA5175C-DB85-4F47-8FBF-1A3C369CDF50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48" name="2">
              <a:extLst>
                <a:ext uri="{FF2B5EF4-FFF2-40B4-BE49-F238E27FC236}">
                  <a16:creationId xmlns:a16="http://schemas.microsoft.com/office/drawing/2014/main" id="{478B4E46-2252-E34F-B381-FEDD62A56B9D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3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DD7BDF6-D08A-3B4D-A508-78E31A39814B}"/>
              </a:ext>
            </a:extLst>
          </p:cNvPr>
          <p:cNvCxnSpPr>
            <a:cxnSpLocks/>
          </p:cNvCxnSpPr>
          <p:nvPr/>
        </p:nvCxnSpPr>
        <p:spPr>
          <a:xfrm>
            <a:off x="719990" y="5309454"/>
            <a:ext cx="3267707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ight Bracket 49">
            <a:extLst>
              <a:ext uri="{FF2B5EF4-FFF2-40B4-BE49-F238E27FC236}">
                <a16:creationId xmlns:a16="http://schemas.microsoft.com/office/drawing/2014/main" id="{0B42276F-5B06-7644-8E87-E1C092D1A255}"/>
              </a:ext>
            </a:extLst>
          </p:cNvPr>
          <p:cNvSpPr/>
          <p:nvPr/>
        </p:nvSpPr>
        <p:spPr>
          <a:xfrm rot="16200000">
            <a:off x="2049193" y="3979351"/>
            <a:ext cx="1221641" cy="1055852"/>
          </a:xfrm>
          <a:prstGeom prst="rightBracket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A77B32B-B5EF-574A-8F25-0B824B34BC81}"/>
              </a:ext>
            </a:extLst>
          </p:cNvPr>
          <p:cNvSpPr txBox="1"/>
          <p:nvPr/>
        </p:nvSpPr>
        <p:spPr>
          <a:xfrm>
            <a:off x="1072407" y="3634484"/>
            <a:ext cx="16353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Fixed length              slide</a:t>
            </a:r>
          </a:p>
        </p:txBody>
      </p:sp>
      <p:sp>
        <p:nvSpPr>
          <p:cNvPr id="53" name="Right Bracket 52">
            <a:extLst>
              <a:ext uri="{FF2B5EF4-FFF2-40B4-BE49-F238E27FC236}">
                <a16:creationId xmlns:a16="http://schemas.microsoft.com/office/drawing/2014/main" id="{8C8A3F88-C132-0C49-85CB-AEDB3C3054AB}"/>
              </a:ext>
            </a:extLst>
          </p:cNvPr>
          <p:cNvSpPr/>
          <p:nvPr/>
        </p:nvSpPr>
        <p:spPr>
          <a:xfrm rot="16200000">
            <a:off x="1303656" y="3329500"/>
            <a:ext cx="217787" cy="1377149"/>
          </a:xfrm>
          <a:prstGeom prst="rightBracket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7C9536D-2977-4C48-94B7-F747A8F1722D}"/>
              </a:ext>
            </a:extLst>
          </p:cNvPr>
          <p:cNvSpPr/>
          <p:nvPr/>
        </p:nvSpPr>
        <p:spPr>
          <a:xfrm>
            <a:off x="663654" y="4282500"/>
            <a:ext cx="1418539" cy="78158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3B0349D-75F9-AB44-B75C-64BFA094860A}"/>
              </a:ext>
            </a:extLst>
          </p:cNvPr>
          <p:cNvSpPr/>
          <p:nvPr/>
        </p:nvSpPr>
        <p:spPr>
          <a:xfrm>
            <a:off x="1780042" y="4334235"/>
            <a:ext cx="1418539" cy="781587"/>
          </a:xfrm>
          <a:prstGeom prst="rect">
            <a:avLst/>
          </a:prstGeom>
          <a:noFill/>
          <a:ln>
            <a:solidFill>
              <a:srgbClr val="D76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3C6D126-1BB5-5B41-B894-A515A230DE8B}"/>
              </a:ext>
            </a:extLst>
          </p:cNvPr>
          <p:cNvSpPr txBox="1"/>
          <p:nvPr/>
        </p:nvSpPr>
        <p:spPr>
          <a:xfrm>
            <a:off x="368300" y="916323"/>
            <a:ext cx="1125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Tumbling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316C096-87A3-B14D-9AB9-944A29476300}"/>
              </a:ext>
            </a:extLst>
          </p:cNvPr>
          <p:cNvSpPr txBox="1"/>
          <p:nvPr/>
        </p:nvSpPr>
        <p:spPr>
          <a:xfrm>
            <a:off x="368300" y="32284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Sliding</a:t>
            </a:r>
          </a:p>
        </p:txBody>
      </p:sp>
      <p:grpSp>
        <p:nvGrpSpPr>
          <p:cNvPr id="58" name="Rounded Rectangle 16">
            <a:extLst>
              <a:ext uri="{FF2B5EF4-FFF2-40B4-BE49-F238E27FC236}">
                <a16:creationId xmlns:a16="http://schemas.microsoft.com/office/drawing/2014/main" id="{D3BA9A18-5C1D-604F-922C-5824BCB30035}"/>
              </a:ext>
            </a:extLst>
          </p:cNvPr>
          <p:cNvGrpSpPr/>
          <p:nvPr/>
        </p:nvGrpSpPr>
        <p:grpSpPr>
          <a:xfrm>
            <a:off x="8667962" y="1586977"/>
            <a:ext cx="325305" cy="629490"/>
            <a:chOff x="0" y="0"/>
            <a:chExt cx="578318" cy="1119091"/>
          </a:xfrm>
        </p:grpSpPr>
        <p:sp>
          <p:nvSpPr>
            <p:cNvPr id="59" name="Rounded Rectangle">
              <a:extLst>
                <a:ext uri="{FF2B5EF4-FFF2-40B4-BE49-F238E27FC236}">
                  <a16:creationId xmlns:a16="http://schemas.microsoft.com/office/drawing/2014/main" id="{D7E7AA3B-2720-3F47-9880-5E5454C42982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60" name="0">
              <a:extLst>
                <a:ext uri="{FF2B5EF4-FFF2-40B4-BE49-F238E27FC236}">
                  <a16:creationId xmlns:a16="http://schemas.microsoft.com/office/drawing/2014/main" id="{6AD706AF-AFCC-3840-81FB-2EA83C0C11D8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4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61" name="Rounded Rectangle 17">
            <a:extLst>
              <a:ext uri="{FF2B5EF4-FFF2-40B4-BE49-F238E27FC236}">
                <a16:creationId xmlns:a16="http://schemas.microsoft.com/office/drawing/2014/main" id="{9CDE2EF6-761C-5B44-84A1-D5E841B2C63F}"/>
              </a:ext>
            </a:extLst>
          </p:cNvPr>
          <p:cNvGrpSpPr/>
          <p:nvPr/>
        </p:nvGrpSpPr>
        <p:grpSpPr>
          <a:xfrm>
            <a:off x="9025835" y="1586977"/>
            <a:ext cx="325305" cy="629490"/>
            <a:chOff x="0" y="0"/>
            <a:chExt cx="578318" cy="1119091"/>
          </a:xfrm>
        </p:grpSpPr>
        <p:sp>
          <p:nvSpPr>
            <p:cNvPr id="62" name="Rounded Rectangle">
              <a:extLst>
                <a:ext uri="{FF2B5EF4-FFF2-40B4-BE49-F238E27FC236}">
                  <a16:creationId xmlns:a16="http://schemas.microsoft.com/office/drawing/2014/main" id="{884EC6DF-8161-F74E-A3D6-6588F46FE5CF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63" name="1">
              <a:extLst>
                <a:ext uri="{FF2B5EF4-FFF2-40B4-BE49-F238E27FC236}">
                  <a16:creationId xmlns:a16="http://schemas.microsoft.com/office/drawing/2014/main" id="{F83F822F-A058-8A4B-AF60-5903EAC31DC1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5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64" name="Rounded Rectangle">
            <a:extLst>
              <a:ext uri="{FF2B5EF4-FFF2-40B4-BE49-F238E27FC236}">
                <a16:creationId xmlns:a16="http://schemas.microsoft.com/office/drawing/2014/main" id="{76CDB5B0-D95C-EC46-B6FC-4CC95355BA07}"/>
              </a:ext>
            </a:extLst>
          </p:cNvPr>
          <p:cNvSpPr/>
          <p:nvPr/>
        </p:nvSpPr>
        <p:spPr>
          <a:xfrm>
            <a:off x="9376798" y="1586977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6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65" name="Rounded Rectangle 18">
            <a:extLst>
              <a:ext uri="{FF2B5EF4-FFF2-40B4-BE49-F238E27FC236}">
                <a16:creationId xmlns:a16="http://schemas.microsoft.com/office/drawing/2014/main" id="{F9684876-A3F9-0840-BCA8-B022FC215CD6}"/>
              </a:ext>
            </a:extLst>
          </p:cNvPr>
          <p:cNvGrpSpPr/>
          <p:nvPr/>
        </p:nvGrpSpPr>
        <p:grpSpPr>
          <a:xfrm>
            <a:off x="9712560" y="1586977"/>
            <a:ext cx="325305" cy="629490"/>
            <a:chOff x="0" y="0"/>
            <a:chExt cx="578318" cy="1119091"/>
          </a:xfrm>
        </p:grpSpPr>
        <p:sp>
          <p:nvSpPr>
            <p:cNvPr id="66" name="Rounded Rectangle">
              <a:extLst>
                <a:ext uri="{FF2B5EF4-FFF2-40B4-BE49-F238E27FC236}">
                  <a16:creationId xmlns:a16="http://schemas.microsoft.com/office/drawing/2014/main" id="{E1413892-9C7A-C642-8939-523BE8194EE3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67" name="2">
              <a:extLst>
                <a:ext uri="{FF2B5EF4-FFF2-40B4-BE49-F238E27FC236}">
                  <a16:creationId xmlns:a16="http://schemas.microsoft.com/office/drawing/2014/main" id="{097832D6-C3BC-0F41-85CF-76DF56A3251C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7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68" name="Rounded Rectangle 16">
            <a:extLst>
              <a:ext uri="{FF2B5EF4-FFF2-40B4-BE49-F238E27FC236}">
                <a16:creationId xmlns:a16="http://schemas.microsoft.com/office/drawing/2014/main" id="{7EF08777-4F50-AB4C-9C0F-CAF39A481887}"/>
              </a:ext>
            </a:extLst>
          </p:cNvPr>
          <p:cNvGrpSpPr/>
          <p:nvPr/>
        </p:nvGrpSpPr>
        <p:grpSpPr>
          <a:xfrm>
            <a:off x="6551002" y="1586977"/>
            <a:ext cx="325305" cy="629490"/>
            <a:chOff x="0" y="0"/>
            <a:chExt cx="578318" cy="1119091"/>
          </a:xfrm>
        </p:grpSpPr>
        <p:sp>
          <p:nvSpPr>
            <p:cNvPr id="69" name="Rounded Rectangle">
              <a:extLst>
                <a:ext uri="{FF2B5EF4-FFF2-40B4-BE49-F238E27FC236}">
                  <a16:creationId xmlns:a16="http://schemas.microsoft.com/office/drawing/2014/main" id="{7A128E08-1E5A-7147-BFE3-BAB4FF7C3FC4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70" name="0">
              <a:extLst>
                <a:ext uri="{FF2B5EF4-FFF2-40B4-BE49-F238E27FC236}">
                  <a16:creationId xmlns:a16="http://schemas.microsoft.com/office/drawing/2014/main" id="{9BA45720-5873-E440-A223-2B4EF30F58DF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0</a:t>
              </a:r>
            </a:p>
          </p:txBody>
        </p:sp>
      </p:grpSp>
      <p:grpSp>
        <p:nvGrpSpPr>
          <p:cNvPr id="71" name="Rounded Rectangle 17">
            <a:extLst>
              <a:ext uri="{FF2B5EF4-FFF2-40B4-BE49-F238E27FC236}">
                <a16:creationId xmlns:a16="http://schemas.microsoft.com/office/drawing/2014/main" id="{8E335BFA-55E3-034E-A61B-5501FC96553A}"/>
              </a:ext>
            </a:extLst>
          </p:cNvPr>
          <p:cNvGrpSpPr/>
          <p:nvPr/>
        </p:nvGrpSpPr>
        <p:grpSpPr>
          <a:xfrm>
            <a:off x="6908875" y="1586977"/>
            <a:ext cx="325305" cy="629490"/>
            <a:chOff x="0" y="0"/>
            <a:chExt cx="578318" cy="1119091"/>
          </a:xfrm>
        </p:grpSpPr>
        <p:sp>
          <p:nvSpPr>
            <p:cNvPr id="72" name="Rounded Rectangle">
              <a:extLst>
                <a:ext uri="{FF2B5EF4-FFF2-40B4-BE49-F238E27FC236}">
                  <a16:creationId xmlns:a16="http://schemas.microsoft.com/office/drawing/2014/main" id="{92D833E7-6B3B-5C4E-B9F5-0D56CF7C2E9C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73" name="1">
              <a:extLst>
                <a:ext uri="{FF2B5EF4-FFF2-40B4-BE49-F238E27FC236}">
                  <a16:creationId xmlns:a16="http://schemas.microsoft.com/office/drawing/2014/main" id="{D9DCA024-3A36-8D42-A8AC-A3EAB9418B8E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</a:p>
          </p:txBody>
        </p:sp>
      </p:grpSp>
      <p:sp>
        <p:nvSpPr>
          <p:cNvPr id="74" name="Rounded Rectangle">
            <a:extLst>
              <a:ext uri="{FF2B5EF4-FFF2-40B4-BE49-F238E27FC236}">
                <a16:creationId xmlns:a16="http://schemas.microsoft.com/office/drawing/2014/main" id="{F5F9DBF2-76ED-894C-B4C0-EAE07A6D0DBB}"/>
              </a:ext>
            </a:extLst>
          </p:cNvPr>
          <p:cNvSpPr/>
          <p:nvPr/>
        </p:nvSpPr>
        <p:spPr>
          <a:xfrm>
            <a:off x="7259838" y="1586977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2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75" name="Rounded Rectangle 18">
            <a:extLst>
              <a:ext uri="{FF2B5EF4-FFF2-40B4-BE49-F238E27FC236}">
                <a16:creationId xmlns:a16="http://schemas.microsoft.com/office/drawing/2014/main" id="{336325C7-9B56-2B4B-A57C-5948B6D5E186}"/>
              </a:ext>
            </a:extLst>
          </p:cNvPr>
          <p:cNvGrpSpPr/>
          <p:nvPr/>
        </p:nvGrpSpPr>
        <p:grpSpPr>
          <a:xfrm>
            <a:off x="7595600" y="1586977"/>
            <a:ext cx="325305" cy="629490"/>
            <a:chOff x="0" y="0"/>
            <a:chExt cx="578318" cy="1119091"/>
          </a:xfrm>
        </p:grpSpPr>
        <p:sp>
          <p:nvSpPr>
            <p:cNvPr id="76" name="Rounded Rectangle">
              <a:extLst>
                <a:ext uri="{FF2B5EF4-FFF2-40B4-BE49-F238E27FC236}">
                  <a16:creationId xmlns:a16="http://schemas.microsoft.com/office/drawing/2014/main" id="{6CDAFB01-2BC1-324B-8A44-EE6954CFFBC1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77" name="2">
              <a:extLst>
                <a:ext uri="{FF2B5EF4-FFF2-40B4-BE49-F238E27FC236}">
                  <a16:creationId xmlns:a16="http://schemas.microsoft.com/office/drawing/2014/main" id="{C2FC7204-ACD8-4C4B-8B82-741FE02967EA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3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74E7741-5FE5-A54D-B6BA-F869DAF54C78}"/>
              </a:ext>
            </a:extLst>
          </p:cNvPr>
          <p:cNvCxnSpPr>
            <a:cxnSpLocks/>
          </p:cNvCxnSpPr>
          <p:nvPr/>
        </p:nvCxnSpPr>
        <p:spPr>
          <a:xfrm>
            <a:off x="6536590" y="2540854"/>
            <a:ext cx="3661510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48E0326B-A804-7E45-8779-093C03D5A5A1}"/>
              </a:ext>
            </a:extLst>
          </p:cNvPr>
          <p:cNvSpPr/>
          <p:nvPr/>
        </p:nvSpPr>
        <p:spPr>
          <a:xfrm>
            <a:off x="6480254" y="1513900"/>
            <a:ext cx="1571546" cy="78158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7AD7989-C983-434C-B0D3-551DA79F127E}"/>
              </a:ext>
            </a:extLst>
          </p:cNvPr>
          <p:cNvSpPr/>
          <p:nvPr/>
        </p:nvSpPr>
        <p:spPr>
          <a:xfrm>
            <a:off x="8494103" y="1513900"/>
            <a:ext cx="1570436" cy="781584"/>
          </a:xfrm>
          <a:prstGeom prst="rect">
            <a:avLst/>
          </a:prstGeom>
          <a:noFill/>
          <a:ln>
            <a:solidFill>
              <a:srgbClr val="D76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2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C5745-2A62-1947-9852-43F76004A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8F8912-20C5-6241-B25C-F601229642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grpSp>
        <p:nvGrpSpPr>
          <p:cNvPr id="4" name="Rounded Rectangle 16">
            <a:extLst>
              <a:ext uri="{FF2B5EF4-FFF2-40B4-BE49-F238E27FC236}">
                <a16:creationId xmlns:a16="http://schemas.microsoft.com/office/drawing/2014/main" id="{C89DC11D-0BF9-054B-ADDC-B3B1381EB2FE}"/>
              </a:ext>
            </a:extLst>
          </p:cNvPr>
          <p:cNvGrpSpPr/>
          <p:nvPr/>
        </p:nvGrpSpPr>
        <p:grpSpPr>
          <a:xfrm>
            <a:off x="2004960" y="3514724"/>
            <a:ext cx="325305" cy="629490"/>
            <a:chOff x="0" y="0"/>
            <a:chExt cx="578318" cy="1119091"/>
          </a:xfrm>
        </p:grpSpPr>
        <p:sp>
          <p:nvSpPr>
            <p:cNvPr id="5" name="Rounded Rectangle">
              <a:extLst>
                <a:ext uri="{FF2B5EF4-FFF2-40B4-BE49-F238E27FC236}">
                  <a16:creationId xmlns:a16="http://schemas.microsoft.com/office/drawing/2014/main" id="{3BC68C3B-A5D8-F843-A529-5D87981B88D8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3C6DF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6" name="0">
              <a:extLst>
                <a:ext uri="{FF2B5EF4-FFF2-40B4-BE49-F238E27FC236}">
                  <a16:creationId xmlns:a16="http://schemas.microsoft.com/office/drawing/2014/main" id="{BAF59971-F18B-D640-9153-3A3DCAA1C2C1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0</a:t>
              </a:r>
            </a:p>
          </p:txBody>
        </p:sp>
      </p:grpSp>
      <p:grpSp>
        <p:nvGrpSpPr>
          <p:cNvPr id="7" name="Rounded Rectangle 17">
            <a:extLst>
              <a:ext uri="{FF2B5EF4-FFF2-40B4-BE49-F238E27FC236}">
                <a16:creationId xmlns:a16="http://schemas.microsoft.com/office/drawing/2014/main" id="{D460D561-CDD1-6E4D-99CA-892C95C7CF1E}"/>
              </a:ext>
            </a:extLst>
          </p:cNvPr>
          <p:cNvGrpSpPr/>
          <p:nvPr/>
        </p:nvGrpSpPr>
        <p:grpSpPr>
          <a:xfrm>
            <a:off x="2362833" y="3514724"/>
            <a:ext cx="325305" cy="629490"/>
            <a:chOff x="0" y="0"/>
            <a:chExt cx="578318" cy="1119091"/>
          </a:xfrm>
        </p:grpSpPr>
        <p:sp>
          <p:nvSpPr>
            <p:cNvPr id="8" name="Rounded Rectangle">
              <a:extLst>
                <a:ext uri="{FF2B5EF4-FFF2-40B4-BE49-F238E27FC236}">
                  <a16:creationId xmlns:a16="http://schemas.microsoft.com/office/drawing/2014/main" id="{9A4659F5-F17E-7341-B60E-19614E26CD76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3C6DF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9" name="1">
              <a:extLst>
                <a:ext uri="{FF2B5EF4-FFF2-40B4-BE49-F238E27FC236}">
                  <a16:creationId xmlns:a16="http://schemas.microsoft.com/office/drawing/2014/main" id="{4BCBABFE-4D91-F84F-B711-3189193AE413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</a:p>
          </p:txBody>
        </p:sp>
      </p:grpSp>
      <p:sp>
        <p:nvSpPr>
          <p:cNvPr id="11" name="Rounded Rectangle">
            <a:extLst>
              <a:ext uri="{FF2B5EF4-FFF2-40B4-BE49-F238E27FC236}">
                <a16:creationId xmlns:a16="http://schemas.microsoft.com/office/drawing/2014/main" id="{DA8980ED-A9AF-7A4F-8B5F-6A859980A389}"/>
              </a:ext>
            </a:extLst>
          </p:cNvPr>
          <p:cNvSpPr/>
          <p:nvPr/>
        </p:nvSpPr>
        <p:spPr>
          <a:xfrm>
            <a:off x="2713796" y="3519870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3C6DF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2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13" name="Rounded Rectangle 18">
            <a:extLst>
              <a:ext uri="{FF2B5EF4-FFF2-40B4-BE49-F238E27FC236}">
                <a16:creationId xmlns:a16="http://schemas.microsoft.com/office/drawing/2014/main" id="{CB8ABBCA-755A-9A4A-9C3B-AFA781737DEE}"/>
              </a:ext>
            </a:extLst>
          </p:cNvPr>
          <p:cNvGrpSpPr/>
          <p:nvPr/>
        </p:nvGrpSpPr>
        <p:grpSpPr>
          <a:xfrm>
            <a:off x="3049558" y="3514724"/>
            <a:ext cx="325305" cy="629490"/>
            <a:chOff x="0" y="0"/>
            <a:chExt cx="578318" cy="1119091"/>
          </a:xfrm>
        </p:grpSpPr>
        <p:sp>
          <p:nvSpPr>
            <p:cNvPr id="14" name="Rounded Rectangle">
              <a:extLst>
                <a:ext uri="{FF2B5EF4-FFF2-40B4-BE49-F238E27FC236}">
                  <a16:creationId xmlns:a16="http://schemas.microsoft.com/office/drawing/2014/main" id="{0B6767EF-9CBA-A048-958D-387F5AFE2C0B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3C6DF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5" name="2">
              <a:extLst>
                <a:ext uri="{FF2B5EF4-FFF2-40B4-BE49-F238E27FC236}">
                  <a16:creationId xmlns:a16="http://schemas.microsoft.com/office/drawing/2014/main" id="{1B19B1F7-1DA8-8F4C-AC75-0821D1C98B25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3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16" name="Rounded Rectangle 18">
            <a:extLst>
              <a:ext uri="{FF2B5EF4-FFF2-40B4-BE49-F238E27FC236}">
                <a16:creationId xmlns:a16="http://schemas.microsoft.com/office/drawing/2014/main" id="{98162CE1-408A-714C-A32F-6FE8F393A89D}"/>
              </a:ext>
            </a:extLst>
          </p:cNvPr>
          <p:cNvGrpSpPr/>
          <p:nvPr/>
        </p:nvGrpSpPr>
        <p:grpSpPr>
          <a:xfrm>
            <a:off x="3427850" y="3514724"/>
            <a:ext cx="325305" cy="629490"/>
            <a:chOff x="0" y="0"/>
            <a:chExt cx="578318" cy="1119091"/>
          </a:xfrm>
        </p:grpSpPr>
        <p:sp>
          <p:nvSpPr>
            <p:cNvPr id="17" name="Rounded Rectangle">
              <a:extLst>
                <a:ext uri="{FF2B5EF4-FFF2-40B4-BE49-F238E27FC236}">
                  <a16:creationId xmlns:a16="http://schemas.microsoft.com/office/drawing/2014/main" id="{4034EC29-C9BD-1340-AC0B-22B8528CBC7A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3C6DF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8" name="2">
              <a:extLst>
                <a:ext uri="{FF2B5EF4-FFF2-40B4-BE49-F238E27FC236}">
                  <a16:creationId xmlns:a16="http://schemas.microsoft.com/office/drawing/2014/main" id="{7303F0F8-2295-214A-AD51-4D3F37EBF580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4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19" name="Rounded Rectangle 18">
            <a:extLst>
              <a:ext uri="{FF2B5EF4-FFF2-40B4-BE49-F238E27FC236}">
                <a16:creationId xmlns:a16="http://schemas.microsoft.com/office/drawing/2014/main" id="{486BDBDF-30C3-6940-A488-4BF40C9CABC1}"/>
              </a:ext>
            </a:extLst>
          </p:cNvPr>
          <p:cNvGrpSpPr/>
          <p:nvPr/>
        </p:nvGrpSpPr>
        <p:grpSpPr>
          <a:xfrm>
            <a:off x="3769035" y="3514724"/>
            <a:ext cx="325305" cy="629490"/>
            <a:chOff x="0" y="0"/>
            <a:chExt cx="578318" cy="1119091"/>
          </a:xfrm>
        </p:grpSpPr>
        <p:sp>
          <p:nvSpPr>
            <p:cNvPr id="20" name="Rounded Rectangle">
              <a:extLst>
                <a:ext uri="{FF2B5EF4-FFF2-40B4-BE49-F238E27FC236}">
                  <a16:creationId xmlns:a16="http://schemas.microsoft.com/office/drawing/2014/main" id="{5FFC659F-2755-964D-BEB1-772BD05067DD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3C6DF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21" name="2">
              <a:extLst>
                <a:ext uri="{FF2B5EF4-FFF2-40B4-BE49-F238E27FC236}">
                  <a16:creationId xmlns:a16="http://schemas.microsoft.com/office/drawing/2014/main" id="{A7DE0D25-9471-CA46-9B4C-F667B82C923B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5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22" name="Rounded Rectangle 18">
            <a:extLst>
              <a:ext uri="{FF2B5EF4-FFF2-40B4-BE49-F238E27FC236}">
                <a16:creationId xmlns:a16="http://schemas.microsoft.com/office/drawing/2014/main" id="{F5DED3FC-4582-AF4D-A6E4-2243841328D2}"/>
              </a:ext>
            </a:extLst>
          </p:cNvPr>
          <p:cNvGrpSpPr/>
          <p:nvPr/>
        </p:nvGrpSpPr>
        <p:grpSpPr>
          <a:xfrm>
            <a:off x="4132057" y="3514724"/>
            <a:ext cx="325305" cy="629490"/>
            <a:chOff x="0" y="0"/>
            <a:chExt cx="578318" cy="1119091"/>
          </a:xfrm>
        </p:grpSpPr>
        <p:sp>
          <p:nvSpPr>
            <p:cNvPr id="23" name="Rounded Rectangle">
              <a:extLst>
                <a:ext uri="{FF2B5EF4-FFF2-40B4-BE49-F238E27FC236}">
                  <a16:creationId xmlns:a16="http://schemas.microsoft.com/office/drawing/2014/main" id="{6DB82DCA-AF58-ED46-83EA-E721C0F21758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3C6DF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24" name="2">
              <a:extLst>
                <a:ext uri="{FF2B5EF4-FFF2-40B4-BE49-F238E27FC236}">
                  <a16:creationId xmlns:a16="http://schemas.microsoft.com/office/drawing/2014/main" id="{6C1B9500-D72C-3341-8380-BB2D529B36AE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6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25" name="Rounded Rectangle 18">
            <a:extLst>
              <a:ext uri="{FF2B5EF4-FFF2-40B4-BE49-F238E27FC236}">
                <a16:creationId xmlns:a16="http://schemas.microsoft.com/office/drawing/2014/main" id="{60CD8F61-5AFE-834F-BCD9-C20BF79FF6B8}"/>
              </a:ext>
            </a:extLst>
          </p:cNvPr>
          <p:cNvGrpSpPr/>
          <p:nvPr/>
        </p:nvGrpSpPr>
        <p:grpSpPr>
          <a:xfrm>
            <a:off x="4473242" y="3514724"/>
            <a:ext cx="325305" cy="629490"/>
            <a:chOff x="0" y="0"/>
            <a:chExt cx="578318" cy="1119091"/>
          </a:xfrm>
        </p:grpSpPr>
        <p:sp>
          <p:nvSpPr>
            <p:cNvPr id="26" name="Rounded Rectangle">
              <a:extLst>
                <a:ext uri="{FF2B5EF4-FFF2-40B4-BE49-F238E27FC236}">
                  <a16:creationId xmlns:a16="http://schemas.microsoft.com/office/drawing/2014/main" id="{D61349BC-4F1F-A642-A5EC-BD2AB2C24807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3C6DF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27" name="2">
              <a:extLst>
                <a:ext uri="{FF2B5EF4-FFF2-40B4-BE49-F238E27FC236}">
                  <a16:creationId xmlns:a16="http://schemas.microsoft.com/office/drawing/2014/main" id="{0BF2233A-D160-9149-BF26-86998A3382EA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7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28" name="Rounded Rectangle 18">
            <a:extLst>
              <a:ext uri="{FF2B5EF4-FFF2-40B4-BE49-F238E27FC236}">
                <a16:creationId xmlns:a16="http://schemas.microsoft.com/office/drawing/2014/main" id="{111A5225-826B-5F41-BDAD-D1B5102B92B7}"/>
              </a:ext>
            </a:extLst>
          </p:cNvPr>
          <p:cNvGrpSpPr/>
          <p:nvPr/>
        </p:nvGrpSpPr>
        <p:grpSpPr>
          <a:xfrm>
            <a:off x="4815336" y="3514724"/>
            <a:ext cx="325305" cy="629490"/>
            <a:chOff x="0" y="0"/>
            <a:chExt cx="578318" cy="1119091"/>
          </a:xfrm>
        </p:grpSpPr>
        <p:sp>
          <p:nvSpPr>
            <p:cNvPr id="29" name="Rounded Rectangle">
              <a:extLst>
                <a:ext uri="{FF2B5EF4-FFF2-40B4-BE49-F238E27FC236}">
                  <a16:creationId xmlns:a16="http://schemas.microsoft.com/office/drawing/2014/main" id="{E6FC71B1-583D-2640-A44D-AAA15169B828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3C6DF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0" name="2">
              <a:extLst>
                <a:ext uri="{FF2B5EF4-FFF2-40B4-BE49-F238E27FC236}">
                  <a16:creationId xmlns:a16="http://schemas.microsoft.com/office/drawing/2014/main" id="{36A2CB91-E6CE-4E40-811B-EC73053D2326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8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DF185F4-808A-3A49-93BF-AB9090898F8D}"/>
              </a:ext>
            </a:extLst>
          </p:cNvPr>
          <p:cNvCxnSpPr>
            <a:cxnSpLocks/>
          </p:cNvCxnSpPr>
          <p:nvPr/>
        </p:nvCxnSpPr>
        <p:spPr>
          <a:xfrm>
            <a:off x="3380248" y="3255311"/>
            <a:ext cx="0" cy="1148316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332BDED-27CC-1D44-A98B-B8BC9670EF08}"/>
              </a:ext>
            </a:extLst>
          </p:cNvPr>
          <p:cNvCxnSpPr>
            <a:cxnSpLocks/>
          </p:cNvCxnSpPr>
          <p:nvPr/>
        </p:nvCxnSpPr>
        <p:spPr>
          <a:xfrm>
            <a:off x="4447044" y="3301386"/>
            <a:ext cx="0" cy="1148316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83235BF-4EFF-2441-A215-A2AB8A7FFAAE}"/>
              </a:ext>
            </a:extLst>
          </p:cNvPr>
          <p:cNvSpPr txBox="1"/>
          <p:nvPr/>
        </p:nvSpPr>
        <p:spPr>
          <a:xfrm>
            <a:off x="4191922" y="2650598"/>
            <a:ext cx="1080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Checkpoint</a:t>
            </a:r>
          </a:p>
          <a:p>
            <a:r>
              <a:rPr lang="en-US" sz="1400" dirty="0"/>
              <a:t>Barrier - n</a:t>
            </a:r>
            <a:endParaRPr sz="14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F2EE09A-2FC7-5146-89B5-717C9D353AAE}"/>
              </a:ext>
            </a:extLst>
          </p:cNvPr>
          <p:cNvCxnSpPr>
            <a:cxnSpLocks/>
          </p:cNvCxnSpPr>
          <p:nvPr/>
        </p:nvCxnSpPr>
        <p:spPr>
          <a:xfrm>
            <a:off x="2004960" y="4805916"/>
            <a:ext cx="3267707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F74BBC9-208F-3A45-8D13-3B4EEC3FD3B0}"/>
              </a:ext>
            </a:extLst>
          </p:cNvPr>
          <p:cNvSpPr txBox="1"/>
          <p:nvPr/>
        </p:nvSpPr>
        <p:spPr>
          <a:xfrm>
            <a:off x="3346759" y="4207309"/>
            <a:ext cx="1080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Checkpoint</a:t>
            </a:r>
          </a:p>
          <a:p>
            <a:pPr algn="ctr"/>
            <a:r>
              <a:rPr lang="en-US" sz="1400" dirty="0"/>
              <a:t> n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344384222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210013</TotalTime>
  <Words>224</Words>
  <Application>Microsoft Macintosh PowerPoint</Application>
  <PresentationFormat>Widescreen</PresentationFormat>
  <Paragraphs>101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IBM Plex Mono SemiBold</vt:lpstr>
      <vt:lpstr>IBM Plex Sans</vt:lpstr>
      <vt:lpstr>BLANK</vt:lpstr>
      <vt:lpstr>Flink Architecture</vt:lpstr>
      <vt:lpstr>Flink Architecture</vt:lpstr>
      <vt:lpstr>Event-driven applications</vt:lpstr>
      <vt:lpstr>PowerPoint Presentation</vt:lpstr>
      <vt:lpstr>PowerPoint Presentation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Cloud Strategy</dc:title>
  <dc:creator>ADMINIBM</dc:creator>
  <cp:lastModifiedBy>JEROME Boyer</cp:lastModifiedBy>
  <cp:revision>2779</cp:revision>
  <cp:lastPrinted>2016-03-10T02:30:19Z</cp:lastPrinted>
  <dcterms:created xsi:type="dcterms:W3CDTF">2015-06-25T15:18:43Z</dcterms:created>
  <dcterms:modified xsi:type="dcterms:W3CDTF">2021-04-24T04:36:29Z</dcterms:modified>
</cp:coreProperties>
</file>