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13"/>
  </p:notesMasterIdLst>
  <p:sldIdLst>
    <p:sldId id="2678" r:id="rId2"/>
    <p:sldId id="2681" r:id="rId3"/>
    <p:sldId id="2676" r:id="rId4"/>
    <p:sldId id="2679" r:id="rId5"/>
    <p:sldId id="2682" r:id="rId6"/>
    <p:sldId id="2680" r:id="rId7"/>
    <p:sldId id="2683" r:id="rId8"/>
    <p:sldId id="2684" r:id="rId9"/>
    <p:sldId id="2677" r:id="rId10"/>
    <p:sldId id="2685" r:id="rId11"/>
    <p:sldId id="2686" r:id="rId12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D76F59"/>
    <a:srgbClr val="00813C"/>
    <a:srgbClr val="244311"/>
    <a:srgbClr val="9D381C"/>
    <a:srgbClr val="1B44A7"/>
    <a:srgbClr val="D50000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3" autoAdjust="0"/>
    <p:restoredTop sz="87779" autoAdjust="0"/>
  </p:normalViewPr>
  <p:slideViewPr>
    <p:cSldViewPr snapToGrid="0">
      <p:cViewPr varScale="1">
        <p:scale>
          <a:sx n="106" d="100"/>
          <a:sy n="106" d="100"/>
        </p:scale>
        <p:origin x="208" y="10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the master process that controls the execution of a single application—each application is controlled by a different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JobManager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receives an application for execution.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7750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Apache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stores the application state locally in memory or in an embedded database. Since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distributed system, the local state needs to be protected against failures to avoid data loss in case of application or machine failure.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Flink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guarantees this by periodically writing a consistent checkpoint of the application state to a remote and durable storage.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72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34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case of a task failure, the job manager will get new resources and task slot and recover from the checkpoint values, the state of each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AAE1B-F6B9-4FCD-B9AB-4A0AD0AFAC97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72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59" y="3864436"/>
            <a:ext cx="7035211" cy="505804"/>
          </a:xfrm>
          <a:custGeom>
            <a:avLst/>
            <a:gdLst>
              <a:gd name="connsiteX0" fmla="*/ 0 w 7035211"/>
              <a:gd name="connsiteY0" fmla="*/ 0 h 505804"/>
              <a:gd name="connsiteX1" fmla="*/ 515915 w 7035211"/>
              <a:gd name="connsiteY1" fmla="*/ 0 h 505804"/>
              <a:gd name="connsiteX2" fmla="*/ 891127 w 7035211"/>
              <a:gd name="connsiteY2" fmla="*/ 0 h 505804"/>
              <a:gd name="connsiteX3" fmla="*/ 1618099 w 7035211"/>
              <a:gd name="connsiteY3" fmla="*/ 0 h 505804"/>
              <a:gd name="connsiteX4" fmla="*/ 2134014 w 7035211"/>
              <a:gd name="connsiteY4" fmla="*/ 0 h 505804"/>
              <a:gd name="connsiteX5" fmla="*/ 2649929 w 7035211"/>
              <a:gd name="connsiteY5" fmla="*/ 0 h 505804"/>
              <a:gd name="connsiteX6" fmla="*/ 3376901 w 7035211"/>
              <a:gd name="connsiteY6" fmla="*/ 0 h 505804"/>
              <a:gd name="connsiteX7" fmla="*/ 3822465 w 7035211"/>
              <a:gd name="connsiteY7" fmla="*/ 0 h 505804"/>
              <a:gd name="connsiteX8" fmla="*/ 4549436 w 7035211"/>
              <a:gd name="connsiteY8" fmla="*/ 0 h 505804"/>
              <a:gd name="connsiteX9" fmla="*/ 5276408 w 7035211"/>
              <a:gd name="connsiteY9" fmla="*/ 0 h 505804"/>
              <a:gd name="connsiteX10" fmla="*/ 5862676 w 7035211"/>
              <a:gd name="connsiteY10" fmla="*/ 0 h 505804"/>
              <a:gd name="connsiteX11" fmla="*/ 7035211 w 7035211"/>
              <a:gd name="connsiteY11" fmla="*/ 0 h 505804"/>
              <a:gd name="connsiteX12" fmla="*/ 7035211 w 7035211"/>
              <a:gd name="connsiteY12" fmla="*/ 505804 h 505804"/>
              <a:gd name="connsiteX13" fmla="*/ 6660000 w 7035211"/>
              <a:gd name="connsiteY13" fmla="*/ 505804 h 505804"/>
              <a:gd name="connsiteX14" fmla="*/ 5933028 w 7035211"/>
              <a:gd name="connsiteY14" fmla="*/ 505804 h 505804"/>
              <a:gd name="connsiteX15" fmla="*/ 5487465 w 7035211"/>
              <a:gd name="connsiteY15" fmla="*/ 505804 h 505804"/>
              <a:gd name="connsiteX16" fmla="*/ 4901197 w 7035211"/>
              <a:gd name="connsiteY16" fmla="*/ 505804 h 505804"/>
              <a:gd name="connsiteX17" fmla="*/ 4174225 w 7035211"/>
              <a:gd name="connsiteY17" fmla="*/ 505804 h 505804"/>
              <a:gd name="connsiteX18" fmla="*/ 3587958 w 7035211"/>
              <a:gd name="connsiteY18" fmla="*/ 505804 h 505804"/>
              <a:gd name="connsiteX19" fmla="*/ 3212746 w 7035211"/>
              <a:gd name="connsiteY19" fmla="*/ 505804 h 505804"/>
              <a:gd name="connsiteX20" fmla="*/ 2767183 w 7035211"/>
              <a:gd name="connsiteY20" fmla="*/ 505804 h 505804"/>
              <a:gd name="connsiteX21" fmla="*/ 2040211 w 7035211"/>
              <a:gd name="connsiteY21" fmla="*/ 505804 h 505804"/>
              <a:gd name="connsiteX22" fmla="*/ 1453944 w 7035211"/>
              <a:gd name="connsiteY22" fmla="*/ 505804 h 505804"/>
              <a:gd name="connsiteX23" fmla="*/ 1008380 w 7035211"/>
              <a:gd name="connsiteY23" fmla="*/ 505804 h 505804"/>
              <a:gd name="connsiteX24" fmla="*/ 0 w 7035211"/>
              <a:gd name="connsiteY24" fmla="*/ 505804 h 505804"/>
              <a:gd name="connsiteX25" fmla="*/ 0 w 7035211"/>
              <a:gd name="connsiteY25" fmla="*/ 0 h 5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35211" h="505804" extrusionOk="0">
                <a:moveTo>
                  <a:pt x="0" y="0"/>
                </a:moveTo>
                <a:cubicBezTo>
                  <a:pt x="206523" y="-32115"/>
                  <a:pt x="271342" y="46962"/>
                  <a:pt x="515915" y="0"/>
                </a:cubicBezTo>
                <a:cubicBezTo>
                  <a:pt x="760489" y="-46962"/>
                  <a:pt x="792663" y="33101"/>
                  <a:pt x="891127" y="0"/>
                </a:cubicBezTo>
                <a:cubicBezTo>
                  <a:pt x="989591" y="-33101"/>
                  <a:pt x="1396146" y="59339"/>
                  <a:pt x="1618099" y="0"/>
                </a:cubicBezTo>
                <a:cubicBezTo>
                  <a:pt x="1840052" y="-59339"/>
                  <a:pt x="2016295" y="41327"/>
                  <a:pt x="2134014" y="0"/>
                </a:cubicBezTo>
                <a:cubicBezTo>
                  <a:pt x="2251733" y="-41327"/>
                  <a:pt x="2405967" y="44184"/>
                  <a:pt x="2649929" y="0"/>
                </a:cubicBezTo>
                <a:cubicBezTo>
                  <a:pt x="2893891" y="-44184"/>
                  <a:pt x="3207835" y="68026"/>
                  <a:pt x="3376901" y="0"/>
                </a:cubicBezTo>
                <a:cubicBezTo>
                  <a:pt x="3545967" y="-68026"/>
                  <a:pt x="3637036" y="27350"/>
                  <a:pt x="3822465" y="0"/>
                </a:cubicBezTo>
                <a:cubicBezTo>
                  <a:pt x="4007894" y="-27350"/>
                  <a:pt x="4233989" y="28237"/>
                  <a:pt x="4549436" y="0"/>
                </a:cubicBezTo>
                <a:cubicBezTo>
                  <a:pt x="4864883" y="-28237"/>
                  <a:pt x="4923904" y="66041"/>
                  <a:pt x="5276408" y="0"/>
                </a:cubicBezTo>
                <a:cubicBezTo>
                  <a:pt x="5628912" y="-66041"/>
                  <a:pt x="5576129" y="55282"/>
                  <a:pt x="5862676" y="0"/>
                </a:cubicBezTo>
                <a:cubicBezTo>
                  <a:pt x="6149223" y="-55282"/>
                  <a:pt x="6606035" y="71575"/>
                  <a:pt x="7035211" y="0"/>
                </a:cubicBezTo>
                <a:cubicBezTo>
                  <a:pt x="7042467" y="191842"/>
                  <a:pt x="7007914" y="332426"/>
                  <a:pt x="7035211" y="505804"/>
                </a:cubicBezTo>
                <a:cubicBezTo>
                  <a:pt x="6939011" y="524527"/>
                  <a:pt x="6740832" y="488225"/>
                  <a:pt x="6660000" y="505804"/>
                </a:cubicBezTo>
                <a:cubicBezTo>
                  <a:pt x="6579168" y="523383"/>
                  <a:pt x="6200446" y="496392"/>
                  <a:pt x="5933028" y="505804"/>
                </a:cubicBezTo>
                <a:cubicBezTo>
                  <a:pt x="5665610" y="515216"/>
                  <a:pt x="5632418" y="459179"/>
                  <a:pt x="5487465" y="505804"/>
                </a:cubicBezTo>
                <a:cubicBezTo>
                  <a:pt x="5342512" y="552429"/>
                  <a:pt x="5135862" y="498339"/>
                  <a:pt x="4901197" y="505804"/>
                </a:cubicBezTo>
                <a:cubicBezTo>
                  <a:pt x="4666532" y="513269"/>
                  <a:pt x="4470771" y="475514"/>
                  <a:pt x="4174225" y="505804"/>
                </a:cubicBezTo>
                <a:cubicBezTo>
                  <a:pt x="3877679" y="536094"/>
                  <a:pt x="3715283" y="442839"/>
                  <a:pt x="3587958" y="505804"/>
                </a:cubicBezTo>
                <a:cubicBezTo>
                  <a:pt x="3460633" y="568769"/>
                  <a:pt x="3294080" y="475507"/>
                  <a:pt x="3212746" y="505804"/>
                </a:cubicBezTo>
                <a:cubicBezTo>
                  <a:pt x="3131412" y="536101"/>
                  <a:pt x="2949237" y="503820"/>
                  <a:pt x="2767183" y="505804"/>
                </a:cubicBezTo>
                <a:cubicBezTo>
                  <a:pt x="2585129" y="507788"/>
                  <a:pt x="2255989" y="464594"/>
                  <a:pt x="2040211" y="505804"/>
                </a:cubicBezTo>
                <a:cubicBezTo>
                  <a:pt x="1824433" y="547014"/>
                  <a:pt x="1672998" y="441757"/>
                  <a:pt x="1453944" y="505804"/>
                </a:cubicBezTo>
                <a:cubicBezTo>
                  <a:pt x="1234890" y="569851"/>
                  <a:pt x="1230015" y="497153"/>
                  <a:pt x="1008380" y="505804"/>
                </a:cubicBezTo>
                <a:cubicBezTo>
                  <a:pt x="786745" y="514455"/>
                  <a:pt x="210581" y="405626"/>
                  <a:pt x="0" y="505804"/>
                </a:cubicBezTo>
                <a:cubicBezTo>
                  <a:pt x="-20223" y="397498"/>
                  <a:pt x="26341" y="16661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2364059" y="31633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Set </a:t>
            </a:r>
          </a:p>
          <a:p>
            <a:pPr algn="ctr"/>
            <a:r>
              <a:rPr lang="en-US" sz="1200" dirty="0"/>
              <a:t>Batch Processing</a:t>
            </a:r>
            <a:endParaRPr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 rot="16200000">
            <a:off x="2132262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</a:t>
            </a:r>
            <a:endParaRPr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5972129" y="3134715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80D89-BD30-C24E-880B-2D5A8B83AA58}"/>
              </a:ext>
            </a:extLst>
          </p:cNvPr>
          <p:cNvSpPr/>
          <p:nvPr/>
        </p:nvSpPr>
        <p:spPr>
          <a:xfrm rot="16200000">
            <a:off x="2869704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Processing</a:t>
            </a:r>
            <a:endParaRPr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189A30-7379-3F4C-9076-AAE4C2545C5F}"/>
              </a:ext>
            </a:extLst>
          </p:cNvPr>
          <p:cNvSpPr/>
          <p:nvPr/>
        </p:nvSpPr>
        <p:spPr>
          <a:xfrm rot="16200000">
            <a:off x="3719730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512635-F4C1-AC47-B275-AA22F47CAC49}"/>
              </a:ext>
            </a:extLst>
          </p:cNvPr>
          <p:cNvSpPr/>
          <p:nvPr/>
        </p:nvSpPr>
        <p:spPr>
          <a:xfrm>
            <a:off x="2264667" y="1146557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Zeppelin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04926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451353" y="3187220"/>
            <a:ext cx="2288260" cy="1124015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2337292"/>
          </a:xfrm>
          <a:custGeom>
            <a:avLst/>
            <a:gdLst>
              <a:gd name="connsiteX0" fmla="*/ 0 w 3686759"/>
              <a:gd name="connsiteY0" fmla="*/ 0 h 2337292"/>
              <a:gd name="connsiteX1" fmla="*/ 489812 w 3686759"/>
              <a:gd name="connsiteY1" fmla="*/ 0 h 2337292"/>
              <a:gd name="connsiteX2" fmla="*/ 905889 w 3686759"/>
              <a:gd name="connsiteY2" fmla="*/ 0 h 2337292"/>
              <a:gd name="connsiteX3" fmla="*/ 1506304 w 3686759"/>
              <a:gd name="connsiteY3" fmla="*/ 0 h 2337292"/>
              <a:gd name="connsiteX4" fmla="*/ 1996117 w 3686759"/>
              <a:gd name="connsiteY4" fmla="*/ 0 h 2337292"/>
              <a:gd name="connsiteX5" fmla="*/ 2485929 w 3686759"/>
              <a:gd name="connsiteY5" fmla="*/ 0 h 2337292"/>
              <a:gd name="connsiteX6" fmla="*/ 3086344 w 3686759"/>
              <a:gd name="connsiteY6" fmla="*/ 0 h 2337292"/>
              <a:gd name="connsiteX7" fmla="*/ 3686759 w 3686759"/>
              <a:gd name="connsiteY7" fmla="*/ 0 h 2337292"/>
              <a:gd name="connsiteX8" fmla="*/ 3686759 w 3686759"/>
              <a:gd name="connsiteY8" fmla="*/ 631069 h 2337292"/>
              <a:gd name="connsiteX9" fmla="*/ 3686759 w 3686759"/>
              <a:gd name="connsiteY9" fmla="*/ 1168646 h 2337292"/>
              <a:gd name="connsiteX10" fmla="*/ 3686759 w 3686759"/>
              <a:gd name="connsiteY10" fmla="*/ 1706223 h 2337292"/>
              <a:gd name="connsiteX11" fmla="*/ 3686759 w 3686759"/>
              <a:gd name="connsiteY11" fmla="*/ 2337292 h 2337292"/>
              <a:gd name="connsiteX12" fmla="*/ 3123212 w 3686759"/>
              <a:gd name="connsiteY12" fmla="*/ 2337292 h 2337292"/>
              <a:gd name="connsiteX13" fmla="*/ 2522797 w 3686759"/>
              <a:gd name="connsiteY13" fmla="*/ 2337292 h 2337292"/>
              <a:gd name="connsiteX14" fmla="*/ 1922381 w 3686759"/>
              <a:gd name="connsiteY14" fmla="*/ 2337292 h 2337292"/>
              <a:gd name="connsiteX15" fmla="*/ 1469437 w 3686759"/>
              <a:gd name="connsiteY15" fmla="*/ 2337292 h 2337292"/>
              <a:gd name="connsiteX16" fmla="*/ 942757 w 3686759"/>
              <a:gd name="connsiteY16" fmla="*/ 2337292 h 2337292"/>
              <a:gd name="connsiteX17" fmla="*/ 0 w 3686759"/>
              <a:gd name="connsiteY17" fmla="*/ 2337292 h 2337292"/>
              <a:gd name="connsiteX18" fmla="*/ 0 w 3686759"/>
              <a:gd name="connsiteY18" fmla="*/ 1752969 h 2337292"/>
              <a:gd name="connsiteX19" fmla="*/ 0 w 3686759"/>
              <a:gd name="connsiteY19" fmla="*/ 1215392 h 2337292"/>
              <a:gd name="connsiteX20" fmla="*/ 0 w 3686759"/>
              <a:gd name="connsiteY20" fmla="*/ 677815 h 2337292"/>
              <a:gd name="connsiteX21" fmla="*/ 0 w 3686759"/>
              <a:gd name="connsiteY21" fmla="*/ 0 h 233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86759" h="2337292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42570" y="166612"/>
                  <a:pt x="3617166" y="390508"/>
                  <a:pt x="3686759" y="631069"/>
                </a:cubicBezTo>
                <a:cubicBezTo>
                  <a:pt x="3756352" y="871630"/>
                  <a:pt x="3653998" y="1008872"/>
                  <a:pt x="3686759" y="1168646"/>
                </a:cubicBezTo>
                <a:cubicBezTo>
                  <a:pt x="3719520" y="1328420"/>
                  <a:pt x="3625328" y="1527695"/>
                  <a:pt x="3686759" y="1706223"/>
                </a:cubicBezTo>
                <a:cubicBezTo>
                  <a:pt x="3748190" y="1884751"/>
                  <a:pt x="3645176" y="2041424"/>
                  <a:pt x="3686759" y="2337292"/>
                </a:cubicBezTo>
                <a:cubicBezTo>
                  <a:pt x="3520227" y="2348515"/>
                  <a:pt x="3365635" y="2315084"/>
                  <a:pt x="3123212" y="2337292"/>
                </a:cubicBezTo>
                <a:cubicBezTo>
                  <a:pt x="2880789" y="2359500"/>
                  <a:pt x="2644138" y="2323696"/>
                  <a:pt x="2522797" y="2337292"/>
                </a:cubicBezTo>
                <a:cubicBezTo>
                  <a:pt x="2401457" y="2350888"/>
                  <a:pt x="2052263" y="2266827"/>
                  <a:pt x="1922381" y="2337292"/>
                </a:cubicBezTo>
                <a:cubicBezTo>
                  <a:pt x="1792499" y="2407757"/>
                  <a:pt x="1672333" y="2336449"/>
                  <a:pt x="1469437" y="2337292"/>
                </a:cubicBezTo>
                <a:cubicBezTo>
                  <a:pt x="1266541" y="2338135"/>
                  <a:pt x="1107177" y="2333895"/>
                  <a:pt x="942757" y="2337292"/>
                </a:cubicBezTo>
                <a:cubicBezTo>
                  <a:pt x="778337" y="2340689"/>
                  <a:pt x="400607" y="2241648"/>
                  <a:pt x="0" y="2337292"/>
                </a:cubicBezTo>
                <a:cubicBezTo>
                  <a:pt x="-33523" y="2090760"/>
                  <a:pt x="38868" y="1970384"/>
                  <a:pt x="0" y="1752969"/>
                </a:cubicBezTo>
                <a:cubicBezTo>
                  <a:pt x="-38868" y="1535554"/>
                  <a:pt x="42536" y="1385183"/>
                  <a:pt x="0" y="1215392"/>
                </a:cubicBezTo>
                <a:cubicBezTo>
                  <a:pt x="-42536" y="1045601"/>
                  <a:pt x="48071" y="798655"/>
                  <a:pt x="0" y="677815"/>
                </a:cubicBezTo>
                <a:cubicBezTo>
                  <a:pt x="-48071" y="556975"/>
                  <a:pt x="24603" y="19440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157491" y="2339413"/>
            <a:ext cx="1629418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6848579" y="230439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45" name="Straight Arrow Connector 37">
            <a:extLst>
              <a:ext uri="{FF2B5EF4-FFF2-40B4-BE49-F238E27FC236}">
                <a16:creationId xmlns:a16="http://schemas.microsoft.com/office/drawing/2014/main" id="{4083E5D6-980C-BE46-A643-18EF7EF5C099}"/>
              </a:ext>
            </a:extLst>
          </p:cNvPr>
          <p:cNvCxnSpPr>
            <a:cxnSpLocks/>
            <a:stCxn id="38" idx="3"/>
            <a:endCxn id="44" idx="1"/>
          </p:cNvCxnSpPr>
          <p:nvPr/>
        </p:nvCxnSpPr>
        <p:spPr>
          <a:xfrm flipV="1">
            <a:off x="3786909" y="2428503"/>
            <a:ext cx="3061670" cy="17659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2795776" y="3047204"/>
            <a:ext cx="2022576" cy="1669729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A599055-F5DC-BE47-B256-D43FB1A92DDC}"/>
              </a:ext>
            </a:extLst>
          </p:cNvPr>
          <p:cNvSpPr txBox="1"/>
          <p:nvPr/>
        </p:nvSpPr>
        <p:spPr>
          <a:xfrm>
            <a:off x="4502839" y="2477725"/>
            <a:ext cx="1236927" cy="230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Situation detection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06DEEDB-8110-9E46-960B-2DE50B19E691}"/>
              </a:ext>
            </a:extLst>
          </p:cNvPr>
          <p:cNvSpPr/>
          <p:nvPr/>
        </p:nvSpPr>
        <p:spPr>
          <a:xfrm>
            <a:off x="6300385" y="972125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Management</a:t>
            </a:r>
            <a:endParaRPr sz="1200" dirty="0">
              <a:solidFill>
                <a:srgbClr val="7030A0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34E76D7-1781-CE45-93C8-36E530E8F0EA}"/>
              </a:ext>
            </a:extLst>
          </p:cNvPr>
          <p:cNvGrpSpPr/>
          <p:nvPr/>
        </p:nvGrpSpPr>
        <p:grpSpPr>
          <a:xfrm>
            <a:off x="8730912" y="1073324"/>
            <a:ext cx="522207" cy="827128"/>
            <a:chOff x="8059744" y="2529572"/>
            <a:chExt cx="621791" cy="90006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C25F95A-897D-D54A-83FE-01D989BB2E9F}"/>
                </a:ext>
              </a:extLst>
            </p:cNvPr>
            <p:cNvGrpSpPr/>
            <p:nvPr/>
          </p:nvGrpSpPr>
          <p:grpSpPr>
            <a:xfrm>
              <a:off x="8059744" y="2529572"/>
              <a:ext cx="621791" cy="621792"/>
              <a:chOff x="8059744" y="2529572"/>
              <a:chExt cx="621791" cy="621792"/>
            </a:xfrm>
          </p:grpSpPr>
          <p:sp>
            <p:nvSpPr>
              <p:cNvPr id="103" name="Shape 224">
                <a:extLst>
                  <a:ext uri="{FF2B5EF4-FFF2-40B4-BE49-F238E27FC236}">
                    <a16:creationId xmlns:a16="http://schemas.microsoft.com/office/drawing/2014/main" id="{EA9090FE-5982-5A41-9817-F6A113A949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59744" y="25295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0D006E7F-8717-A448-80D2-1974FD6951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15298" y="2618040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2" name="Shape 226">
              <a:extLst>
                <a:ext uri="{FF2B5EF4-FFF2-40B4-BE49-F238E27FC236}">
                  <a16:creationId xmlns:a16="http://schemas.microsoft.com/office/drawing/2014/main" id="{9ED6524B-FD8C-2B4E-B475-1263035C3565}"/>
                </a:ext>
              </a:extLst>
            </p:cNvPr>
            <p:cNvSpPr/>
            <p:nvPr/>
          </p:nvSpPr>
          <p:spPr>
            <a:xfrm>
              <a:off x="8107749" y="3183419"/>
              <a:ext cx="525785" cy="24622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BUSINESS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 USER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FCAD6DF-EE87-1C4A-90A3-BF0100D9A84B}"/>
              </a:ext>
            </a:extLst>
          </p:cNvPr>
          <p:cNvGrpSpPr/>
          <p:nvPr/>
        </p:nvGrpSpPr>
        <p:grpSpPr>
          <a:xfrm>
            <a:off x="2304091" y="818138"/>
            <a:ext cx="634790" cy="768402"/>
            <a:chOff x="8598846" y="586472"/>
            <a:chExt cx="634790" cy="768402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801D38A-A1FB-874A-8A12-6D1FD362AD04}"/>
                </a:ext>
              </a:extLst>
            </p:cNvPr>
            <p:cNvGrpSpPr/>
            <p:nvPr/>
          </p:nvGrpSpPr>
          <p:grpSpPr>
            <a:xfrm>
              <a:off x="8605343" y="586472"/>
              <a:ext cx="621791" cy="621792"/>
              <a:chOff x="8605343" y="586472"/>
              <a:chExt cx="621791" cy="621792"/>
            </a:xfrm>
          </p:grpSpPr>
          <p:sp>
            <p:nvSpPr>
              <p:cNvPr id="108" name="Shape 224">
                <a:extLst>
                  <a:ext uri="{FF2B5EF4-FFF2-40B4-BE49-F238E27FC236}">
                    <a16:creationId xmlns:a16="http://schemas.microsoft.com/office/drawing/2014/main" id="{3278BA67-314E-4544-95C1-0EBC637ECDA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05343" y="586472"/>
                <a:ext cx="621791" cy="6217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411280D4-316F-7F4D-BC82-CA2C141F4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765289" y="659903"/>
                <a:ext cx="304800" cy="419100"/>
              </a:xfrm>
              <a:prstGeom prst="rect">
                <a:avLst/>
              </a:prstGeom>
            </p:spPr>
          </p:pic>
        </p:grpSp>
        <p:sp>
          <p:nvSpPr>
            <p:cNvPr id="107" name="Shape 226">
              <a:extLst>
                <a:ext uri="{FF2B5EF4-FFF2-40B4-BE49-F238E27FC236}">
                  <a16:creationId xmlns:a16="http://schemas.microsoft.com/office/drawing/2014/main" id="{0C8837A1-A783-F34C-BD6A-EF98E64830A2}"/>
                </a:ext>
              </a:extLst>
            </p:cNvPr>
            <p:cNvSpPr/>
            <p:nvPr/>
          </p:nvSpPr>
          <p:spPr>
            <a:xfrm>
              <a:off x="8598846" y="1231763"/>
              <a:ext cx="634790" cy="123111"/>
            </a:xfrm>
            <a:custGeom>
              <a:avLst/>
              <a:gdLst>
                <a:gd name="connsiteX0" fmla="*/ 0 w 532050"/>
                <a:gd name="connsiteY0" fmla="*/ 0 h 238955"/>
                <a:gd name="connsiteX1" fmla="*/ 532050 w 532050"/>
                <a:gd name="connsiteY1" fmla="*/ 0 h 238955"/>
                <a:gd name="connsiteX2" fmla="*/ 532050 w 532050"/>
                <a:gd name="connsiteY2" fmla="*/ 238955 h 238955"/>
                <a:gd name="connsiteX3" fmla="*/ 0 w 532050"/>
                <a:gd name="connsiteY3" fmla="*/ 238955 h 238955"/>
                <a:gd name="connsiteX4" fmla="*/ 0 w 532050"/>
                <a:gd name="connsiteY4" fmla="*/ 0 h 238955"/>
                <a:gd name="connsiteX0" fmla="*/ 0 w 532050"/>
                <a:gd name="connsiteY0" fmla="*/ 0 h 239839"/>
                <a:gd name="connsiteX1" fmla="*/ 532050 w 532050"/>
                <a:gd name="connsiteY1" fmla="*/ 0 h 239839"/>
                <a:gd name="connsiteX2" fmla="*/ 532050 w 532050"/>
                <a:gd name="connsiteY2" fmla="*/ 238955 h 239839"/>
                <a:gd name="connsiteX3" fmla="*/ 138349 w 532050"/>
                <a:gd name="connsiteY3" fmla="*/ 239839 h 239839"/>
                <a:gd name="connsiteX4" fmla="*/ 0 w 532050"/>
                <a:gd name="connsiteY4" fmla="*/ 238955 h 239839"/>
                <a:gd name="connsiteX5" fmla="*/ 0 w 532050"/>
                <a:gd name="connsiteY5" fmla="*/ 0 h 23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2050" h="239839">
                  <a:moveTo>
                    <a:pt x="0" y="0"/>
                  </a:moveTo>
                  <a:lnTo>
                    <a:pt x="532050" y="0"/>
                  </a:lnTo>
                  <a:lnTo>
                    <a:pt x="532050" y="238955"/>
                  </a:lnTo>
                  <a:lnTo>
                    <a:pt x="138349" y="239839"/>
                  </a:lnTo>
                  <a:lnTo>
                    <a:pt x="0" y="23895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DEVELOPER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E0EE49-0BCE-ED44-A089-02EA6B0559EE}"/>
              </a:ext>
            </a:extLst>
          </p:cNvPr>
          <p:cNvSpPr/>
          <p:nvPr/>
        </p:nvSpPr>
        <p:spPr>
          <a:xfrm>
            <a:off x="2142430" y="703796"/>
            <a:ext cx="2942691" cy="924765"/>
          </a:xfrm>
          <a:custGeom>
            <a:avLst/>
            <a:gdLst>
              <a:gd name="connsiteX0" fmla="*/ 0 w 2942691"/>
              <a:gd name="connsiteY0" fmla="*/ 0 h 924765"/>
              <a:gd name="connsiteX1" fmla="*/ 559111 w 2942691"/>
              <a:gd name="connsiteY1" fmla="*/ 0 h 924765"/>
              <a:gd name="connsiteX2" fmla="*/ 1059369 w 2942691"/>
              <a:gd name="connsiteY2" fmla="*/ 0 h 924765"/>
              <a:gd name="connsiteX3" fmla="*/ 1706761 w 2942691"/>
              <a:gd name="connsiteY3" fmla="*/ 0 h 924765"/>
              <a:gd name="connsiteX4" fmla="*/ 2265872 w 2942691"/>
              <a:gd name="connsiteY4" fmla="*/ 0 h 924765"/>
              <a:gd name="connsiteX5" fmla="*/ 2942691 w 2942691"/>
              <a:gd name="connsiteY5" fmla="*/ 0 h 924765"/>
              <a:gd name="connsiteX6" fmla="*/ 2942691 w 2942691"/>
              <a:gd name="connsiteY6" fmla="*/ 480878 h 924765"/>
              <a:gd name="connsiteX7" fmla="*/ 2942691 w 2942691"/>
              <a:gd name="connsiteY7" fmla="*/ 924765 h 924765"/>
              <a:gd name="connsiteX8" fmla="*/ 2354153 w 2942691"/>
              <a:gd name="connsiteY8" fmla="*/ 924765 h 924765"/>
              <a:gd name="connsiteX9" fmla="*/ 1853895 w 2942691"/>
              <a:gd name="connsiteY9" fmla="*/ 924765 h 924765"/>
              <a:gd name="connsiteX10" fmla="*/ 1265357 w 2942691"/>
              <a:gd name="connsiteY10" fmla="*/ 924765 h 924765"/>
              <a:gd name="connsiteX11" fmla="*/ 676819 w 2942691"/>
              <a:gd name="connsiteY11" fmla="*/ 924765 h 924765"/>
              <a:gd name="connsiteX12" fmla="*/ 0 w 2942691"/>
              <a:gd name="connsiteY12" fmla="*/ 924765 h 924765"/>
              <a:gd name="connsiteX13" fmla="*/ 0 w 2942691"/>
              <a:gd name="connsiteY13" fmla="*/ 443887 h 924765"/>
              <a:gd name="connsiteX14" fmla="*/ 0 w 2942691"/>
              <a:gd name="connsiteY14" fmla="*/ 0 h 924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42691" h="924765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53529" y="212548"/>
                  <a:pt x="2905944" y="379966"/>
                  <a:pt x="2942691" y="480878"/>
                </a:cubicBezTo>
                <a:cubicBezTo>
                  <a:pt x="2979438" y="581790"/>
                  <a:pt x="2927661" y="746055"/>
                  <a:pt x="2942691" y="924765"/>
                </a:cubicBezTo>
                <a:cubicBezTo>
                  <a:pt x="2742916" y="973524"/>
                  <a:pt x="2640680" y="888762"/>
                  <a:pt x="2354153" y="924765"/>
                </a:cubicBezTo>
                <a:cubicBezTo>
                  <a:pt x="2067626" y="960768"/>
                  <a:pt x="1964561" y="905378"/>
                  <a:pt x="1853895" y="924765"/>
                </a:cubicBezTo>
                <a:cubicBezTo>
                  <a:pt x="1743229" y="944152"/>
                  <a:pt x="1428355" y="905366"/>
                  <a:pt x="1265357" y="924765"/>
                </a:cubicBezTo>
                <a:cubicBezTo>
                  <a:pt x="1102359" y="944164"/>
                  <a:pt x="877315" y="868804"/>
                  <a:pt x="676819" y="924765"/>
                </a:cubicBezTo>
                <a:cubicBezTo>
                  <a:pt x="476323" y="980726"/>
                  <a:pt x="198026" y="924371"/>
                  <a:pt x="0" y="924765"/>
                </a:cubicBezTo>
                <a:cubicBezTo>
                  <a:pt x="-912" y="713530"/>
                  <a:pt x="3776" y="669947"/>
                  <a:pt x="0" y="443887"/>
                </a:cubicBezTo>
                <a:cubicBezTo>
                  <a:pt x="-3776" y="217827"/>
                  <a:pt x="15220" y="20272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Dev environment</a:t>
            </a:r>
            <a:endParaRPr sz="1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81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FE9F-9732-7446-BE9C-F7152DE4B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" y="178320"/>
            <a:ext cx="10993967" cy="342900"/>
          </a:xfrm>
        </p:spPr>
        <p:txBody>
          <a:bodyPr/>
          <a:lstStyle/>
          <a:p>
            <a:r>
              <a:rPr lang="en-US" dirty="0"/>
              <a:t>Rule Engine Integration</a:t>
            </a:r>
          </a:p>
        </p:txBody>
      </p:sp>
      <p:cxnSp>
        <p:nvCxnSpPr>
          <p:cNvPr id="24" name="Straight Arrow Connector 37">
            <a:extLst>
              <a:ext uri="{FF2B5EF4-FFF2-40B4-BE49-F238E27FC236}">
                <a16:creationId xmlns:a16="http://schemas.microsoft.com/office/drawing/2014/main" id="{17250F93-B154-8C49-A6C0-6F5EC992E2F5}"/>
              </a:ext>
            </a:extLst>
          </p:cNvPr>
          <p:cNvCxnSpPr>
            <a:cxnSpLocks/>
            <a:stCxn id="32" idx="0"/>
            <a:endCxn id="38" idx="1"/>
          </p:cNvCxnSpPr>
          <p:nvPr/>
        </p:nvCxnSpPr>
        <p:spPr>
          <a:xfrm rot="5400000" flipH="1" flipV="1">
            <a:off x="650631" y="3233402"/>
            <a:ext cx="2042800" cy="1277111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6B20124-D229-8043-97C3-22B959C80AB0}"/>
              </a:ext>
            </a:extLst>
          </p:cNvPr>
          <p:cNvSpPr/>
          <p:nvPr/>
        </p:nvSpPr>
        <p:spPr>
          <a:xfrm>
            <a:off x="264654" y="2054022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Event Source</a:t>
            </a:r>
            <a:endParaRPr sz="1000" dirty="0"/>
          </a:p>
        </p:txBody>
      </p:sp>
      <p:cxnSp>
        <p:nvCxnSpPr>
          <p:cNvPr id="26" name="Straight Arrow Connector 37">
            <a:extLst>
              <a:ext uri="{FF2B5EF4-FFF2-40B4-BE49-F238E27FC236}">
                <a16:creationId xmlns:a16="http://schemas.microsoft.com/office/drawing/2014/main" id="{D83BF498-3751-054D-A3C0-19F193623D1B}"/>
              </a:ext>
            </a:extLst>
          </p:cNvPr>
          <p:cNvCxnSpPr>
            <a:cxnSpLocks/>
            <a:stCxn id="25" idx="2"/>
            <a:endCxn id="34" idx="0"/>
          </p:cNvCxnSpPr>
          <p:nvPr/>
        </p:nvCxnSpPr>
        <p:spPr>
          <a:xfrm rot="16200000" flipH="1">
            <a:off x="-187298" y="3367782"/>
            <a:ext cx="2496435" cy="554713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34F158D-B271-CD4B-9E15-321ACB3F9544}"/>
              </a:ext>
            </a:extLst>
          </p:cNvPr>
          <p:cNvGrpSpPr/>
          <p:nvPr/>
        </p:nvGrpSpPr>
        <p:grpSpPr>
          <a:xfrm>
            <a:off x="483256" y="4893357"/>
            <a:ext cx="948040" cy="629490"/>
            <a:chOff x="540471" y="2954563"/>
            <a:chExt cx="948040" cy="629490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CC0DD6BE-648E-E14B-BDE7-3B8F68E78A5A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8051C379-0C75-FB4B-9F61-7AF330B954A2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Rounded Rectangle">
              <a:extLst>
                <a:ext uri="{FF2B5EF4-FFF2-40B4-BE49-F238E27FC236}">
                  <a16:creationId xmlns:a16="http://schemas.microsoft.com/office/drawing/2014/main" id="{5B792338-88B4-5C42-9D94-F5A47128B0F5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2" name="Rounded Rectangle">
              <a:extLst>
                <a:ext uri="{FF2B5EF4-FFF2-40B4-BE49-F238E27FC236}">
                  <a16:creationId xmlns:a16="http://schemas.microsoft.com/office/drawing/2014/main" id="{BF1CC6E3-39F9-514B-B096-B9AB30D21EB5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41BA005E-4F26-A14D-A5B1-6B1D45F7E446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Rounded Rectangle">
              <a:extLst>
                <a:ext uri="{FF2B5EF4-FFF2-40B4-BE49-F238E27FC236}">
                  <a16:creationId xmlns:a16="http://schemas.microsoft.com/office/drawing/2014/main" id="{D35CD717-AC73-B64C-988E-9580AC4F4E9A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F2224E-8C84-7640-90FA-95D0CEB68280}"/>
              </a:ext>
            </a:extLst>
          </p:cNvPr>
          <p:cNvSpPr/>
          <p:nvPr/>
        </p:nvSpPr>
        <p:spPr>
          <a:xfrm>
            <a:off x="2064472" y="1939147"/>
            <a:ext cx="3686759" cy="2337292"/>
          </a:xfrm>
          <a:custGeom>
            <a:avLst/>
            <a:gdLst>
              <a:gd name="connsiteX0" fmla="*/ 0 w 3686759"/>
              <a:gd name="connsiteY0" fmla="*/ 0 h 2337292"/>
              <a:gd name="connsiteX1" fmla="*/ 489812 w 3686759"/>
              <a:gd name="connsiteY1" fmla="*/ 0 h 2337292"/>
              <a:gd name="connsiteX2" fmla="*/ 905889 w 3686759"/>
              <a:gd name="connsiteY2" fmla="*/ 0 h 2337292"/>
              <a:gd name="connsiteX3" fmla="*/ 1506304 w 3686759"/>
              <a:gd name="connsiteY3" fmla="*/ 0 h 2337292"/>
              <a:gd name="connsiteX4" fmla="*/ 1996117 w 3686759"/>
              <a:gd name="connsiteY4" fmla="*/ 0 h 2337292"/>
              <a:gd name="connsiteX5" fmla="*/ 2485929 w 3686759"/>
              <a:gd name="connsiteY5" fmla="*/ 0 h 2337292"/>
              <a:gd name="connsiteX6" fmla="*/ 3086344 w 3686759"/>
              <a:gd name="connsiteY6" fmla="*/ 0 h 2337292"/>
              <a:gd name="connsiteX7" fmla="*/ 3686759 w 3686759"/>
              <a:gd name="connsiteY7" fmla="*/ 0 h 2337292"/>
              <a:gd name="connsiteX8" fmla="*/ 3686759 w 3686759"/>
              <a:gd name="connsiteY8" fmla="*/ 631069 h 2337292"/>
              <a:gd name="connsiteX9" fmla="*/ 3686759 w 3686759"/>
              <a:gd name="connsiteY9" fmla="*/ 1168646 h 2337292"/>
              <a:gd name="connsiteX10" fmla="*/ 3686759 w 3686759"/>
              <a:gd name="connsiteY10" fmla="*/ 1706223 h 2337292"/>
              <a:gd name="connsiteX11" fmla="*/ 3686759 w 3686759"/>
              <a:gd name="connsiteY11" fmla="*/ 2337292 h 2337292"/>
              <a:gd name="connsiteX12" fmla="*/ 3123212 w 3686759"/>
              <a:gd name="connsiteY12" fmla="*/ 2337292 h 2337292"/>
              <a:gd name="connsiteX13" fmla="*/ 2522797 w 3686759"/>
              <a:gd name="connsiteY13" fmla="*/ 2337292 h 2337292"/>
              <a:gd name="connsiteX14" fmla="*/ 1922381 w 3686759"/>
              <a:gd name="connsiteY14" fmla="*/ 2337292 h 2337292"/>
              <a:gd name="connsiteX15" fmla="*/ 1469437 w 3686759"/>
              <a:gd name="connsiteY15" fmla="*/ 2337292 h 2337292"/>
              <a:gd name="connsiteX16" fmla="*/ 942757 w 3686759"/>
              <a:gd name="connsiteY16" fmla="*/ 2337292 h 2337292"/>
              <a:gd name="connsiteX17" fmla="*/ 0 w 3686759"/>
              <a:gd name="connsiteY17" fmla="*/ 2337292 h 2337292"/>
              <a:gd name="connsiteX18" fmla="*/ 0 w 3686759"/>
              <a:gd name="connsiteY18" fmla="*/ 1752969 h 2337292"/>
              <a:gd name="connsiteX19" fmla="*/ 0 w 3686759"/>
              <a:gd name="connsiteY19" fmla="*/ 1215392 h 2337292"/>
              <a:gd name="connsiteX20" fmla="*/ 0 w 3686759"/>
              <a:gd name="connsiteY20" fmla="*/ 677815 h 2337292"/>
              <a:gd name="connsiteX21" fmla="*/ 0 w 3686759"/>
              <a:gd name="connsiteY21" fmla="*/ 0 h 233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686759" h="2337292" extrusionOk="0">
                <a:moveTo>
                  <a:pt x="0" y="0"/>
                </a:moveTo>
                <a:cubicBezTo>
                  <a:pt x="140009" y="-29981"/>
                  <a:pt x="290038" y="23499"/>
                  <a:pt x="489812" y="0"/>
                </a:cubicBezTo>
                <a:cubicBezTo>
                  <a:pt x="689586" y="-23499"/>
                  <a:pt x="821821" y="33493"/>
                  <a:pt x="905889" y="0"/>
                </a:cubicBezTo>
                <a:cubicBezTo>
                  <a:pt x="989957" y="-33493"/>
                  <a:pt x="1214998" y="45895"/>
                  <a:pt x="1506304" y="0"/>
                </a:cubicBezTo>
                <a:cubicBezTo>
                  <a:pt x="1797611" y="-45895"/>
                  <a:pt x="1782539" y="51075"/>
                  <a:pt x="1996117" y="0"/>
                </a:cubicBezTo>
                <a:cubicBezTo>
                  <a:pt x="2209695" y="-51075"/>
                  <a:pt x="2353573" y="1001"/>
                  <a:pt x="2485929" y="0"/>
                </a:cubicBezTo>
                <a:cubicBezTo>
                  <a:pt x="2618285" y="-1001"/>
                  <a:pt x="2919535" y="27717"/>
                  <a:pt x="3086344" y="0"/>
                </a:cubicBezTo>
                <a:cubicBezTo>
                  <a:pt x="3253154" y="-27717"/>
                  <a:pt x="3561752" y="52679"/>
                  <a:pt x="3686759" y="0"/>
                </a:cubicBezTo>
                <a:cubicBezTo>
                  <a:pt x="3742570" y="166612"/>
                  <a:pt x="3617166" y="390508"/>
                  <a:pt x="3686759" y="631069"/>
                </a:cubicBezTo>
                <a:cubicBezTo>
                  <a:pt x="3756352" y="871630"/>
                  <a:pt x="3653998" y="1008872"/>
                  <a:pt x="3686759" y="1168646"/>
                </a:cubicBezTo>
                <a:cubicBezTo>
                  <a:pt x="3719520" y="1328420"/>
                  <a:pt x="3625328" y="1527695"/>
                  <a:pt x="3686759" y="1706223"/>
                </a:cubicBezTo>
                <a:cubicBezTo>
                  <a:pt x="3748190" y="1884751"/>
                  <a:pt x="3645176" y="2041424"/>
                  <a:pt x="3686759" y="2337292"/>
                </a:cubicBezTo>
                <a:cubicBezTo>
                  <a:pt x="3520227" y="2348515"/>
                  <a:pt x="3365635" y="2315084"/>
                  <a:pt x="3123212" y="2337292"/>
                </a:cubicBezTo>
                <a:cubicBezTo>
                  <a:pt x="2880789" y="2359500"/>
                  <a:pt x="2644138" y="2323696"/>
                  <a:pt x="2522797" y="2337292"/>
                </a:cubicBezTo>
                <a:cubicBezTo>
                  <a:pt x="2401457" y="2350888"/>
                  <a:pt x="2052263" y="2266827"/>
                  <a:pt x="1922381" y="2337292"/>
                </a:cubicBezTo>
                <a:cubicBezTo>
                  <a:pt x="1792499" y="2407757"/>
                  <a:pt x="1672333" y="2336449"/>
                  <a:pt x="1469437" y="2337292"/>
                </a:cubicBezTo>
                <a:cubicBezTo>
                  <a:pt x="1266541" y="2338135"/>
                  <a:pt x="1107177" y="2333895"/>
                  <a:pt x="942757" y="2337292"/>
                </a:cubicBezTo>
                <a:cubicBezTo>
                  <a:pt x="778337" y="2340689"/>
                  <a:pt x="400607" y="2241648"/>
                  <a:pt x="0" y="2337292"/>
                </a:cubicBezTo>
                <a:cubicBezTo>
                  <a:pt x="-33523" y="2090760"/>
                  <a:pt x="38868" y="1970384"/>
                  <a:pt x="0" y="1752969"/>
                </a:cubicBezTo>
                <a:cubicBezTo>
                  <a:pt x="-38868" y="1535554"/>
                  <a:pt x="42536" y="1385183"/>
                  <a:pt x="0" y="1215392"/>
                </a:cubicBezTo>
                <a:cubicBezTo>
                  <a:pt x="-42536" y="1045601"/>
                  <a:pt x="48071" y="798655"/>
                  <a:pt x="0" y="677815"/>
                </a:cubicBezTo>
                <a:cubicBezTo>
                  <a:pt x="-48071" y="556975"/>
                  <a:pt x="24603" y="19440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8615493-8BAE-464D-A145-9ED8C6392D20}"/>
              </a:ext>
            </a:extLst>
          </p:cNvPr>
          <p:cNvSpPr/>
          <p:nvPr/>
        </p:nvSpPr>
        <p:spPr>
          <a:xfrm>
            <a:off x="2310587" y="2339413"/>
            <a:ext cx="2712061" cy="102228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Data Stream </a:t>
            </a:r>
          </a:p>
          <a:p>
            <a:pPr algn="ctr"/>
            <a:r>
              <a:rPr lang="en-US" sz="1000" dirty="0"/>
              <a:t>Real Time Processing</a:t>
            </a:r>
            <a:endParaRPr sz="1000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A3B3C7A8-0A61-DE4C-BC4A-A637B2833849}"/>
              </a:ext>
            </a:extLst>
          </p:cNvPr>
          <p:cNvSpPr/>
          <p:nvPr/>
        </p:nvSpPr>
        <p:spPr>
          <a:xfrm>
            <a:off x="3124600" y="2937862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C4CBAD-1317-6842-95A5-75B096C7E434}"/>
              </a:ext>
            </a:extLst>
          </p:cNvPr>
          <p:cNvGrpSpPr/>
          <p:nvPr/>
        </p:nvGrpSpPr>
        <p:grpSpPr>
          <a:xfrm>
            <a:off x="3786909" y="4893357"/>
            <a:ext cx="948040" cy="629490"/>
            <a:chOff x="540471" y="2954563"/>
            <a:chExt cx="948040" cy="629490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14606055-720C-4047-A0AD-672F9406E69D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Rounded Rectangle">
              <a:extLst>
                <a:ext uri="{FF2B5EF4-FFF2-40B4-BE49-F238E27FC236}">
                  <a16:creationId xmlns:a16="http://schemas.microsoft.com/office/drawing/2014/main" id="{C9EF96AA-3AB8-5F4F-A8ED-D80DA57811AE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5988D613-9AB3-DB44-BD3C-B8C99AD776FC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Rounded Rectangle">
              <a:extLst>
                <a:ext uri="{FF2B5EF4-FFF2-40B4-BE49-F238E27FC236}">
                  <a16:creationId xmlns:a16="http://schemas.microsoft.com/office/drawing/2014/main" id="{EA6C752B-1ED6-914C-9CED-DFA93B109846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1" name="Rounded Rectangle">
              <a:extLst>
                <a:ext uri="{FF2B5EF4-FFF2-40B4-BE49-F238E27FC236}">
                  <a16:creationId xmlns:a16="http://schemas.microsoft.com/office/drawing/2014/main" id="{5A391FE3-6A0F-D240-9829-950096A6F259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2" name="Rounded Rectangle">
              <a:extLst>
                <a:ext uri="{FF2B5EF4-FFF2-40B4-BE49-F238E27FC236}">
                  <a16:creationId xmlns:a16="http://schemas.microsoft.com/office/drawing/2014/main" id="{E3F1DD97-1B09-8D48-934B-D612DA0C62C6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AE4472BE-C157-B646-8FB6-B35023FC7EEB}"/>
              </a:ext>
            </a:extLst>
          </p:cNvPr>
          <p:cNvSpPr/>
          <p:nvPr/>
        </p:nvSpPr>
        <p:spPr>
          <a:xfrm>
            <a:off x="306098" y="4542124"/>
            <a:ext cx="7563284" cy="1265971"/>
          </a:xfrm>
          <a:custGeom>
            <a:avLst/>
            <a:gdLst>
              <a:gd name="connsiteX0" fmla="*/ 0 w 7563284"/>
              <a:gd name="connsiteY0" fmla="*/ 0 h 1265971"/>
              <a:gd name="connsiteX1" fmla="*/ 506158 w 7563284"/>
              <a:gd name="connsiteY1" fmla="*/ 0 h 1265971"/>
              <a:gd name="connsiteX2" fmla="*/ 861051 w 7563284"/>
              <a:gd name="connsiteY2" fmla="*/ 0 h 1265971"/>
              <a:gd name="connsiteX3" fmla="*/ 1594108 w 7563284"/>
              <a:gd name="connsiteY3" fmla="*/ 0 h 1265971"/>
              <a:gd name="connsiteX4" fmla="*/ 2100266 w 7563284"/>
              <a:gd name="connsiteY4" fmla="*/ 0 h 1265971"/>
              <a:gd name="connsiteX5" fmla="*/ 2606424 w 7563284"/>
              <a:gd name="connsiteY5" fmla="*/ 0 h 1265971"/>
              <a:gd name="connsiteX6" fmla="*/ 3339481 w 7563284"/>
              <a:gd name="connsiteY6" fmla="*/ 0 h 1265971"/>
              <a:gd name="connsiteX7" fmla="*/ 3770006 w 7563284"/>
              <a:gd name="connsiteY7" fmla="*/ 0 h 1265971"/>
              <a:gd name="connsiteX8" fmla="*/ 4503063 w 7563284"/>
              <a:gd name="connsiteY8" fmla="*/ 0 h 1265971"/>
              <a:gd name="connsiteX9" fmla="*/ 5236120 w 7563284"/>
              <a:gd name="connsiteY9" fmla="*/ 0 h 1265971"/>
              <a:gd name="connsiteX10" fmla="*/ 5817911 w 7563284"/>
              <a:gd name="connsiteY10" fmla="*/ 0 h 1265971"/>
              <a:gd name="connsiteX11" fmla="*/ 6550968 w 7563284"/>
              <a:gd name="connsiteY11" fmla="*/ 0 h 1265971"/>
              <a:gd name="connsiteX12" fmla="*/ 7057126 w 7563284"/>
              <a:gd name="connsiteY12" fmla="*/ 0 h 1265971"/>
              <a:gd name="connsiteX13" fmla="*/ 7563284 w 7563284"/>
              <a:gd name="connsiteY13" fmla="*/ 0 h 1265971"/>
              <a:gd name="connsiteX14" fmla="*/ 7563284 w 7563284"/>
              <a:gd name="connsiteY14" fmla="*/ 434650 h 1265971"/>
              <a:gd name="connsiteX15" fmla="*/ 7563284 w 7563284"/>
              <a:gd name="connsiteY15" fmla="*/ 856640 h 1265971"/>
              <a:gd name="connsiteX16" fmla="*/ 7563284 w 7563284"/>
              <a:gd name="connsiteY16" fmla="*/ 1265971 h 1265971"/>
              <a:gd name="connsiteX17" fmla="*/ 6905860 w 7563284"/>
              <a:gd name="connsiteY17" fmla="*/ 1265971 h 1265971"/>
              <a:gd name="connsiteX18" fmla="*/ 6324069 w 7563284"/>
              <a:gd name="connsiteY18" fmla="*/ 1265971 h 1265971"/>
              <a:gd name="connsiteX19" fmla="*/ 5969176 w 7563284"/>
              <a:gd name="connsiteY19" fmla="*/ 1265971 h 1265971"/>
              <a:gd name="connsiteX20" fmla="*/ 5538651 w 7563284"/>
              <a:gd name="connsiteY20" fmla="*/ 1265971 h 1265971"/>
              <a:gd name="connsiteX21" fmla="*/ 4805594 w 7563284"/>
              <a:gd name="connsiteY21" fmla="*/ 1265971 h 1265971"/>
              <a:gd name="connsiteX22" fmla="*/ 4223803 w 7563284"/>
              <a:gd name="connsiteY22" fmla="*/ 1265971 h 1265971"/>
              <a:gd name="connsiteX23" fmla="*/ 3793278 w 7563284"/>
              <a:gd name="connsiteY23" fmla="*/ 1265971 h 1265971"/>
              <a:gd name="connsiteX24" fmla="*/ 3211487 w 7563284"/>
              <a:gd name="connsiteY24" fmla="*/ 1265971 h 1265971"/>
              <a:gd name="connsiteX25" fmla="*/ 2856594 w 7563284"/>
              <a:gd name="connsiteY25" fmla="*/ 1265971 h 1265971"/>
              <a:gd name="connsiteX26" fmla="*/ 2501702 w 7563284"/>
              <a:gd name="connsiteY26" fmla="*/ 1265971 h 1265971"/>
              <a:gd name="connsiteX27" fmla="*/ 1919911 w 7563284"/>
              <a:gd name="connsiteY27" fmla="*/ 1265971 h 1265971"/>
              <a:gd name="connsiteX28" fmla="*/ 1489385 w 7563284"/>
              <a:gd name="connsiteY28" fmla="*/ 1265971 h 1265971"/>
              <a:gd name="connsiteX29" fmla="*/ 831961 w 7563284"/>
              <a:gd name="connsiteY29" fmla="*/ 1265971 h 1265971"/>
              <a:gd name="connsiteX30" fmla="*/ 0 w 7563284"/>
              <a:gd name="connsiteY30" fmla="*/ 1265971 h 1265971"/>
              <a:gd name="connsiteX31" fmla="*/ 0 w 7563284"/>
              <a:gd name="connsiteY31" fmla="*/ 831321 h 1265971"/>
              <a:gd name="connsiteX32" fmla="*/ 0 w 7563284"/>
              <a:gd name="connsiteY32" fmla="*/ 396671 h 1265971"/>
              <a:gd name="connsiteX33" fmla="*/ 0 w 7563284"/>
              <a:gd name="connsiteY33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563284" h="1265971" extrusionOk="0">
                <a:moveTo>
                  <a:pt x="0" y="0"/>
                </a:moveTo>
                <a:cubicBezTo>
                  <a:pt x="111574" y="-3011"/>
                  <a:pt x="350692" y="7990"/>
                  <a:pt x="506158" y="0"/>
                </a:cubicBezTo>
                <a:cubicBezTo>
                  <a:pt x="661624" y="-7990"/>
                  <a:pt x="772607" y="2425"/>
                  <a:pt x="861051" y="0"/>
                </a:cubicBezTo>
                <a:cubicBezTo>
                  <a:pt x="949495" y="-2425"/>
                  <a:pt x="1313003" y="56165"/>
                  <a:pt x="1594108" y="0"/>
                </a:cubicBezTo>
                <a:cubicBezTo>
                  <a:pt x="1875213" y="-56165"/>
                  <a:pt x="1955414" y="60495"/>
                  <a:pt x="2100266" y="0"/>
                </a:cubicBezTo>
                <a:cubicBezTo>
                  <a:pt x="2245118" y="-60495"/>
                  <a:pt x="2398527" y="54690"/>
                  <a:pt x="2606424" y="0"/>
                </a:cubicBezTo>
                <a:cubicBezTo>
                  <a:pt x="2814321" y="-54690"/>
                  <a:pt x="3165963" y="18756"/>
                  <a:pt x="3339481" y="0"/>
                </a:cubicBezTo>
                <a:cubicBezTo>
                  <a:pt x="3512999" y="-18756"/>
                  <a:pt x="3630921" y="33915"/>
                  <a:pt x="3770006" y="0"/>
                </a:cubicBezTo>
                <a:cubicBezTo>
                  <a:pt x="3909092" y="-33915"/>
                  <a:pt x="4207631" y="68258"/>
                  <a:pt x="4503063" y="0"/>
                </a:cubicBezTo>
                <a:cubicBezTo>
                  <a:pt x="4798495" y="-68258"/>
                  <a:pt x="5084980" y="36557"/>
                  <a:pt x="5236120" y="0"/>
                </a:cubicBezTo>
                <a:cubicBezTo>
                  <a:pt x="5387260" y="-36557"/>
                  <a:pt x="5650789" y="15632"/>
                  <a:pt x="5817911" y="0"/>
                </a:cubicBezTo>
                <a:cubicBezTo>
                  <a:pt x="5985033" y="-15632"/>
                  <a:pt x="6348671" y="86688"/>
                  <a:pt x="6550968" y="0"/>
                </a:cubicBezTo>
                <a:cubicBezTo>
                  <a:pt x="6753265" y="-86688"/>
                  <a:pt x="6894942" y="23405"/>
                  <a:pt x="7057126" y="0"/>
                </a:cubicBezTo>
                <a:cubicBezTo>
                  <a:pt x="7219310" y="-23405"/>
                  <a:pt x="7404999" y="20399"/>
                  <a:pt x="7563284" y="0"/>
                </a:cubicBezTo>
                <a:cubicBezTo>
                  <a:pt x="7567775" y="136439"/>
                  <a:pt x="7519329" y="244865"/>
                  <a:pt x="7563284" y="434650"/>
                </a:cubicBezTo>
                <a:cubicBezTo>
                  <a:pt x="7607239" y="624435"/>
                  <a:pt x="7556227" y="737524"/>
                  <a:pt x="7563284" y="856640"/>
                </a:cubicBezTo>
                <a:cubicBezTo>
                  <a:pt x="7570341" y="975756"/>
                  <a:pt x="7518229" y="1169900"/>
                  <a:pt x="7563284" y="1265971"/>
                </a:cubicBezTo>
                <a:cubicBezTo>
                  <a:pt x="7239490" y="1296134"/>
                  <a:pt x="7117174" y="1243584"/>
                  <a:pt x="6905860" y="1265971"/>
                </a:cubicBezTo>
                <a:cubicBezTo>
                  <a:pt x="6694546" y="1288358"/>
                  <a:pt x="6597911" y="1246305"/>
                  <a:pt x="6324069" y="1265971"/>
                </a:cubicBezTo>
                <a:cubicBezTo>
                  <a:pt x="6050227" y="1285637"/>
                  <a:pt x="6115608" y="1265847"/>
                  <a:pt x="5969176" y="1265971"/>
                </a:cubicBezTo>
                <a:cubicBezTo>
                  <a:pt x="5822744" y="1266095"/>
                  <a:pt x="5732800" y="1242777"/>
                  <a:pt x="5538651" y="1265971"/>
                </a:cubicBezTo>
                <a:cubicBezTo>
                  <a:pt x="5344502" y="1289165"/>
                  <a:pt x="5141891" y="1214761"/>
                  <a:pt x="4805594" y="1265971"/>
                </a:cubicBezTo>
                <a:cubicBezTo>
                  <a:pt x="4469297" y="1317181"/>
                  <a:pt x="4387993" y="1248699"/>
                  <a:pt x="4223803" y="1265971"/>
                </a:cubicBezTo>
                <a:cubicBezTo>
                  <a:pt x="4059613" y="1283243"/>
                  <a:pt x="3918153" y="1223962"/>
                  <a:pt x="3793278" y="1265971"/>
                </a:cubicBezTo>
                <a:cubicBezTo>
                  <a:pt x="3668403" y="1307980"/>
                  <a:pt x="3488159" y="1250100"/>
                  <a:pt x="3211487" y="1265971"/>
                </a:cubicBezTo>
                <a:cubicBezTo>
                  <a:pt x="2934815" y="1281842"/>
                  <a:pt x="2938761" y="1259987"/>
                  <a:pt x="2856594" y="1265971"/>
                </a:cubicBezTo>
                <a:cubicBezTo>
                  <a:pt x="2774427" y="1271955"/>
                  <a:pt x="2605832" y="1252791"/>
                  <a:pt x="2501702" y="1265971"/>
                </a:cubicBezTo>
                <a:cubicBezTo>
                  <a:pt x="2397572" y="1279151"/>
                  <a:pt x="2184949" y="1242291"/>
                  <a:pt x="1919911" y="1265971"/>
                </a:cubicBezTo>
                <a:cubicBezTo>
                  <a:pt x="1654873" y="1289651"/>
                  <a:pt x="1665892" y="1218414"/>
                  <a:pt x="1489385" y="1265971"/>
                </a:cubicBezTo>
                <a:cubicBezTo>
                  <a:pt x="1312878" y="1313528"/>
                  <a:pt x="1004776" y="1195937"/>
                  <a:pt x="831961" y="1265971"/>
                </a:cubicBezTo>
                <a:cubicBezTo>
                  <a:pt x="659146" y="1336005"/>
                  <a:pt x="389831" y="1181934"/>
                  <a:pt x="0" y="1265971"/>
                </a:cubicBezTo>
                <a:cubicBezTo>
                  <a:pt x="-19104" y="1121818"/>
                  <a:pt x="7143" y="1003664"/>
                  <a:pt x="0" y="831321"/>
                </a:cubicBezTo>
                <a:cubicBezTo>
                  <a:pt x="-7143" y="658978"/>
                  <a:pt x="51082" y="562648"/>
                  <a:pt x="0" y="396671"/>
                </a:cubicBezTo>
                <a:cubicBezTo>
                  <a:pt x="-51082" y="230694"/>
                  <a:pt x="37113" y="1808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00FF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Kafka Runtime</a:t>
            </a:r>
            <a:endParaRPr sz="1200" dirty="0">
              <a:solidFill>
                <a:srgbClr val="7030A0"/>
              </a:solidFill>
            </a:endParaRPr>
          </a:p>
        </p:txBody>
      </p:sp>
      <p:cxnSp>
        <p:nvCxnSpPr>
          <p:cNvPr id="56" name="Straight Arrow Connector 37">
            <a:extLst>
              <a:ext uri="{FF2B5EF4-FFF2-40B4-BE49-F238E27FC236}">
                <a16:creationId xmlns:a16="http://schemas.microsoft.com/office/drawing/2014/main" id="{787553B0-10A1-E140-AD9F-1153DDCFDD2C}"/>
              </a:ext>
            </a:extLst>
          </p:cNvPr>
          <p:cNvCxnSpPr>
            <a:cxnSpLocks/>
            <a:stCxn id="38" idx="2"/>
            <a:endCxn id="52" idx="0"/>
          </p:cNvCxnSpPr>
          <p:nvPr/>
        </p:nvCxnSpPr>
        <p:spPr>
          <a:xfrm rot="16200000" flipH="1">
            <a:off x="3388445" y="3639873"/>
            <a:ext cx="1531656" cy="975311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7412588-FA2F-3C40-B1D5-E6A6BCA4FC87}"/>
              </a:ext>
            </a:extLst>
          </p:cNvPr>
          <p:cNvSpPr/>
          <p:nvPr/>
        </p:nvSpPr>
        <p:spPr>
          <a:xfrm>
            <a:off x="6277109" y="1986227"/>
            <a:ext cx="2942691" cy="1265971"/>
          </a:xfrm>
          <a:custGeom>
            <a:avLst/>
            <a:gdLst>
              <a:gd name="connsiteX0" fmla="*/ 0 w 2942691"/>
              <a:gd name="connsiteY0" fmla="*/ 0 h 1265971"/>
              <a:gd name="connsiteX1" fmla="*/ 559111 w 2942691"/>
              <a:gd name="connsiteY1" fmla="*/ 0 h 1265971"/>
              <a:gd name="connsiteX2" fmla="*/ 1059369 w 2942691"/>
              <a:gd name="connsiteY2" fmla="*/ 0 h 1265971"/>
              <a:gd name="connsiteX3" fmla="*/ 1706761 w 2942691"/>
              <a:gd name="connsiteY3" fmla="*/ 0 h 1265971"/>
              <a:gd name="connsiteX4" fmla="*/ 2265872 w 2942691"/>
              <a:gd name="connsiteY4" fmla="*/ 0 h 1265971"/>
              <a:gd name="connsiteX5" fmla="*/ 2942691 w 2942691"/>
              <a:gd name="connsiteY5" fmla="*/ 0 h 1265971"/>
              <a:gd name="connsiteX6" fmla="*/ 2942691 w 2942691"/>
              <a:gd name="connsiteY6" fmla="*/ 447310 h 1265971"/>
              <a:gd name="connsiteX7" fmla="*/ 2942691 w 2942691"/>
              <a:gd name="connsiteY7" fmla="*/ 869300 h 1265971"/>
              <a:gd name="connsiteX8" fmla="*/ 2942691 w 2942691"/>
              <a:gd name="connsiteY8" fmla="*/ 1265971 h 1265971"/>
              <a:gd name="connsiteX9" fmla="*/ 2413007 w 2942691"/>
              <a:gd name="connsiteY9" fmla="*/ 1265971 h 1265971"/>
              <a:gd name="connsiteX10" fmla="*/ 1824468 w 2942691"/>
              <a:gd name="connsiteY10" fmla="*/ 1265971 h 1265971"/>
              <a:gd name="connsiteX11" fmla="*/ 1235930 w 2942691"/>
              <a:gd name="connsiteY11" fmla="*/ 1265971 h 1265971"/>
              <a:gd name="connsiteX12" fmla="*/ 676819 w 2942691"/>
              <a:gd name="connsiteY12" fmla="*/ 1265971 h 1265971"/>
              <a:gd name="connsiteX13" fmla="*/ 0 w 2942691"/>
              <a:gd name="connsiteY13" fmla="*/ 1265971 h 1265971"/>
              <a:gd name="connsiteX14" fmla="*/ 0 w 2942691"/>
              <a:gd name="connsiteY14" fmla="*/ 818661 h 1265971"/>
              <a:gd name="connsiteX15" fmla="*/ 0 w 2942691"/>
              <a:gd name="connsiteY15" fmla="*/ 371351 h 1265971"/>
              <a:gd name="connsiteX16" fmla="*/ 0 w 2942691"/>
              <a:gd name="connsiteY16" fmla="*/ 0 h 1265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942691" h="1265971" extrusionOk="0">
                <a:moveTo>
                  <a:pt x="0" y="0"/>
                </a:moveTo>
                <a:cubicBezTo>
                  <a:pt x="252744" y="-1772"/>
                  <a:pt x="325041" y="48224"/>
                  <a:pt x="559111" y="0"/>
                </a:cubicBezTo>
                <a:cubicBezTo>
                  <a:pt x="793181" y="-48224"/>
                  <a:pt x="950746" y="26306"/>
                  <a:pt x="1059369" y="0"/>
                </a:cubicBezTo>
                <a:cubicBezTo>
                  <a:pt x="1167992" y="-26306"/>
                  <a:pt x="1461678" y="36773"/>
                  <a:pt x="1706761" y="0"/>
                </a:cubicBezTo>
                <a:cubicBezTo>
                  <a:pt x="1951844" y="-36773"/>
                  <a:pt x="2031444" y="21975"/>
                  <a:pt x="2265872" y="0"/>
                </a:cubicBezTo>
                <a:cubicBezTo>
                  <a:pt x="2500300" y="-21975"/>
                  <a:pt x="2656901" y="64517"/>
                  <a:pt x="2942691" y="0"/>
                </a:cubicBezTo>
                <a:cubicBezTo>
                  <a:pt x="2995665" y="95182"/>
                  <a:pt x="2921190" y="277144"/>
                  <a:pt x="2942691" y="447310"/>
                </a:cubicBezTo>
                <a:cubicBezTo>
                  <a:pt x="2964192" y="617476"/>
                  <a:pt x="2922036" y="696448"/>
                  <a:pt x="2942691" y="869300"/>
                </a:cubicBezTo>
                <a:cubicBezTo>
                  <a:pt x="2963346" y="1042152"/>
                  <a:pt x="2932717" y="1098583"/>
                  <a:pt x="2942691" y="1265971"/>
                </a:cubicBezTo>
                <a:cubicBezTo>
                  <a:pt x="2719196" y="1295420"/>
                  <a:pt x="2531096" y="1216590"/>
                  <a:pt x="2413007" y="1265971"/>
                </a:cubicBezTo>
                <a:cubicBezTo>
                  <a:pt x="2294918" y="1315352"/>
                  <a:pt x="1988957" y="1251600"/>
                  <a:pt x="1824468" y="1265971"/>
                </a:cubicBezTo>
                <a:cubicBezTo>
                  <a:pt x="1659979" y="1280342"/>
                  <a:pt x="1436426" y="1210010"/>
                  <a:pt x="1235930" y="1265971"/>
                </a:cubicBezTo>
                <a:cubicBezTo>
                  <a:pt x="1035434" y="1321932"/>
                  <a:pt x="851996" y="1246224"/>
                  <a:pt x="676819" y="1265971"/>
                </a:cubicBezTo>
                <a:cubicBezTo>
                  <a:pt x="501642" y="1285718"/>
                  <a:pt x="247430" y="1254844"/>
                  <a:pt x="0" y="1265971"/>
                </a:cubicBezTo>
                <a:cubicBezTo>
                  <a:pt x="-36993" y="1089408"/>
                  <a:pt x="35054" y="920535"/>
                  <a:pt x="0" y="818661"/>
                </a:cubicBezTo>
                <a:cubicBezTo>
                  <a:pt x="-35054" y="716787"/>
                  <a:pt x="38784" y="565503"/>
                  <a:pt x="0" y="371351"/>
                </a:cubicBezTo>
                <a:cubicBezTo>
                  <a:pt x="-38784" y="177199"/>
                  <a:pt x="34711" y="75890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Decision Service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8E643A1-E8C9-9440-9C53-2E638F45CECA}"/>
              </a:ext>
            </a:extLst>
          </p:cNvPr>
          <p:cNvSpPr/>
          <p:nvPr/>
        </p:nvSpPr>
        <p:spPr>
          <a:xfrm>
            <a:off x="8105395" y="4104989"/>
            <a:ext cx="1037818" cy="342900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Entity Service</a:t>
            </a:r>
            <a:endParaRPr sz="10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F4EBE46-AA94-4946-A3AA-9EC4930ECD9C}"/>
              </a:ext>
            </a:extLst>
          </p:cNvPr>
          <p:cNvSpPr/>
          <p:nvPr/>
        </p:nvSpPr>
        <p:spPr>
          <a:xfrm>
            <a:off x="6856397" y="2793795"/>
            <a:ext cx="1629418" cy="248222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Rule Engine / Rule App</a:t>
            </a:r>
            <a:endParaRPr sz="1000" dirty="0"/>
          </a:p>
        </p:txBody>
      </p:sp>
      <p:cxnSp>
        <p:nvCxnSpPr>
          <p:cNvPr id="66" name="Straight Arrow Connector 37">
            <a:extLst>
              <a:ext uri="{FF2B5EF4-FFF2-40B4-BE49-F238E27FC236}">
                <a16:creationId xmlns:a16="http://schemas.microsoft.com/office/drawing/2014/main" id="{4AD8A9E9-5707-B74D-860A-92E866D837D0}"/>
              </a:ext>
            </a:extLst>
          </p:cNvPr>
          <p:cNvCxnSpPr>
            <a:cxnSpLocks/>
            <a:stCxn id="50" idx="0"/>
            <a:endCxn id="62" idx="1"/>
          </p:cNvCxnSpPr>
          <p:nvPr/>
        </p:nvCxnSpPr>
        <p:spPr>
          <a:xfrm rot="5400000" flipH="1" flipV="1">
            <a:off x="5912803" y="2700765"/>
            <a:ext cx="616918" cy="3768266"/>
          </a:xfrm>
          <a:prstGeom prst="curvedConnector2">
            <a:avLst/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39D74C5-B534-F14C-8CA9-7C0D1A726EDD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rot="16200000" flipV="1">
            <a:off x="7616219" y="3096904"/>
            <a:ext cx="1062972" cy="9531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EE9573A-F196-874F-A7C5-1C9ABF3B8391}"/>
              </a:ext>
            </a:extLst>
          </p:cNvPr>
          <p:cNvSpPr txBox="1"/>
          <p:nvPr/>
        </p:nvSpPr>
        <p:spPr>
          <a:xfrm>
            <a:off x="8147705" y="3570363"/>
            <a:ext cx="1236927" cy="2339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Next best action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4D914E27-740D-AA4C-B1FB-E3EBAB4523D5}"/>
              </a:ext>
            </a:extLst>
          </p:cNvPr>
          <p:cNvSpPr/>
          <p:nvPr/>
        </p:nvSpPr>
        <p:spPr>
          <a:xfrm>
            <a:off x="9878764" y="3804335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Process Service</a:t>
            </a:r>
            <a:endParaRPr sz="1000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1721104-286C-E648-8DFA-D63470EA074B}"/>
              </a:ext>
            </a:extLst>
          </p:cNvPr>
          <p:cNvSpPr/>
          <p:nvPr/>
        </p:nvSpPr>
        <p:spPr>
          <a:xfrm>
            <a:off x="9878764" y="4447889"/>
            <a:ext cx="1037818" cy="472104"/>
          </a:xfrm>
          <a:prstGeom prst="roundRect">
            <a:avLst>
              <a:gd name="adj" fmla="val 6808"/>
            </a:avLst>
          </a:prstGeom>
          <a:solidFill>
            <a:schemeClr val="accent3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RPA Service</a:t>
            </a:r>
            <a:endParaRPr sz="1000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32780BD-D457-2445-BC91-B45FE6D25C8A}"/>
              </a:ext>
            </a:extLst>
          </p:cNvPr>
          <p:cNvGrpSpPr/>
          <p:nvPr/>
        </p:nvGrpSpPr>
        <p:grpSpPr>
          <a:xfrm>
            <a:off x="6602480" y="4893357"/>
            <a:ext cx="948040" cy="629490"/>
            <a:chOff x="540471" y="2954563"/>
            <a:chExt cx="948040" cy="629490"/>
          </a:xfrm>
        </p:grpSpPr>
        <p:sp>
          <p:nvSpPr>
            <p:cNvPr id="79" name="Rounded Rectangle">
              <a:extLst>
                <a:ext uri="{FF2B5EF4-FFF2-40B4-BE49-F238E27FC236}">
                  <a16:creationId xmlns:a16="http://schemas.microsoft.com/office/drawing/2014/main" id="{F6FD60ED-3EDD-134C-9F59-2C1AF7755705}"/>
                </a:ext>
              </a:extLst>
            </p:cNvPr>
            <p:cNvSpPr/>
            <p:nvPr/>
          </p:nvSpPr>
          <p:spPr>
            <a:xfrm>
              <a:off x="540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0" name="Rounded Rectangle">
              <a:extLst>
                <a:ext uri="{FF2B5EF4-FFF2-40B4-BE49-F238E27FC236}">
                  <a16:creationId xmlns:a16="http://schemas.microsoft.com/office/drawing/2014/main" id="{A8C2C823-F2E5-5F4B-94A5-11EA8D37F7C3}"/>
                </a:ext>
              </a:extLst>
            </p:cNvPr>
            <p:cNvSpPr/>
            <p:nvPr/>
          </p:nvSpPr>
          <p:spPr>
            <a:xfrm>
              <a:off x="6928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93011D27-80ED-E347-9051-B4ADA556CB67}"/>
                </a:ext>
              </a:extLst>
            </p:cNvPr>
            <p:cNvSpPr/>
            <p:nvPr/>
          </p:nvSpPr>
          <p:spPr>
            <a:xfrm>
              <a:off x="8452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Rounded Rectangle">
              <a:extLst>
                <a:ext uri="{FF2B5EF4-FFF2-40B4-BE49-F238E27FC236}">
                  <a16:creationId xmlns:a16="http://schemas.microsoft.com/office/drawing/2014/main" id="{1F823A1E-5DEC-B440-833B-52584CE42F6B}"/>
                </a:ext>
              </a:extLst>
            </p:cNvPr>
            <p:cNvSpPr/>
            <p:nvPr/>
          </p:nvSpPr>
          <p:spPr>
            <a:xfrm>
              <a:off x="9976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3" name="Rounded Rectangle">
              <a:extLst>
                <a:ext uri="{FF2B5EF4-FFF2-40B4-BE49-F238E27FC236}">
                  <a16:creationId xmlns:a16="http://schemas.microsoft.com/office/drawing/2014/main" id="{1598CD59-68FE-1A46-BCA9-CED7B79E1203}"/>
                </a:ext>
              </a:extLst>
            </p:cNvPr>
            <p:cNvSpPr/>
            <p:nvPr/>
          </p:nvSpPr>
          <p:spPr>
            <a:xfrm>
              <a:off x="11500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4" name="Rounded Rectangle">
              <a:extLst>
                <a:ext uri="{FF2B5EF4-FFF2-40B4-BE49-F238E27FC236}">
                  <a16:creationId xmlns:a16="http://schemas.microsoft.com/office/drawing/2014/main" id="{63792A87-7FD3-DB4F-95B9-1F4A9F6D8031}"/>
                </a:ext>
              </a:extLst>
            </p:cNvPr>
            <p:cNvSpPr/>
            <p:nvPr/>
          </p:nvSpPr>
          <p:spPr>
            <a:xfrm>
              <a:off x="1302471" y="2954563"/>
              <a:ext cx="186040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lang="en-US" sz="1400" kern="0" dirty="0">
                  <a:solidFill>
                    <a:srgbClr val="002060"/>
                  </a:solidFill>
                  <a:latin typeface="IBM Plex Sans"/>
                  <a:sym typeface="IBM Plex Sans"/>
                </a:rPr>
                <a:t>n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</p:grpSp>
      <p:cxnSp>
        <p:nvCxnSpPr>
          <p:cNvPr id="85" name="Straight Arrow Connector 37">
            <a:extLst>
              <a:ext uri="{FF2B5EF4-FFF2-40B4-BE49-F238E27FC236}">
                <a16:creationId xmlns:a16="http://schemas.microsoft.com/office/drawing/2014/main" id="{E691701E-F368-CA45-A390-D57C35406A57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 rot="5400000">
            <a:off x="7818168" y="4087221"/>
            <a:ext cx="445468" cy="1166804"/>
          </a:xfrm>
          <a:prstGeom prst="curvedConnector3">
            <a:avLst>
              <a:gd name="adj1" fmla="val 5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37">
            <a:extLst>
              <a:ext uri="{FF2B5EF4-FFF2-40B4-BE49-F238E27FC236}">
                <a16:creationId xmlns:a16="http://schemas.microsoft.com/office/drawing/2014/main" id="{0797BE2C-5036-1C41-BE77-447487238801}"/>
              </a:ext>
            </a:extLst>
          </p:cNvPr>
          <p:cNvCxnSpPr>
            <a:cxnSpLocks/>
            <a:stCxn id="62" idx="3"/>
            <a:endCxn id="75" idx="1"/>
          </p:cNvCxnSpPr>
          <p:nvPr/>
        </p:nvCxnSpPr>
        <p:spPr>
          <a:xfrm flipV="1">
            <a:off x="9143213" y="4040387"/>
            <a:ext cx="735551" cy="23605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37">
            <a:extLst>
              <a:ext uri="{FF2B5EF4-FFF2-40B4-BE49-F238E27FC236}">
                <a16:creationId xmlns:a16="http://schemas.microsoft.com/office/drawing/2014/main" id="{2D0BEA9E-CE0F-A844-AA23-14CCAA0DF84D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>
          <a:xfrm>
            <a:off x="9143213" y="4276439"/>
            <a:ext cx="735551" cy="40750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F31A49E-54B9-AF43-AA30-46C492B57998}"/>
              </a:ext>
            </a:extLst>
          </p:cNvPr>
          <p:cNvSpPr/>
          <p:nvPr/>
        </p:nvSpPr>
        <p:spPr>
          <a:xfrm>
            <a:off x="1862257" y="5966166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Schema Registry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E4A4102-4B38-944A-BD16-3EADB50DC92D}"/>
              </a:ext>
            </a:extLst>
          </p:cNvPr>
          <p:cNvSpPr/>
          <p:nvPr/>
        </p:nvSpPr>
        <p:spPr>
          <a:xfrm>
            <a:off x="4032329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Elastic Search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76AC6D7-89D5-AC40-A7D8-ACB7B6ACD4AA}"/>
              </a:ext>
            </a:extLst>
          </p:cNvPr>
          <p:cNvSpPr/>
          <p:nvPr/>
        </p:nvSpPr>
        <p:spPr>
          <a:xfrm>
            <a:off x="6281982" y="5974181"/>
            <a:ext cx="1758920" cy="3829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171015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9498-1D84-234E-B968-FC10BFEE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84F7F4-F489-FE4A-AAF5-2DC71774D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69F4567-C46D-A543-AB72-61C17785A1F0}"/>
              </a:ext>
            </a:extLst>
          </p:cNvPr>
          <p:cNvSpPr/>
          <p:nvPr/>
        </p:nvSpPr>
        <p:spPr>
          <a:xfrm>
            <a:off x="4661952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A5F7A33-CFE0-7D4E-9000-F3BDE5906670}"/>
              </a:ext>
            </a:extLst>
          </p:cNvPr>
          <p:cNvSpPr/>
          <p:nvPr/>
        </p:nvSpPr>
        <p:spPr>
          <a:xfrm>
            <a:off x="8610498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63B18E-CE31-CB47-BFA1-D018050B1248}"/>
              </a:ext>
            </a:extLst>
          </p:cNvPr>
          <p:cNvSpPr/>
          <p:nvPr/>
        </p:nvSpPr>
        <p:spPr>
          <a:xfrm>
            <a:off x="6693298" y="968090"/>
            <a:ext cx="1240086" cy="438153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Resource Manager</a:t>
            </a:r>
            <a:endParaRPr sz="12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19044F7-70D5-914E-89F8-D4E254B8CBCF}"/>
              </a:ext>
            </a:extLst>
          </p:cNvPr>
          <p:cNvSpPr/>
          <p:nvPr/>
        </p:nvSpPr>
        <p:spPr>
          <a:xfrm>
            <a:off x="713406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Application</a:t>
            </a:r>
            <a:endParaRPr sz="12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6718C6-1703-E54F-B08C-766E9B1D0784}"/>
              </a:ext>
            </a:extLst>
          </p:cNvPr>
          <p:cNvSpPr/>
          <p:nvPr/>
        </p:nvSpPr>
        <p:spPr>
          <a:xfrm>
            <a:off x="2687679" y="9698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Dispatcher</a:t>
            </a:r>
            <a:endParaRPr sz="1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211D5A-08D8-8449-8F7D-0A607739770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333449" y="1312730"/>
            <a:ext cx="0" cy="13196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6FB43-3950-1944-B9C8-C43C8D812FA3}"/>
              </a:ext>
            </a:extLst>
          </p:cNvPr>
          <p:cNvCxnSpPr>
            <a:cxnSpLocks/>
          </p:cNvCxnSpPr>
          <p:nvPr/>
        </p:nvCxnSpPr>
        <p:spPr>
          <a:xfrm>
            <a:off x="3293765" y="1312730"/>
            <a:ext cx="0" cy="15413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B46F3B-ACC5-8C47-8111-ECCF825159E0}"/>
              </a:ext>
            </a:extLst>
          </p:cNvPr>
          <p:cNvCxnSpPr>
            <a:cxnSpLocks/>
          </p:cNvCxnSpPr>
          <p:nvPr/>
        </p:nvCxnSpPr>
        <p:spPr>
          <a:xfrm>
            <a:off x="5281995" y="1312730"/>
            <a:ext cx="27915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BAA719-B9B6-7A4E-8433-7D6C8FCC7AE0}"/>
              </a:ext>
            </a:extLst>
          </p:cNvPr>
          <p:cNvCxnSpPr>
            <a:cxnSpLocks/>
          </p:cNvCxnSpPr>
          <p:nvPr/>
        </p:nvCxnSpPr>
        <p:spPr>
          <a:xfrm>
            <a:off x="7351391" y="1407983"/>
            <a:ext cx="0" cy="28260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A87B68-87C1-2F41-A7B2-62A0B5074D6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230541" y="1312730"/>
            <a:ext cx="0" cy="2921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62462-9A15-E24A-9EC4-A45D9BA3BD81}"/>
              </a:ext>
            </a:extLst>
          </p:cNvPr>
          <p:cNvCxnSpPr/>
          <p:nvPr/>
        </p:nvCxnSpPr>
        <p:spPr>
          <a:xfrm>
            <a:off x="1333449" y="1972547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442076-0FEF-9445-A1BC-6E06D84B4AEF}"/>
              </a:ext>
            </a:extLst>
          </p:cNvPr>
          <p:cNvSpPr txBox="1"/>
          <p:nvPr/>
        </p:nvSpPr>
        <p:spPr>
          <a:xfrm>
            <a:off x="1787577" y="16889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BA12F0-794D-3B48-80EC-98ADB25A189F}"/>
              </a:ext>
            </a:extLst>
          </p:cNvPr>
          <p:cNvCxnSpPr/>
          <p:nvPr/>
        </p:nvCxnSpPr>
        <p:spPr>
          <a:xfrm>
            <a:off x="3293765" y="2088585"/>
            <a:ext cx="19603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FCA173-5BCA-4040-A4BA-4AD1CE30FCAA}"/>
              </a:ext>
            </a:extLst>
          </p:cNvPr>
          <p:cNvSpPr txBox="1"/>
          <p:nvPr/>
        </p:nvSpPr>
        <p:spPr>
          <a:xfrm>
            <a:off x="3824197" y="1841343"/>
            <a:ext cx="8290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app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BAFBE2-5590-D047-A51F-7A0CB1C8F3B7}"/>
              </a:ext>
            </a:extLst>
          </p:cNvPr>
          <p:cNvCxnSpPr>
            <a:cxnSpLocks/>
          </p:cNvCxnSpPr>
          <p:nvPr/>
        </p:nvCxnSpPr>
        <p:spPr>
          <a:xfrm>
            <a:off x="5281995" y="2254840"/>
            <a:ext cx="20693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BBA3285-38AE-8D4D-AE23-8E7540DFCDDA}"/>
              </a:ext>
            </a:extLst>
          </p:cNvPr>
          <p:cNvSpPr txBox="1"/>
          <p:nvPr/>
        </p:nvSpPr>
        <p:spPr>
          <a:xfrm>
            <a:off x="5902156" y="200342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Request Slots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C6001D-09A9-EE4E-9F58-E5839CC536E5}"/>
              </a:ext>
            </a:extLst>
          </p:cNvPr>
          <p:cNvCxnSpPr>
            <a:cxnSpLocks/>
          </p:cNvCxnSpPr>
          <p:nvPr/>
        </p:nvCxnSpPr>
        <p:spPr>
          <a:xfrm>
            <a:off x="7351391" y="2415040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314F74A-D6F5-BE4A-8292-FA7ED38EE697}"/>
              </a:ext>
            </a:extLst>
          </p:cNvPr>
          <p:cNvSpPr/>
          <p:nvPr/>
        </p:nvSpPr>
        <p:spPr>
          <a:xfrm>
            <a:off x="8762898" y="11222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3337F1D-20AB-174F-93A4-E05F60229DEC}"/>
              </a:ext>
            </a:extLst>
          </p:cNvPr>
          <p:cNvSpPr/>
          <p:nvPr/>
        </p:nvSpPr>
        <p:spPr>
          <a:xfrm>
            <a:off x="8915298" y="1274630"/>
            <a:ext cx="1240086" cy="34290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Manager</a:t>
            </a:r>
            <a:endParaRPr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6C76BD-299F-7142-81D8-056A626826D8}"/>
              </a:ext>
            </a:extLst>
          </p:cNvPr>
          <p:cNvSpPr txBox="1"/>
          <p:nvPr/>
        </p:nvSpPr>
        <p:spPr>
          <a:xfrm>
            <a:off x="7679509" y="2142848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F970C3-441C-7344-9E4A-63D02A39EB8D}"/>
              </a:ext>
            </a:extLst>
          </p:cNvPr>
          <p:cNvCxnSpPr>
            <a:cxnSpLocks/>
          </p:cNvCxnSpPr>
          <p:nvPr/>
        </p:nvCxnSpPr>
        <p:spPr>
          <a:xfrm>
            <a:off x="7351391" y="3052351"/>
            <a:ext cx="1879150" cy="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119F178-B1EE-8D4B-8301-28405D299277}"/>
              </a:ext>
            </a:extLst>
          </p:cNvPr>
          <p:cNvCxnSpPr>
            <a:cxnSpLocks/>
          </p:cNvCxnSpPr>
          <p:nvPr/>
        </p:nvCxnSpPr>
        <p:spPr>
          <a:xfrm>
            <a:off x="7351391" y="2732555"/>
            <a:ext cx="1879150" cy="345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52B2AB7-509E-CF48-8017-25676A83D2D2}"/>
              </a:ext>
            </a:extLst>
          </p:cNvPr>
          <p:cNvSpPr txBox="1"/>
          <p:nvPr/>
        </p:nvSpPr>
        <p:spPr>
          <a:xfrm>
            <a:off x="7713378" y="2481514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Register slots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4D7F4E-EBF7-6F4B-A9B0-7780C6B32A2C}"/>
              </a:ext>
            </a:extLst>
          </p:cNvPr>
          <p:cNvSpPr txBox="1"/>
          <p:nvPr/>
        </p:nvSpPr>
        <p:spPr>
          <a:xfrm>
            <a:off x="7696445" y="2799197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Instruct slot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078CE68-DF75-2946-A836-005CA181B37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73412" y="3618281"/>
            <a:ext cx="386740" cy="72482"/>
          </a:xfrm>
          <a:prstGeom prst="curvedConnector4">
            <a:avLst>
              <a:gd name="adj1" fmla="val 28653"/>
              <a:gd name="adj2" fmla="val 415389"/>
            </a:avLst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67F67-9D02-E848-B1C9-C74D050386E7}"/>
              </a:ext>
            </a:extLst>
          </p:cNvPr>
          <p:cNvSpPr/>
          <p:nvPr/>
        </p:nvSpPr>
        <p:spPr>
          <a:xfrm>
            <a:off x="8506387" y="3682781"/>
            <a:ext cx="796636" cy="330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4D8F83A-9F6D-4544-9EA7-58F0317A2037}"/>
              </a:ext>
            </a:extLst>
          </p:cNvPr>
          <p:cNvSpPr txBox="1"/>
          <p:nvPr/>
        </p:nvSpPr>
        <p:spPr>
          <a:xfrm>
            <a:off x="9439816" y="3238651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Exchange</a:t>
            </a:r>
          </a:p>
          <a:p>
            <a:r>
              <a:rPr lang="en-US" sz="1000" dirty="0"/>
              <a:t>data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C8668A-1D48-CB4F-90F2-E4C7780E5021}"/>
              </a:ext>
            </a:extLst>
          </p:cNvPr>
          <p:cNvCxnSpPr>
            <a:cxnSpLocks/>
          </p:cNvCxnSpPr>
          <p:nvPr/>
        </p:nvCxnSpPr>
        <p:spPr>
          <a:xfrm flipV="1">
            <a:off x="5309910" y="3497207"/>
            <a:ext cx="3903964" cy="3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96D8BA-7972-4C4A-919E-169ECD584035}"/>
              </a:ext>
            </a:extLst>
          </p:cNvPr>
          <p:cNvCxnSpPr>
            <a:cxnSpLocks/>
          </p:cNvCxnSpPr>
          <p:nvPr/>
        </p:nvCxnSpPr>
        <p:spPr>
          <a:xfrm>
            <a:off x="5254081" y="3263638"/>
            <a:ext cx="4048942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2D1215A-A9F5-8D49-AABD-3A395E6AC77F}"/>
              </a:ext>
            </a:extLst>
          </p:cNvPr>
          <p:cNvSpPr txBox="1"/>
          <p:nvPr/>
        </p:nvSpPr>
        <p:spPr>
          <a:xfrm>
            <a:off x="5945850" y="3028385"/>
            <a:ext cx="7873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Offer Slots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1962FC-8408-EE40-AE5C-AC4894372465}"/>
              </a:ext>
            </a:extLst>
          </p:cNvPr>
          <p:cNvSpPr txBox="1"/>
          <p:nvPr/>
        </p:nvSpPr>
        <p:spPr>
          <a:xfrm>
            <a:off x="5859713" y="3300053"/>
            <a:ext cx="14125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Submit Tasks in Slots</a:t>
            </a:r>
          </a:p>
        </p:txBody>
      </p:sp>
    </p:spTree>
    <p:extLst>
      <p:ext uri="{BB962C8B-B14F-4D97-AF65-F5344CB8AC3E}">
        <p14:creationId xmlns:p14="http://schemas.microsoft.com/office/powerpoint/2010/main" val="206881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3050784" y="948690"/>
            <a:ext cx="4600837" cy="1977390"/>
          </a:xfrm>
          <a:custGeom>
            <a:avLst/>
            <a:gdLst>
              <a:gd name="connsiteX0" fmla="*/ 0 w 4600837"/>
              <a:gd name="connsiteY0" fmla="*/ 0 h 1977390"/>
              <a:gd name="connsiteX1" fmla="*/ 529096 w 4600837"/>
              <a:gd name="connsiteY1" fmla="*/ 0 h 1977390"/>
              <a:gd name="connsiteX2" fmla="*/ 966176 w 4600837"/>
              <a:gd name="connsiteY2" fmla="*/ 0 h 1977390"/>
              <a:gd name="connsiteX3" fmla="*/ 1633297 w 4600837"/>
              <a:gd name="connsiteY3" fmla="*/ 0 h 1977390"/>
              <a:gd name="connsiteX4" fmla="*/ 2162393 w 4600837"/>
              <a:gd name="connsiteY4" fmla="*/ 0 h 1977390"/>
              <a:gd name="connsiteX5" fmla="*/ 2691490 w 4600837"/>
              <a:gd name="connsiteY5" fmla="*/ 0 h 1977390"/>
              <a:gd name="connsiteX6" fmla="*/ 3358611 w 4600837"/>
              <a:gd name="connsiteY6" fmla="*/ 0 h 1977390"/>
              <a:gd name="connsiteX7" fmla="*/ 3841699 w 4600837"/>
              <a:gd name="connsiteY7" fmla="*/ 0 h 1977390"/>
              <a:gd name="connsiteX8" fmla="*/ 4600837 w 4600837"/>
              <a:gd name="connsiteY8" fmla="*/ 0 h 1977390"/>
              <a:gd name="connsiteX9" fmla="*/ 4600837 w 4600837"/>
              <a:gd name="connsiteY9" fmla="*/ 533895 h 1977390"/>
              <a:gd name="connsiteX10" fmla="*/ 4600837 w 4600837"/>
              <a:gd name="connsiteY10" fmla="*/ 988695 h 1977390"/>
              <a:gd name="connsiteX11" fmla="*/ 4600837 w 4600837"/>
              <a:gd name="connsiteY11" fmla="*/ 1483043 h 1977390"/>
              <a:gd name="connsiteX12" fmla="*/ 4600837 w 4600837"/>
              <a:gd name="connsiteY12" fmla="*/ 1977390 h 1977390"/>
              <a:gd name="connsiteX13" fmla="*/ 4163757 w 4600837"/>
              <a:gd name="connsiteY13" fmla="*/ 1977390 h 1977390"/>
              <a:gd name="connsiteX14" fmla="*/ 3496636 w 4600837"/>
              <a:gd name="connsiteY14" fmla="*/ 1977390 h 1977390"/>
              <a:gd name="connsiteX15" fmla="*/ 3013548 w 4600837"/>
              <a:gd name="connsiteY15" fmla="*/ 1977390 h 1977390"/>
              <a:gd name="connsiteX16" fmla="*/ 2438444 w 4600837"/>
              <a:gd name="connsiteY16" fmla="*/ 1977390 h 1977390"/>
              <a:gd name="connsiteX17" fmla="*/ 1771322 w 4600837"/>
              <a:gd name="connsiteY17" fmla="*/ 1977390 h 1977390"/>
              <a:gd name="connsiteX18" fmla="*/ 1196218 w 4600837"/>
              <a:gd name="connsiteY18" fmla="*/ 1977390 h 1977390"/>
              <a:gd name="connsiteX19" fmla="*/ 759138 w 4600837"/>
              <a:gd name="connsiteY19" fmla="*/ 1977390 h 1977390"/>
              <a:gd name="connsiteX20" fmla="*/ 0 w 4600837"/>
              <a:gd name="connsiteY20" fmla="*/ 1977390 h 1977390"/>
              <a:gd name="connsiteX21" fmla="*/ 0 w 4600837"/>
              <a:gd name="connsiteY21" fmla="*/ 1443495 h 1977390"/>
              <a:gd name="connsiteX22" fmla="*/ 0 w 4600837"/>
              <a:gd name="connsiteY22" fmla="*/ 909599 h 1977390"/>
              <a:gd name="connsiteX23" fmla="*/ 0 w 4600837"/>
              <a:gd name="connsiteY23" fmla="*/ 0 h 1977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0837" h="1977390" extrusionOk="0">
                <a:moveTo>
                  <a:pt x="0" y="0"/>
                </a:moveTo>
                <a:cubicBezTo>
                  <a:pt x="238236" y="-38788"/>
                  <a:pt x="360249" y="39192"/>
                  <a:pt x="529096" y="0"/>
                </a:cubicBezTo>
                <a:cubicBezTo>
                  <a:pt x="697943" y="-39192"/>
                  <a:pt x="849929" y="42511"/>
                  <a:pt x="966176" y="0"/>
                </a:cubicBezTo>
                <a:cubicBezTo>
                  <a:pt x="1082423" y="-42511"/>
                  <a:pt x="1365066" y="8337"/>
                  <a:pt x="1633297" y="0"/>
                </a:cubicBezTo>
                <a:cubicBezTo>
                  <a:pt x="1901528" y="-8337"/>
                  <a:pt x="2028535" y="23238"/>
                  <a:pt x="2162393" y="0"/>
                </a:cubicBezTo>
                <a:cubicBezTo>
                  <a:pt x="2296251" y="-23238"/>
                  <a:pt x="2534998" y="12448"/>
                  <a:pt x="2691490" y="0"/>
                </a:cubicBezTo>
                <a:cubicBezTo>
                  <a:pt x="2847982" y="-12448"/>
                  <a:pt x="3193922" y="41449"/>
                  <a:pt x="3358611" y="0"/>
                </a:cubicBezTo>
                <a:cubicBezTo>
                  <a:pt x="3523300" y="-41449"/>
                  <a:pt x="3713575" y="24906"/>
                  <a:pt x="3841699" y="0"/>
                </a:cubicBezTo>
                <a:cubicBezTo>
                  <a:pt x="3969823" y="-24906"/>
                  <a:pt x="4342669" y="19738"/>
                  <a:pt x="4600837" y="0"/>
                </a:cubicBezTo>
                <a:cubicBezTo>
                  <a:pt x="4612781" y="180221"/>
                  <a:pt x="4569562" y="315086"/>
                  <a:pt x="4600837" y="533895"/>
                </a:cubicBezTo>
                <a:cubicBezTo>
                  <a:pt x="4632112" y="752704"/>
                  <a:pt x="4579594" y="834007"/>
                  <a:pt x="4600837" y="988695"/>
                </a:cubicBezTo>
                <a:cubicBezTo>
                  <a:pt x="4622080" y="1143383"/>
                  <a:pt x="4596042" y="1364366"/>
                  <a:pt x="4600837" y="1483043"/>
                </a:cubicBezTo>
                <a:cubicBezTo>
                  <a:pt x="4605632" y="1601720"/>
                  <a:pt x="4548291" y="1814430"/>
                  <a:pt x="4600837" y="1977390"/>
                </a:cubicBezTo>
                <a:cubicBezTo>
                  <a:pt x="4422153" y="1999880"/>
                  <a:pt x="4327177" y="1933834"/>
                  <a:pt x="4163757" y="1977390"/>
                </a:cubicBezTo>
                <a:cubicBezTo>
                  <a:pt x="4000337" y="2020946"/>
                  <a:pt x="3669463" y="1948103"/>
                  <a:pt x="3496636" y="1977390"/>
                </a:cubicBezTo>
                <a:cubicBezTo>
                  <a:pt x="3323809" y="2006677"/>
                  <a:pt x="3238976" y="1976771"/>
                  <a:pt x="3013548" y="1977390"/>
                </a:cubicBezTo>
                <a:cubicBezTo>
                  <a:pt x="2788120" y="1978009"/>
                  <a:pt x="2682299" y="1917946"/>
                  <a:pt x="2438444" y="1977390"/>
                </a:cubicBezTo>
                <a:cubicBezTo>
                  <a:pt x="2194589" y="2036834"/>
                  <a:pt x="1947541" y="1900317"/>
                  <a:pt x="1771322" y="1977390"/>
                </a:cubicBezTo>
                <a:cubicBezTo>
                  <a:pt x="1595103" y="2054463"/>
                  <a:pt x="1401846" y="1970241"/>
                  <a:pt x="1196218" y="1977390"/>
                </a:cubicBezTo>
                <a:cubicBezTo>
                  <a:pt x="990590" y="1984539"/>
                  <a:pt x="888522" y="1956270"/>
                  <a:pt x="759138" y="1977390"/>
                </a:cubicBezTo>
                <a:cubicBezTo>
                  <a:pt x="629754" y="1998510"/>
                  <a:pt x="192426" y="1903699"/>
                  <a:pt x="0" y="1977390"/>
                </a:cubicBezTo>
                <a:cubicBezTo>
                  <a:pt x="-41342" y="1770495"/>
                  <a:pt x="3042" y="1561453"/>
                  <a:pt x="0" y="1443495"/>
                </a:cubicBezTo>
                <a:cubicBezTo>
                  <a:pt x="-3042" y="1325537"/>
                  <a:pt x="1909" y="1072125"/>
                  <a:pt x="0" y="909599"/>
                </a:cubicBezTo>
                <a:cubicBezTo>
                  <a:pt x="-1909" y="747073"/>
                  <a:pt x="3360" y="358751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622859" y="13845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11" name="Rounded Rectangle 16">
            <a:extLst>
              <a:ext uri="{FF2B5EF4-FFF2-40B4-BE49-F238E27FC236}">
                <a16:creationId xmlns:a16="http://schemas.microsoft.com/office/drawing/2014/main" id="{BC214ACD-8EBD-3749-A9A3-93D5E819EB83}"/>
              </a:ext>
            </a:extLst>
          </p:cNvPr>
          <p:cNvGrpSpPr/>
          <p:nvPr/>
        </p:nvGrpSpPr>
        <p:grpSpPr>
          <a:xfrm>
            <a:off x="1319461" y="1342215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DD4319A0-E4DB-9D42-9D2A-CE5CF758E6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0">
              <a:extLst>
                <a:ext uri="{FF2B5EF4-FFF2-40B4-BE49-F238E27FC236}">
                  <a16:creationId xmlns:a16="http://schemas.microsoft.com/office/drawing/2014/main" id="{A7DA5A61-E96D-2242-B6EF-884AD0B521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4" name="Rounded Rectangle 17">
            <a:extLst>
              <a:ext uri="{FF2B5EF4-FFF2-40B4-BE49-F238E27FC236}">
                <a16:creationId xmlns:a16="http://schemas.microsoft.com/office/drawing/2014/main" id="{D5D7FA2E-896A-0E43-990D-946CD20EF666}"/>
              </a:ext>
            </a:extLst>
          </p:cNvPr>
          <p:cNvGrpSpPr/>
          <p:nvPr/>
        </p:nvGrpSpPr>
        <p:grpSpPr>
          <a:xfrm>
            <a:off x="1677334" y="1342215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DD45EAD5-4C93-2943-96A5-24EAC425D22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1">
              <a:extLst>
                <a:ext uri="{FF2B5EF4-FFF2-40B4-BE49-F238E27FC236}">
                  <a16:creationId xmlns:a16="http://schemas.microsoft.com/office/drawing/2014/main" id="{06C45DA1-B559-894C-85CA-EB065F2A3E6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105207D0-81C6-1648-951B-FE0E0341F433}"/>
              </a:ext>
            </a:extLst>
          </p:cNvPr>
          <p:cNvSpPr/>
          <p:nvPr/>
        </p:nvSpPr>
        <p:spPr>
          <a:xfrm>
            <a:off x="2028297" y="13223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8" name="Rounded Rectangle 18">
            <a:extLst>
              <a:ext uri="{FF2B5EF4-FFF2-40B4-BE49-F238E27FC236}">
                <a16:creationId xmlns:a16="http://schemas.microsoft.com/office/drawing/2014/main" id="{D72AF6E2-C7B3-AF46-B828-F58B5B6D4434}"/>
              </a:ext>
            </a:extLst>
          </p:cNvPr>
          <p:cNvGrpSpPr/>
          <p:nvPr/>
        </p:nvGrpSpPr>
        <p:grpSpPr>
          <a:xfrm>
            <a:off x="2364059" y="1342215"/>
            <a:ext cx="325305" cy="629490"/>
            <a:chOff x="0" y="0"/>
            <a:chExt cx="578318" cy="1119091"/>
          </a:xfrm>
        </p:grpSpPr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F1F6F34E-6A8A-3749-842F-F1873F53118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0" name="2">
              <a:extLst>
                <a:ext uri="{FF2B5EF4-FFF2-40B4-BE49-F238E27FC236}">
                  <a16:creationId xmlns:a16="http://schemas.microsoft.com/office/drawing/2014/main" id="{53ADF582-1D0A-5A42-9920-35FFB0BD143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 flipV="1">
            <a:off x="2689364" y="165020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7987383" y="1309013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8345256" y="1309013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8696219" y="131415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9031981" y="1309013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</p:cNvCxnSpPr>
          <p:nvPr/>
        </p:nvCxnSpPr>
        <p:spPr>
          <a:xfrm flipV="1">
            <a:off x="7069768" y="1643440"/>
            <a:ext cx="933495" cy="676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4780297" y="220681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sp>
        <p:nvSpPr>
          <p:cNvPr id="39" name="Can 38">
            <a:extLst>
              <a:ext uri="{FF2B5EF4-FFF2-40B4-BE49-F238E27FC236}">
                <a16:creationId xmlns:a16="http://schemas.microsoft.com/office/drawing/2014/main" id="{6686D43F-FEDC-0B45-9E1D-291BB95E191A}"/>
              </a:ext>
            </a:extLst>
          </p:cNvPr>
          <p:cNvSpPr/>
          <p:nvPr/>
        </p:nvSpPr>
        <p:spPr>
          <a:xfrm>
            <a:off x="4760217" y="336190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Remote Storage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 flipH="1">
            <a:off x="5326268" y="1915884"/>
            <a:ext cx="10162" cy="290931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B5A726B-C552-F64C-8D89-0C4DBC70BB2F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H="1">
            <a:off x="5306188" y="2738182"/>
            <a:ext cx="20080" cy="62372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F3D93B0-FB37-B341-93A2-E24E24DE572E}"/>
              </a:ext>
            </a:extLst>
          </p:cNvPr>
          <p:cNvSpPr txBox="1"/>
          <p:nvPr/>
        </p:nvSpPr>
        <p:spPr>
          <a:xfrm>
            <a:off x="5351202" y="3062007"/>
            <a:ext cx="13195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Periodic Checkpoint</a:t>
            </a:r>
          </a:p>
        </p:txBody>
      </p: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applications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3051152" y="1654978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3D513C-442E-644C-A95D-E1032400C1CD}"/>
              </a:ext>
            </a:extLst>
          </p:cNvPr>
          <p:cNvGrpSpPr/>
          <p:nvPr/>
        </p:nvGrpSpPr>
        <p:grpSpPr>
          <a:xfrm>
            <a:off x="658868" y="1305020"/>
            <a:ext cx="1369903" cy="634636"/>
            <a:chOff x="1294747" y="2194834"/>
            <a:chExt cx="1369903" cy="634636"/>
          </a:xfrm>
        </p:grpSpPr>
        <p:grpSp>
          <p:nvGrpSpPr>
            <p:cNvPr id="11" name="Rounded Rectangle 16">
              <a:extLst>
                <a:ext uri="{FF2B5EF4-FFF2-40B4-BE49-F238E27FC236}">
                  <a16:creationId xmlns:a16="http://schemas.microsoft.com/office/drawing/2014/main" id="{BC214ACD-8EBD-3749-A9A3-93D5E819EB83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D4319A0-E4DB-9D42-9D2A-CE5CF758E661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0">
                <a:extLst>
                  <a:ext uri="{FF2B5EF4-FFF2-40B4-BE49-F238E27FC236}">
                    <a16:creationId xmlns:a16="http://schemas.microsoft.com/office/drawing/2014/main" id="{A7DA5A61-E96D-2242-B6EF-884AD0B521F0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14" name="Rounded Rectangle 17">
              <a:extLst>
                <a:ext uri="{FF2B5EF4-FFF2-40B4-BE49-F238E27FC236}">
                  <a16:creationId xmlns:a16="http://schemas.microsoft.com/office/drawing/2014/main" id="{D5D7FA2E-896A-0E43-990D-946CD20EF666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5" name="Rounded Rectangle">
                <a:extLst>
                  <a:ext uri="{FF2B5EF4-FFF2-40B4-BE49-F238E27FC236}">
                    <a16:creationId xmlns:a16="http://schemas.microsoft.com/office/drawing/2014/main" id="{DD45EAD5-4C93-2943-96A5-24EAC425D22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6" name="1">
                <a:extLst>
                  <a:ext uri="{FF2B5EF4-FFF2-40B4-BE49-F238E27FC236}">
                    <a16:creationId xmlns:a16="http://schemas.microsoft.com/office/drawing/2014/main" id="{06C45DA1-B559-894C-85CA-EB065F2A3E63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105207D0-81C6-1648-951B-FE0E0341F433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18" name="Rounded Rectangle 18">
              <a:extLst>
                <a:ext uri="{FF2B5EF4-FFF2-40B4-BE49-F238E27FC236}">
                  <a16:creationId xmlns:a16="http://schemas.microsoft.com/office/drawing/2014/main" id="{D72AF6E2-C7B3-AF46-B828-F58B5B6D4434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19" name="Rounded Rectangle">
                <a:extLst>
                  <a:ext uri="{FF2B5EF4-FFF2-40B4-BE49-F238E27FC236}">
                    <a16:creationId xmlns:a16="http://schemas.microsoft.com/office/drawing/2014/main" id="{F1F6F34E-6A8A-3749-842F-F1873F531187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20" name="2">
                <a:extLst>
                  <a:ext uri="{FF2B5EF4-FFF2-40B4-BE49-F238E27FC236}">
                    <a16:creationId xmlns:a16="http://schemas.microsoft.com/office/drawing/2014/main" id="{53ADF582-1D0A-5A42-9920-35FFB0BD143D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051369-CAB1-2048-A5B1-91E47B0A3440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2028771" y="1619765"/>
            <a:ext cx="1022381" cy="30089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Rounded Rectangle 16">
            <a:extLst>
              <a:ext uri="{FF2B5EF4-FFF2-40B4-BE49-F238E27FC236}">
                <a16:creationId xmlns:a16="http://schemas.microsoft.com/office/drawing/2014/main" id="{EE097F10-FA9F-7C4D-8281-18423DCE8D14}"/>
              </a:ext>
            </a:extLst>
          </p:cNvPr>
          <p:cNvGrpSpPr/>
          <p:nvPr/>
        </p:nvGrpSpPr>
        <p:grpSpPr>
          <a:xfrm>
            <a:off x="5455026" y="174761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57DFEFA2-BBAE-6D48-A6A7-8F514CE6BDE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0">
              <a:extLst>
                <a:ext uri="{FF2B5EF4-FFF2-40B4-BE49-F238E27FC236}">
                  <a16:creationId xmlns:a16="http://schemas.microsoft.com/office/drawing/2014/main" id="{BD597138-0328-204E-BD91-19989720111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7" name="Rounded Rectangle 17">
            <a:extLst>
              <a:ext uri="{FF2B5EF4-FFF2-40B4-BE49-F238E27FC236}">
                <a16:creationId xmlns:a16="http://schemas.microsoft.com/office/drawing/2014/main" id="{C53C15C1-5D6C-E443-A930-CBB7CCE43597}"/>
              </a:ext>
            </a:extLst>
          </p:cNvPr>
          <p:cNvGrpSpPr/>
          <p:nvPr/>
        </p:nvGrpSpPr>
        <p:grpSpPr>
          <a:xfrm>
            <a:off x="5812899" y="1747615"/>
            <a:ext cx="325305" cy="629490"/>
            <a:chOff x="0" y="0"/>
            <a:chExt cx="578318" cy="1119091"/>
          </a:xfrm>
        </p:grpSpPr>
        <p:sp>
          <p:nvSpPr>
            <p:cNvPr id="28" name="Rounded Rectangle">
              <a:extLst>
                <a:ext uri="{FF2B5EF4-FFF2-40B4-BE49-F238E27FC236}">
                  <a16:creationId xmlns:a16="http://schemas.microsoft.com/office/drawing/2014/main" id="{B84E5764-D807-4A4D-9D61-979C1FC44B9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3" name="1">
              <a:extLst>
                <a:ext uri="{FF2B5EF4-FFF2-40B4-BE49-F238E27FC236}">
                  <a16:creationId xmlns:a16="http://schemas.microsoft.com/office/drawing/2014/main" id="{91425228-FBD0-9549-8BD7-BFC681E4795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34" name="Rounded Rectangle">
            <a:extLst>
              <a:ext uri="{FF2B5EF4-FFF2-40B4-BE49-F238E27FC236}">
                <a16:creationId xmlns:a16="http://schemas.microsoft.com/office/drawing/2014/main" id="{0E50FD5E-CC27-7E49-A753-0FE914FF6EE8}"/>
              </a:ext>
            </a:extLst>
          </p:cNvPr>
          <p:cNvSpPr/>
          <p:nvPr/>
        </p:nvSpPr>
        <p:spPr>
          <a:xfrm>
            <a:off x="6163862" y="174761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5" name="Rounded Rectangle 18">
            <a:extLst>
              <a:ext uri="{FF2B5EF4-FFF2-40B4-BE49-F238E27FC236}">
                <a16:creationId xmlns:a16="http://schemas.microsoft.com/office/drawing/2014/main" id="{1CF3A1EE-56A8-8D4A-8363-1325D15A571E}"/>
              </a:ext>
            </a:extLst>
          </p:cNvPr>
          <p:cNvGrpSpPr/>
          <p:nvPr/>
        </p:nvGrpSpPr>
        <p:grpSpPr>
          <a:xfrm>
            <a:off x="6499624" y="1747615"/>
            <a:ext cx="325305" cy="629490"/>
            <a:chOff x="0" y="0"/>
            <a:chExt cx="578318" cy="1119091"/>
          </a:xfrm>
        </p:grpSpPr>
        <p:sp>
          <p:nvSpPr>
            <p:cNvPr id="36" name="Rounded Rectangle">
              <a:extLst>
                <a:ext uri="{FF2B5EF4-FFF2-40B4-BE49-F238E27FC236}">
                  <a16:creationId xmlns:a16="http://schemas.microsoft.com/office/drawing/2014/main" id="{111D1B9A-AAFC-5D43-A254-9D6FB22378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7" name="2">
              <a:extLst>
                <a:ext uri="{FF2B5EF4-FFF2-40B4-BE49-F238E27FC236}">
                  <a16:creationId xmlns:a16="http://schemas.microsoft.com/office/drawing/2014/main" id="{DCAB41AF-6A58-A348-80DF-C717924C3AD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CBE9F1-441B-9B40-BE1D-E484B94E1A97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4494564" y="1920662"/>
            <a:ext cx="960462" cy="14169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n 9">
            <a:extLst>
              <a:ext uri="{FF2B5EF4-FFF2-40B4-BE49-F238E27FC236}">
                <a16:creationId xmlns:a16="http://schemas.microsoft.com/office/drawing/2014/main" id="{C7621CAF-4965-4043-A6DE-44585317F366}"/>
              </a:ext>
            </a:extLst>
          </p:cNvPr>
          <p:cNvSpPr/>
          <p:nvPr/>
        </p:nvSpPr>
        <p:spPr>
          <a:xfrm>
            <a:off x="3226887" y="2410320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402FAB5-BCA0-E243-9651-F7D2C3352E10}"/>
              </a:ext>
            </a:extLst>
          </p:cNvPr>
          <p:cNvCxnSpPr>
            <a:cxnSpLocks/>
            <a:stCxn id="29" idx="2"/>
            <a:endCxn id="10" idx="1"/>
          </p:cNvCxnSpPr>
          <p:nvPr/>
        </p:nvCxnSpPr>
        <p:spPr>
          <a:xfrm>
            <a:off x="3772858" y="2186346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94CA38-E886-864C-8B14-359373E20C08}"/>
              </a:ext>
            </a:extLst>
          </p:cNvPr>
          <p:cNvGrpSpPr/>
          <p:nvPr/>
        </p:nvGrpSpPr>
        <p:grpSpPr>
          <a:xfrm>
            <a:off x="657094" y="3578881"/>
            <a:ext cx="1369903" cy="634636"/>
            <a:chOff x="1294747" y="2194834"/>
            <a:chExt cx="1369903" cy="634636"/>
          </a:xfrm>
        </p:grpSpPr>
        <p:grpSp>
          <p:nvGrpSpPr>
            <p:cNvPr id="44" name="Rounded Rectangle 16">
              <a:extLst>
                <a:ext uri="{FF2B5EF4-FFF2-40B4-BE49-F238E27FC236}">
                  <a16:creationId xmlns:a16="http://schemas.microsoft.com/office/drawing/2014/main" id="{6DD22860-E6FC-AA48-8EF1-6104D1CA8C9A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52" name="Rounded Rectangle">
                <a:extLst>
                  <a:ext uri="{FF2B5EF4-FFF2-40B4-BE49-F238E27FC236}">
                    <a16:creationId xmlns:a16="http://schemas.microsoft.com/office/drawing/2014/main" id="{C1814737-F8AC-F84B-8A49-5CD614F0F12B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3" name="0">
                <a:extLst>
                  <a:ext uri="{FF2B5EF4-FFF2-40B4-BE49-F238E27FC236}">
                    <a16:creationId xmlns:a16="http://schemas.microsoft.com/office/drawing/2014/main" id="{04911040-E8F2-C341-A22E-CC1C5B6FB28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45" name="Rounded Rectangle 17">
              <a:extLst>
                <a:ext uri="{FF2B5EF4-FFF2-40B4-BE49-F238E27FC236}">
                  <a16:creationId xmlns:a16="http://schemas.microsoft.com/office/drawing/2014/main" id="{2C32EB5F-F0DF-C54D-8120-06F490DF791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50" name="Rounded Rectangle">
                <a:extLst>
                  <a:ext uri="{FF2B5EF4-FFF2-40B4-BE49-F238E27FC236}">
                    <a16:creationId xmlns:a16="http://schemas.microsoft.com/office/drawing/2014/main" id="{4A067EA6-32D5-3943-867A-ABA0B82D9816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51" name="1">
                <a:extLst>
                  <a:ext uri="{FF2B5EF4-FFF2-40B4-BE49-F238E27FC236}">
                    <a16:creationId xmlns:a16="http://schemas.microsoft.com/office/drawing/2014/main" id="{97331696-A3EF-6C46-8DD1-846BB8A3CD7B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24033762-F60D-5D4B-B29C-F373D123B218}"/>
                </a:ext>
              </a:extLst>
            </p:cNvPr>
            <p:cNvSpPr/>
            <p:nvPr/>
          </p:nvSpPr>
          <p:spPr>
            <a:xfrm>
              <a:off x="2003583" y="2199980"/>
              <a:ext cx="325305" cy="629490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chemeClr val="accent3">
                  <a:lumMod val="65000"/>
                </a:schemeClr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rPr kumimoji="0" lang="en-US" sz="140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rPr>
                <a:t>12</a:t>
              </a:r>
              <a:endParaRPr kumimoji="0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grpSp>
          <p:nvGrpSpPr>
            <p:cNvPr id="47" name="Rounded Rectangle 18">
              <a:extLst>
                <a:ext uri="{FF2B5EF4-FFF2-40B4-BE49-F238E27FC236}">
                  <a16:creationId xmlns:a16="http://schemas.microsoft.com/office/drawing/2014/main" id="{BC0DDC1C-44A0-0542-BDE1-020F3C1C4969}"/>
                </a:ext>
              </a:extLst>
            </p:cNvPr>
            <p:cNvGrpSpPr/>
            <p:nvPr/>
          </p:nvGrpSpPr>
          <p:grpSpPr>
            <a:xfrm>
              <a:off x="2339345" y="2194834"/>
              <a:ext cx="325305" cy="629490"/>
              <a:chOff x="0" y="0"/>
              <a:chExt cx="578318" cy="1119091"/>
            </a:xfrm>
          </p:grpSpPr>
          <p:sp>
            <p:nvSpPr>
              <p:cNvPr id="48" name="Rounded Rectangle">
                <a:extLst>
                  <a:ext uri="{FF2B5EF4-FFF2-40B4-BE49-F238E27FC236}">
                    <a16:creationId xmlns:a16="http://schemas.microsoft.com/office/drawing/2014/main" id="{56859258-9EB8-4C42-8A2D-0555EECD328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chemeClr val="accent3">
                    <a:lumMod val="65000"/>
                  </a:schemeClr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49" name="2">
                <a:extLst>
                  <a:ext uri="{FF2B5EF4-FFF2-40B4-BE49-F238E27FC236}">
                    <a16:creationId xmlns:a16="http://schemas.microsoft.com/office/drawing/2014/main" id="{CAD26240-7A8E-D248-B042-9D28FBB124B4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/>
                  <a:t>13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endParaRPr>
              </a:p>
            </p:txBody>
          </p:sp>
        </p:grp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011537DA-B041-1C41-84A8-3D2E9609EA01}"/>
              </a:ext>
            </a:extLst>
          </p:cNvPr>
          <p:cNvSpPr/>
          <p:nvPr/>
        </p:nvSpPr>
        <p:spPr>
          <a:xfrm>
            <a:off x="3028504" y="367700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55" name="Can 54">
            <a:extLst>
              <a:ext uri="{FF2B5EF4-FFF2-40B4-BE49-F238E27FC236}">
                <a16:creationId xmlns:a16="http://schemas.microsoft.com/office/drawing/2014/main" id="{69EB8CB0-3794-7047-8744-9E75D07AE10E}"/>
              </a:ext>
            </a:extLst>
          </p:cNvPr>
          <p:cNvSpPr/>
          <p:nvPr/>
        </p:nvSpPr>
        <p:spPr>
          <a:xfrm>
            <a:off x="3204239" y="4432345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152DF33-36DA-9247-8004-98792D7359AC}"/>
              </a:ext>
            </a:extLst>
          </p:cNvPr>
          <p:cNvCxnSpPr>
            <a:cxnSpLocks/>
            <a:stCxn id="54" idx="2"/>
            <a:endCxn id="55" idx="1"/>
          </p:cNvCxnSpPr>
          <p:nvPr/>
        </p:nvCxnSpPr>
        <p:spPr>
          <a:xfrm>
            <a:off x="3750210" y="4208371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">
            <a:extLst>
              <a:ext uri="{FF2B5EF4-FFF2-40B4-BE49-F238E27FC236}">
                <a16:creationId xmlns:a16="http://schemas.microsoft.com/office/drawing/2014/main" id="{27E65D26-6C45-D04B-9B78-6EFA5705F54C}"/>
              </a:ext>
            </a:extLst>
          </p:cNvPr>
          <p:cNvCxnSpPr>
            <a:cxnSpLocks/>
            <a:stCxn id="49" idx="3"/>
            <a:endCxn id="54" idx="1"/>
          </p:cNvCxnSpPr>
          <p:nvPr/>
        </p:nvCxnSpPr>
        <p:spPr>
          <a:xfrm>
            <a:off x="2011117" y="3893627"/>
            <a:ext cx="1017387" cy="4906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Rounded Rectangle 16">
            <a:extLst>
              <a:ext uri="{FF2B5EF4-FFF2-40B4-BE49-F238E27FC236}">
                <a16:creationId xmlns:a16="http://schemas.microsoft.com/office/drawing/2014/main" id="{062099CB-DD17-6549-BD16-6C6B9641F637}"/>
              </a:ext>
            </a:extLst>
          </p:cNvPr>
          <p:cNvGrpSpPr/>
          <p:nvPr/>
        </p:nvGrpSpPr>
        <p:grpSpPr>
          <a:xfrm>
            <a:off x="5385003" y="3716462"/>
            <a:ext cx="325305" cy="629490"/>
            <a:chOff x="0" y="0"/>
            <a:chExt cx="578318" cy="1119091"/>
          </a:xfrm>
        </p:grpSpPr>
        <p:sp>
          <p:nvSpPr>
            <p:cNvPr id="60" name="Rounded Rectangle">
              <a:extLst>
                <a:ext uri="{FF2B5EF4-FFF2-40B4-BE49-F238E27FC236}">
                  <a16:creationId xmlns:a16="http://schemas.microsoft.com/office/drawing/2014/main" id="{3BCB4845-ECBC-A443-A49F-13DE877A49B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1" name="0">
              <a:extLst>
                <a:ext uri="{FF2B5EF4-FFF2-40B4-BE49-F238E27FC236}">
                  <a16:creationId xmlns:a16="http://schemas.microsoft.com/office/drawing/2014/main" id="{298DBF95-0CDF-DB4B-9D21-980E08438CF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2" name="Rounded Rectangle 17">
            <a:extLst>
              <a:ext uri="{FF2B5EF4-FFF2-40B4-BE49-F238E27FC236}">
                <a16:creationId xmlns:a16="http://schemas.microsoft.com/office/drawing/2014/main" id="{D72F6375-B05F-4149-AAC7-28A39FCFED89}"/>
              </a:ext>
            </a:extLst>
          </p:cNvPr>
          <p:cNvGrpSpPr/>
          <p:nvPr/>
        </p:nvGrpSpPr>
        <p:grpSpPr>
          <a:xfrm>
            <a:off x="5742876" y="3716462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E25C22D4-3BA3-CE47-89F4-217D1F6A16D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FFC00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1">
              <a:extLst>
                <a:ext uri="{FF2B5EF4-FFF2-40B4-BE49-F238E27FC236}">
                  <a16:creationId xmlns:a16="http://schemas.microsoft.com/office/drawing/2014/main" id="{B75A2785-7E42-C94C-8C5F-00A892288C2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65" name="Rounded Rectangle">
            <a:extLst>
              <a:ext uri="{FF2B5EF4-FFF2-40B4-BE49-F238E27FC236}">
                <a16:creationId xmlns:a16="http://schemas.microsoft.com/office/drawing/2014/main" id="{F78E994C-9BD5-5D45-BC7F-B1820E95100E}"/>
              </a:ext>
            </a:extLst>
          </p:cNvPr>
          <p:cNvSpPr/>
          <p:nvPr/>
        </p:nvSpPr>
        <p:spPr>
          <a:xfrm>
            <a:off x="6093839" y="3721608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FFC00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1A81C082-1A66-6A4F-9A06-EE60FD91DBB7}"/>
              </a:ext>
            </a:extLst>
          </p:cNvPr>
          <p:cNvCxnSpPr>
            <a:cxnSpLocks/>
            <a:stCxn id="54" idx="3"/>
            <a:endCxn id="60" idx="1"/>
          </p:cNvCxnSpPr>
          <p:nvPr/>
        </p:nvCxnSpPr>
        <p:spPr>
          <a:xfrm>
            <a:off x="4471916" y="3942687"/>
            <a:ext cx="913087" cy="885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28D067FA-9E28-7A4E-A4E6-FC37CCEF1500}"/>
              </a:ext>
            </a:extLst>
          </p:cNvPr>
          <p:cNvSpPr/>
          <p:nvPr/>
        </p:nvSpPr>
        <p:spPr>
          <a:xfrm>
            <a:off x="7395788" y="2646749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cxnSp>
        <p:nvCxnSpPr>
          <p:cNvPr id="72" name="Straight Arrow Connector 37">
            <a:extLst>
              <a:ext uri="{FF2B5EF4-FFF2-40B4-BE49-F238E27FC236}">
                <a16:creationId xmlns:a16="http://schemas.microsoft.com/office/drawing/2014/main" id="{6FA3EC4D-AF6A-D944-AA50-3BCC5E5F609C}"/>
              </a:ext>
            </a:extLst>
          </p:cNvPr>
          <p:cNvCxnSpPr>
            <a:cxnSpLocks/>
            <a:stCxn id="71" idx="3"/>
            <a:endCxn id="87" idx="1"/>
          </p:cNvCxnSpPr>
          <p:nvPr/>
        </p:nvCxnSpPr>
        <p:spPr>
          <a:xfrm>
            <a:off x="8839200" y="2912433"/>
            <a:ext cx="1049851" cy="4906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an 72">
            <a:extLst>
              <a:ext uri="{FF2B5EF4-FFF2-40B4-BE49-F238E27FC236}">
                <a16:creationId xmlns:a16="http://schemas.microsoft.com/office/drawing/2014/main" id="{47287CDF-3B12-8848-A3F1-6CAFD9C2B6D1}"/>
              </a:ext>
            </a:extLst>
          </p:cNvPr>
          <p:cNvSpPr/>
          <p:nvPr/>
        </p:nvSpPr>
        <p:spPr>
          <a:xfrm>
            <a:off x="7571523" y="3402091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70EFFE2-9F17-2C47-A33C-BB6CDC70ECA6}"/>
              </a:ext>
            </a:extLst>
          </p:cNvPr>
          <p:cNvCxnSpPr>
            <a:cxnSpLocks/>
            <a:stCxn id="71" idx="2"/>
            <a:endCxn id="73" idx="1"/>
          </p:cNvCxnSpPr>
          <p:nvPr/>
        </p:nvCxnSpPr>
        <p:spPr>
          <a:xfrm>
            <a:off x="8117494" y="3178117"/>
            <a:ext cx="0" cy="223974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Rounded Rectangle 16">
            <a:extLst>
              <a:ext uri="{FF2B5EF4-FFF2-40B4-BE49-F238E27FC236}">
                <a16:creationId xmlns:a16="http://schemas.microsoft.com/office/drawing/2014/main" id="{B79AC61C-1C45-B54D-801B-97A9617F59C6}"/>
              </a:ext>
            </a:extLst>
          </p:cNvPr>
          <p:cNvGrpSpPr/>
          <p:nvPr/>
        </p:nvGrpSpPr>
        <p:grpSpPr>
          <a:xfrm>
            <a:off x="9873171" y="2646749"/>
            <a:ext cx="325305" cy="629490"/>
            <a:chOff x="0" y="0"/>
            <a:chExt cx="578318" cy="1119091"/>
          </a:xfrm>
        </p:grpSpPr>
        <p:sp>
          <p:nvSpPr>
            <p:cNvPr id="86" name="Rounded Rectangle">
              <a:extLst>
                <a:ext uri="{FF2B5EF4-FFF2-40B4-BE49-F238E27FC236}">
                  <a16:creationId xmlns:a16="http://schemas.microsoft.com/office/drawing/2014/main" id="{2371D40A-800D-2147-8CBD-43EFC0BA468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7" name="0">
              <a:extLst>
                <a:ext uri="{FF2B5EF4-FFF2-40B4-BE49-F238E27FC236}">
                  <a16:creationId xmlns:a16="http://schemas.microsoft.com/office/drawing/2014/main" id="{ACFD0C4A-CC02-6A4F-A4C7-9D010D9B523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88" name="Rounded Rectangle 17">
            <a:extLst>
              <a:ext uri="{FF2B5EF4-FFF2-40B4-BE49-F238E27FC236}">
                <a16:creationId xmlns:a16="http://schemas.microsoft.com/office/drawing/2014/main" id="{6055856B-EA46-4A4B-9B6C-5563EE75B787}"/>
              </a:ext>
            </a:extLst>
          </p:cNvPr>
          <p:cNvGrpSpPr/>
          <p:nvPr/>
        </p:nvGrpSpPr>
        <p:grpSpPr>
          <a:xfrm>
            <a:off x="10231044" y="2646749"/>
            <a:ext cx="325305" cy="629490"/>
            <a:chOff x="0" y="0"/>
            <a:chExt cx="578318" cy="1119091"/>
          </a:xfrm>
        </p:grpSpPr>
        <p:sp>
          <p:nvSpPr>
            <p:cNvPr id="89" name="Rounded Rectangle">
              <a:extLst>
                <a:ext uri="{FF2B5EF4-FFF2-40B4-BE49-F238E27FC236}">
                  <a16:creationId xmlns:a16="http://schemas.microsoft.com/office/drawing/2014/main" id="{A77CF3AE-0E11-924C-A42A-54BEF3B587A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0" name="1">
              <a:extLst>
                <a:ext uri="{FF2B5EF4-FFF2-40B4-BE49-F238E27FC236}">
                  <a16:creationId xmlns:a16="http://schemas.microsoft.com/office/drawing/2014/main" id="{0A7A616E-9D9C-6F4E-B401-A91F51820AB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91" name="Rounded Rectangle">
            <a:extLst>
              <a:ext uri="{FF2B5EF4-FFF2-40B4-BE49-F238E27FC236}">
                <a16:creationId xmlns:a16="http://schemas.microsoft.com/office/drawing/2014/main" id="{BA321102-4BAC-C24B-A72D-CC45A3AA780C}"/>
              </a:ext>
            </a:extLst>
          </p:cNvPr>
          <p:cNvSpPr/>
          <p:nvPr/>
        </p:nvSpPr>
        <p:spPr>
          <a:xfrm>
            <a:off x="10582007" y="264674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00B05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92" name="Rounded Rectangle 18">
            <a:extLst>
              <a:ext uri="{FF2B5EF4-FFF2-40B4-BE49-F238E27FC236}">
                <a16:creationId xmlns:a16="http://schemas.microsoft.com/office/drawing/2014/main" id="{4BFCD9C8-3827-4B47-93F9-11E40BFD3742}"/>
              </a:ext>
            </a:extLst>
          </p:cNvPr>
          <p:cNvGrpSpPr/>
          <p:nvPr/>
        </p:nvGrpSpPr>
        <p:grpSpPr>
          <a:xfrm>
            <a:off x="10917769" y="2646749"/>
            <a:ext cx="325305" cy="629490"/>
            <a:chOff x="0" y="0"/>
            <a:chExt cx="578318" cy="1119091"/>
          </a:xfrm>
        </p:grpSpPr>
        <p:sp>
          <p:nvSpPr>
            <p:cNvPr id="93" name="Rounded Rectangle">
              <a:extLst>
                <a:ext uri="{FF2B5EF4-FFF2-40B4-BE49-F238E27FC236}">
                  <a16:creationId xmlns:a16="http://schemas.microsoft.com/office/drawing/2014/main" id="{7146130D-3591-C64F-AB17-A1469DA00B1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00B05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4" name="2">
              <a:extLst>
                <a:ext uri="{FF2B5EF4-FFF2-40B4-BE49-F238E27FC236}">
                  <a16:creationId xmlns:a16="http://schemas.microsoft.com/office/drawing/2014/main" id="{C2D5032D-A943-0A49-A58B-99500B98585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96" name="Straight Arrow Connector 5">
            <a:extLst>
              <a:ext uri="{FF2B5EF4-FFF2-40B4-BE49-F238E27FC236}">
                <a16:creationId xmlns:a16="http://schemas.microsoft.com/office/drawing/2014/main" id="{777F9ECB-A0A5-5240-8A9C-2353B57B0FB0}"/>
              </a:ext>
            </a:extLst>
          </p:cNvPr>
          <p:cNvCxnSpPr>
            <a:cxnSpLocks/>
            <a:stCxn id="37" idx="3"/>
            <a:endCxn id="71" idx="1"/>
          </p:cNvCxnSpPr>
          <p:nvPr/>
        </p:nvCxnSpPr>
        <p:spPr>
          <a:xfrm>
            <a:off x="6809049" y="2062361"/>
            <a:ext cx="586739" cy="850072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5">
            <a:extLst>
              <a:ext uri="{FF2B5EF4-FFF2-40B4-BE49-F238E27FC236}">
                <a16:creationId xmlns:a16="http://schemas.microsoft.com/office/drawing/2014/main" id="{C57CC16A-AD5C-6944-8795-7E5C9A879F22}"/>
              </a:ext>
            </a:extLst>
          </p:cNvPr>
          <p:cNvCxnSpPr>
            <a:cxnSpLocks/>
            <a:stCxn id="65" idx="3"/>
            <a:endCxn id="71" idx="1"/>
          </p:cNvCxnSpPr>
          <p:nvPr/>
        </p:nvCxnSpPr>
        <p:spPr>
          <a:xfrm flipV="1">
            <a:off x="6419144" y="2912433"/>
            <a:ext cx="976644" cy="112392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070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54C8B-5112-D546-A3A9-3FC9EF46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Management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94D450-70BB-9442-8BEA-DAEF8D4992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31DABE-4B78-6F41-B6A3-68B6BDF3AC47}"/>
              </a:ext>
            </a:extLst>
          </p:cNvPr>
          <p:cNvSpPr/>
          <p:nvPr/>
        </p:nvSpPr>
        <p:spPr>
          <a:xfrm>
            <a:off x="5611015" y="1369073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2</a:t>
            </a:r>
            <a:endParaRPr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CAD275-7C57-5543-9B8D-1FEFB124B0FE}"/>
              </a:ext>
            </a:extLst>
          </p:cNvPr>
          <p:cNvGrpSpPr/>
          <p:nvPr/>
        </p:nvGrpSpPr>
        <p:grpSpPr>
          <a:xfrm>
            <a:off x="3747753" y="1305020"/>
            <a:ext cx="683178" cy="629490"/>
            <a:chOff x="1294747" y="2194834"/>
            <a:chExt cx="683178" cy="629490"/>
          </a:xfrm>
        </p:grpSpPr>
        <p:grpSp>
          <p:nvGrpSpPr>
            <p:cNvPr id="6" name="Rounded Rectangle 16">
              <a:extLst>
                <a:ext uri="{FF2B5EF4-FFF2-40B4-BE49-F238E27FC236}">
                  <a16:creationId xmlns:a16="http://schemas.microsoft.com/office/drawing/2014/main" id="{2E254DB3-9E17-9A4A-AC7B-5FC4E57608A7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14" name="Rounded Rectangle">
                <a:extLst>
                  <a:ext uri="{FF2B5EF4-FFF2-40B4-BE49-F238E27FC236}">
                    <a16:creationId xmlns:a16="http://schemas.microsoft.com/office/drawing/2014/main" id="{D7F3AEAD-4C63-9041-B090-A618F1DFD280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5" name="0">
                <a:extLst>
                  <a:ext uri="{FF2B5EF4-FFF2-40B4-BE49-F238E27FC236}">
                    <a16:creationId xmlns:a16="http://schemas.microsoft.com/office/drawing/2014/main" id="{E16A37FA-54F3-8A4C-9857-1AC8A9FE0B57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7" name="Rounded Rectangle 17">
              <a:extLst>
                <a:ext uri="{FF2B5EF4-FFF2-40B4-BE49-F238E27FC236}">
                  <a16:creationId xmlns:a16="http://schemas.microsoft.com/office/drawing/2014/main" id="{31D62DF5-D992-4D4F-9FF7-9987EA38D437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12" name="Rounded Rectangle">
                <a:extLst>
                  <a:ext uri="{FF2B5EF4-FFF2-40B4-BE49-F238E27FC236}">
                    <a16:creationId xmlns:a16="http://schemas.microsoft.com/office/drawing/2014/main" id="{D6341869-C406-0649-B6C3-5AD0351B5E69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13" name="1">
                <a:extLst>
                  <a:ext uri="{FF2B5EF4-FFF2-40B4-BE49-F238E27FC236}">
                    <a16:creationId xmlns:a16="http://schemas.microsoft.com/office/drawing/2014/main" id="{E7698142-9BC5-334A-86E9-9596A7808EF2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EC84E0FF-BB89-EF44-B91F-748622ACC3F4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415051" y="1619766"/>
            <a:ext cx="1195964" cy="1499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Rounded Rectangle 16">
            <a:extLst>
              <a:ext uri="{FF2B5EF4-FFF2-40B4-BE49-F238E27FC236}">
                <a16:creationId xmlns:a16="http://schemas.microsoft.com/office/drawing/2014/main" id="{B290DD88-9B53-7748-9770-14EE1503828D}"/>
              </a:ext>
            </a:extLst>
          </p:cNvPr>
          <p:cNvGrpSpPr/>
          <p:nvPr/>
        </p:nvGrpSpPr>
        <p:grpSpPr>
          <a:xfrm>
            <a:off x="8026519" y="1323895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F84D074F-73C3-4944-8E48-DFF4FDAB9E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0">
              <a:extLst>
                <a:ext uri="{FF2B5EF4-FFF2-40B4-BE49-F238E27FC236}">
                  <a16:creationId xmlns:a16="http://schemas.microsoft.com/office/drawing/2014/main" id="{F658CFE8-C049-6E45-9DAD-69E071B7E74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20" name="Rounded Rectangle 17">
            <a:extLst>
              <a:ext uri="{FF2B5EF4-FFF2-40B4-BE49-F238E27FC236}">
                <a16:creationId xmlns:a16="http://schemas.microsoft.com/office/drawing/2014/main" id="{FE5ED820-369D-444E-AA81-AC03CA071B2E}"/>
              </a:ext>
            </a:extLst>
          </p:cNvPr>
          <p:cNvGrpSpPr/>
          <p:nvPr/>
        </p:nvGrpSpPr>
        <p:grpSpPr>
          <a:xfrm>
            <a:off x="8384392" y="1323895"/>
            <a:ext cx="325305" cy="629490"/>
            <a:chOff x="0" y="0"/>
            <a:chExt cx="578318" cy="1119091"/>
          </a:xfrm>
        </p:grpSpPr>
        <p:sp>
          <p:nvSpPr>
            <p:cNvPr id="21" name="Rounded Rectangle">
              <a:extLst>
                <a:ext uri="{FF2B5EF4-FFF2-40B4-BE49-F238E27FC236}">
                  <a16:creationId xmlns:a16="http://schemas.microsoft.com/office/drawing/2014/main" id="{AB233F59-7035-5A48-BE6E-1F849CA11F3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2" name="1">
              <a:extLst>
                <a:ext uri="{FF2B5EF4-FFF2-40B4-BE49-F238E27FC236}">
                  <a16:creationId xmlns:a16="http://schemas.microsoft.com/office/drawing/2014/main" id="{FFBDC73A-3DC6-E247-95CB-FABC457D637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3" name="Rounded Rectangle">
            <a:extLst>
              <a:ext uri="{FF2B5EF4-FFF2-40B4-BE49-F238E27FC236}">
                <a16:creationId xmlns:a16="http://schemas.microsoft.com/office/drawing/2014/main" id="{36A7BFEE-8C83-7248-ABC7-B9818E36CAF2}"/>
              </a:ext>
            </a:extLst>
          </p:cNvPr>
          <p:cNvSpPr/>
          <p:nvPr/>
        </p:nvSpPr>
        <p:spPr>
          <a:xfrm>
            <a:off x="8735355" y="1323895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12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4" name="Rounded Rectangle 18">
            <a:extLst>
              <a:ext uri="{FF2B5EF4-FFF2-40B4-BE49-F238E27FC236}">
                <a16:creationId xmlns:a16="http://schemas.microsoft.com/office/drawing/2014/main" id="{ED6E8A2B-4FB1-C741-94EF-5A551D4F2D60}"/>
              </a:ext>
            </a:extLst>
          </p:cNvPr>
          <p:cNvGrpSpPr/>
          <p:nvPr/>
        </p:nvGrpSpPr>
        <p:grpSpPr>
          <a:xfrm>
            <a:off x="9071117" y="1323895"/>
            <a:ext cx="325305" cy="629490"/>
            <a:chOff x="0" y="0"/>
            <a:chExt cx="578318" cy="1119091"/>
          </a:xfrm>
        </p:grpSpPr>
        <p:sp>
          <p:nvSpPr>
            <p:cNvPr id="25" name="Rounded Rectangle">
              <a:extLst>
                <a:ext uri="{FF2B5EF4-FFF2-40B4-BE49-F238E27FC236}">
                  <a16:creationId xmlns:a16="http://schemas.microsoft.com/office/drawing/2014/main" id="{3D44A17A-CC0F-4D40-BB45-AAA598E6D86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6" name="2">
              <a:extLst>
                <a:ext uri="{FF2B5EF4-FFF2-40B4-BE49-F238E27FC236}">
                  <a16:creationId xmlns:a16="http://schemas.microsoft.com/office/drawing/2014/main" id="{6B3F2FCE-4180-8648-8612-506CFFF557A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7" name="Straight Arrow Connector 37">
            <a:extLst>
              <a:ext uri="{FF2B5EF4-FFF2-40B4-BE49-F238E27FC236}">
                <a16:creationId xmlns:a16="http://schemas.microsoft.com/office/drawing/2014/main" id="{CC540554-7C20-D246-A242-982FB4B83664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>
            <a:off x="7054427" y="1634757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n 27">
            <a:extLst>
              <a:ext uri="{FF2B5EF4-FFF2-40B4-BE49-F238E27FC236}">
                <a16:creationId xmlns:a16="http://schemas.microsoft.com/office/drawing/2014/main" id="{D4C99C61-E8F0-0948-BEF1-1666C27811CC}"/>
              </a:ext>
            </a:extLst>
          </p:cNvPr>
          <p:cNvSpPr/>
          <p:nvPr/>
        </p:nvSpPr>
        <p:spPr>
          <a:xfrm>
            <a:off x="5786750" y="2279927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8C7E7E0-3F5B-F64E-B054-DEEF6297E0C1}"/>
              </a:ext>
            </a:extLst>
          </p:cNvPr>
          <p:cNvCxnSpPr>
            <a:cxnSpLocks/>
            <a:stCxn id="4" idx="2"/>
            <a:endCxn id="28" idx="1"/>
          </p:cNvCxnSpPr>
          <p:nvPr/>
        </p:nvCxnSpPr>
        <p:spPr>
          <a:xfrm>
            <a:off x="6332721" y="1900441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1722068-E792-E144-9CD6-A34E0534D016}"/>
              </a:ext>
            </a:extLst>
          </p:cNvPr>
          <p:cNvSpPr/>
          <p:nvPr/>
        </p:nvSpPr>
        <p:spPr>
          <a:xfrm>
            <a:off x="948931" y="1354081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D3948F9E-AC8B-8D4E-BA45-6EEDAF05678F}"/>
              </a:ext>
            </a:extLst>
          </p:cNvPr>
          <p:cNvSpPr/>
          <p:nvPr/>
        </p:nvSpPr>
        <p:spPr>
          <a:xfrm>
            <a:off x="1124666" y="2186056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3F01F5-6EB8-A24D-B5CE-574EF795F6C3}"/>
              </a:ext>
            </a:extLst>
          </p:cNvPr>
          <p:cNvCxnSpPr>
            <a:cxnSpLocks/>
            <a:stCxn id="30" idx="2"/>
            <a:endCxn id="31" idx="1"/>
          </p:cNvCxnSpPr>
          <p:nvPr/>
        </p:nvCxnSpPr>
        <p:spPr>
          <a:xfrm>
            <a:off x="1565261" y="1885449"/>
            <a:ext cx="105376" cy="300607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5">
            <a:extLst>
              <a:ext uri="{FF2B5EF4-FFF2-40B4-BE49-F238E27FC236}">
                <a16:creationId xmlns:a16="http://schemas.microsoft.com/office/drawing/2014/main" id="{4D56A159-A6AB-E94C-96DC-997F919FCDD5}"/>
              </a:ext>
            </a:extLst>
          </p:cNvPr>
          <p:cNvCxnSpPr>
            <a:cxnSpLocks/>
            <a:stCxn id="30" idx="3"/>
            <a:endCxn id="14" idx="1"/>
          </p:cNvCxnSpPr>
          <p:nvPr/>
        </p:nvCxnSpPr>
        <p:spPr>
          <a:xfrm>
            <a:off x="2181590" y="1619765"/>
            <a:ext cx="1566163" cy="1270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190FF259-4E73-DA4B-958B-72DC16FF2B73}"/>
              </a:ext>
            </a:extLst>
          </p:cNvPr>
          <p:cNvSpPr/>
          <p:nvPr/>
        </p:nvSpPr>
        <p:spPr>
          <a:xfrm>
            <a:off x="5638128" y="3229540"/>
            <a:ext cx="1443412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 3</a:t>
            </a:r>
            <a:endParaRPr sz="1200" dirty="0"/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6FE418B2-F5DE-0A4B-A4A8-85C6022BE628}"/>
              </a:ext>
            </a:extLst>
          </p:cNvPr>
          <p:cNvGrpSpPr/>
          <p:nvPr/>
        </p:nvGrpSpPr>
        <p:grpSpPr>
          <a:xfrm>
            <a:off x="8053632" y="3184362"/>
            <a:ext cx="325305" cy="629490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AB4E5CD1-5085-094E-BD47-69D2488D589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DC26927-0F2B-7A43-89A6-CE74946BEB0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2</a:t>
              </a: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cxnSp>
        <p:nvCxnSpPr>
          <p:cNvPr id="48" name="Straight Arrow Connector 37">
            <a:extLst>
              <a:ext uri="{FF2B5EF4-FFF2-40B4-BE49-F238E27FC236}">
                <a16:creationId xmlns:a16="http://schemas.microsoft.com/office/drawing/2014/main" id="{8842948F-8B71-824F-BC99-C728BB5C1912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>
            <a:off x="7081540" y="3495224"/>
            <a:ext cx="972092" cy="388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n 48">
            <a:extLst>
              <a:ext uri="{FF2B5EF4-FFF2-40B4-BE49-F238E27FC236}">
                <a16:creationId xmlns:a16="http://schemas.microsoft.com/office/drawing/2014/main" id="{24094E83-7594-6040-B180-53039BEA02AD}"/>
              </a:ext>
            </a:extLst>
          </p:cNvPr>
          <p:cNvSpPr/>
          <p:nvPr/>
        </p:nvSpPr>
        <p:spPr>
          <a:xfrm>
            <a:off x="5813863" y="4140394"/>
            <a:ext cx="1091941" cy="531367"/>
          </a:xfrm>
          <a:prstGeom prst="can">
            <a:avLst/>
          </a:prstGeom>
          <a:solidFill>
            <a:schemeClr val="accent2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992C35F-EFF0-AC47-A8E4-1DCEFFDED243}"/>
              </a:ext>
            </a:extLst>
          </p:cNvPr>
          <p:cNvCxnSpPr>
            <a:cxnSpLocks/>
            <a:stCxn id="44" idx="2"/>
            <a:endCxn id="49" idx="1"/>
          </p:cNvCxnSpPr>
          <p:nvPr/>
        </p:nvCxnSpPr>
        <p:spPr>
          <a:xfrm>
            <a:off x="6359834" y="3760908"/>
            <a:ext cx="0" cy="379486"/>
          </a:xfrm>
          <a:prstGeom prst="straightConnector1">
            <a:avLst/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">
            <a:extLst>
              <a:ext uri="{FF2B5EF4-FFF2-40B4-BE49-F238E27FC236}">
                <a16:creationId xmlns:a16="http://schemas.microsoft.com/office/drawing/2014/main" id="{8E0E90F4-4C81-4041-BF22-F4CDDA3AEAB5}"/>
              </a:ext>
            </a:extLst>
          </p:cNvPr>
          <p:cNvSpPr/>
          <p:nvPr/>
        </p:nvSpPr>
        <p:spPr>
          <a:xfrm>
            <a:off x="3754120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52" name="Rounded Rectangle">
            <a:extLst>
              <a:ext uri="{FF2B5EF4-FFF2-40B4-BE49-F238E27FC236}">
                <a16:creationId xmlns:a16="http://schemas.microsoft.com/office/drawing/2014/main" id="{D0CB38A0-0FCA-A444-8A92-8BB293CFBFF6}"/>
              </a:ext>
            </a:extLst>
          </p:cNvPr>
          <p:cNvSpPr/>
          <p:nvPr/>
        </p:nvSpPr>
        <p:spPr>
          <a:xfrm>
            <a:off x="4111993" y="27978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53" name="Straight Arrow Connector 5">
            <a:extLst>
              <a:ext uri="{FF2B5EF4-FFF2-40B4-BE49-F238E27FC236}">
                <a16:creationId xmlns:a16="http://schemas.microsoft.com/office/drawing/2014/main" id="{B8206186-FA9B-8748-962D-AD7D75F41CAC}"/>
              </a:ext>
            </a:extLst>
          </p:cNvPr>
          <p:cNvCxnSpPr>
            <a:cxnSpLocks/>
            <a:stCxn id="30" idx="3"/>
            <a:endCxn id="51" idx="1"/>
          </p:cNvCxnSpPr>
          <p:nvPr/>
        </p:nvCxnSpPr>
        <p:spPr>
          <a:xfrm>
            <a:off x="2181590" y="1619765"/>
            <a:ext cx="1572530" cy="149278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96B2B31B-3995-814E-A77A-1E5DE9EEFDCA}"/>
              </a:ext>
            </a:extLst>
          </p:cNvPr>
          <p:cNvCxnSpPr>
            <a:cxnSpLocks/>
            <a:stCxn id="52" idx="3"/>
            <a:endCxn id="44" idx="1"/>
          </p:cNvCxnSpPr>
          <p:nvPr/>
        </p:nvCxnSpPr>
        <p:spPr>
          <a:xfrm>
            <a:off x="4437298" y="3112554"/>
            <a:ext cx="1200830" cy="382670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60DCD253-8862-A74A-AA56-F754E223CAB1}"/>
              </a:ext>
            </a:extLst>
          </p:cNvPr>
          <p:cNvSpPr/>
          <p:nvPr/>
        </p:nvSpPr>
        <p:spPr>
          <a:xfrm>
            <a:off x="897221" y="3760908"/>
            <a:ext cx="1232659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1F02A5-5C3F-044D-97E2-ECB6822DD685}"/>
              </a:ext>
            </a:extLst>
          </p:cNvPr>
          <p:cNvSpPr txBox="1"/>
          <p:nvPr/>
        </p:nvSpPr>
        <p:spPr>
          <a:xfrm>
            <a:off x="7054427" y="2366159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&lt;k1,v1&gt;</a:t>
            </a:r>
          </a:p>
          <a:p>
            <a:r>
              <a:rPr lang="en-US" sz="1000" dirty="0"/>
              <a:t>&lt;k0,v0&gt;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26EF00-7205-884D-BBF1-98493B86F1E2}"/>
              </a:ext>
            </a:extLst>
          </p:cNvPr>
          <p:cNvSpPr txBox="1"/>
          <p:nvPr/>
        </p:nvSpPr>
        <p:spPr>
          <a:xfrm>
            <a:off x="6927667" y="4271651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&lt;k3,v3&gt;</a:t>
            </a:r>
          </a:p>
          <a:p>
            <a:r>
              <a:rPr lang="en-US" sz="1000" dirty="0"/>
              <a:t>&lt;k4,v4&gt;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76BC469-0D9E-324A-99CD-AC885FD154EA}"/>
              </a:ext>
            </a:extLst>
          </p:cNvPr>
          <p:cNvGrpSpPr/>
          <p:nvPr/>
        </p:nvGrpSpPr>
        <p:grpSpPr>
          <a:xfrm>
            <a:off x="2562652" y="2989144"/>
            <a:ext cx="683178" cy="629490"/>
            <a:chOff x="1294747" y="2194834"/>
            <a:chExt cx="683178" cy="629490"/>
          </a:xfrm>
        </p:grpSpPr>
        <p:grpSp>
          <p:nvGrpSpPr>
            <p:cNvPr id="64" name="Rounded Rectangle 16">
              <a:extLst>
                <a:ext uri="{FF2B5EF4-FFF2-40B4-BE49-F238E27FC236}">
                  <a16:creationId xmlns:a16="http://schemas.microsoft.com/office/drawing/2014/main" id="{129900D0-9582-1941-B8F5-6A49339D6751}"/>
                </a:ext>
              </a:extLst>
            </p:cNvPr>
            <p:cNvGrpSpPr/>
            <p:nvPr/>
          </p:nvGrpSpPr>
          <p:grpSpPr>
            <a:xfrm>
              <a:off x="1294747" y="2194834"/>
              <a:ext cx="325305" cy="629490"/>
              <a:chOff x="0" y="0"/>
              <a:chExt cx="578318" cy="1119091"/>
            </a:xfrm>
          </p:grpSpPr>
          <p:sp>
            <p:nvSpPr>
              <p:cNvPr id="68" name="Rounded Rectangle">
                <a:extLst>
                  <a:ext uri="{FF2B5EF4-FFF2-40B4-BE49-F238E27FC236}">
                    <a16:creationId xmlns:a16="http://schemas.microsoft.com/office/drawing/2014/main" id="{3469B69F-4290-6641-B6D8-C1C2C1AC149A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9" name="0">
                <a:extLst>
                  <a:ext uri="{FF2B5EF4-FFF2-40B4-BE49-F238E27FC236}">
                    <a16:creationId xmlns:a16="http://schemas.microsoft.com/office/drawing/2014/main" id="{30DA7248-F9CA-FB4A-81A6-4F88E8A05B55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0</a:t>
                </a:r>
              </a:p>
            </p:txBody>
          </p:sp>
        </p:grpSp>
        <p:grpSp>
          <p:nvGrpSpPr>
            <p:cNvPr id="65" name="Rounded Rectangle 17">
              <a:extLst>
                <a:ext uri="{FF2B5EF4-FFF2-40B4-BE49-F238E27FC236}">
                  <a16:creationId xmlns:a16="http://schemas.microsoft.com/office/drawing/2014/main" id="{A5662655-1C0C-CD40-8D51-9EEAE936B490}"/>
                </a:ext>
              </a:extLst>
            </p:cNvPr>
            <p:cNvGrpSpPr/>
            <p:nvPr/>
          </p:nvGrpSpPr>
          <p:grpSpPr>
            <a:xfrm>
              <a:off x="1652620" y="2194834"/>
              <a:ext cx="325305" cy="629490"/>
              <a:chOff x="0" y="0"/>
              <a:chExt cx="578318" cy="1119091"/>
            </a:xfrm>
          </p:grpSpPr>
          <p:sp>
            <p:nvSpPr>
              <p:cNvPr id="66" name="Rounded Rectangle">
                <a:extLst>
                  <a:ext uri="{FF2B5EF4-FFF2-40B4-BE49-F238E27FC236}">
                    <a16:creationId xmlns:a16="http://schemas.microsoft.com/office/drawing/2014/main" id="{D1A9F764-29D3-0B4E-A7A4-859714C1BCBF}"/>
                  </a:ext>
                </a:extLst>
              </p:cNvPr>
              <p:cNvSpPr/>
              <p:nvPr/>
            </p:nvSpPr>
            <p:spPr>
              <a:xfrm>
                <a:off x="0" y="0"/>
                <a:ext cx="578318" cy="1119091"/>
              </a:xfrm>
              <a:prstGeom prst="roundRect">
                <a:avLst>
                  <a:gd name="adj" fmla="val 16667"/>
                </a:avLst>
              </a:prstGeom>
              <a:solidFill>
                <a:srgbClr val="FEFFFE"/>
              </a:solidFill>
              <a:ln w="38100" cap="flat">
                <a:solidFill>
                  <a:srgbClr val="3C6DF0"/>
                </a:solidFill>
                <a:prstDash val="solid"/>
                <a:round/>
              </a:ln>
              <a:effectLst/>
            </p:spPr>
            <p:txBody>
              <a:bodyPr wrap="square" lIns="28575" tIns="28575" rIns="28575" bIns="28575" numCol="1" anchor="ctr">
                <a:noAutofit/>
              </a:bodyPr>
              <a:lstStyle/>
              <a:p>
                <a:pPr marL="0" marR="0" lvl="0" indent="0" algn="ctr" defTabSz="1219184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900" b="0">
                    <a:solidFill>
                      <a:srgbClr val="002060"/>
                    </a:solidFill>
                    <a:latin typeface="IBM Plex Sans"/>
                    <a:ea typeface="IBM Plex Sans"/>
                    <a:cs typeface="IBM Plex Sans"/>
                    <a:sym typeface="IBM Plex Sans"/>
                  </a:defRPr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Sans"/>
                  <a:sym typeface="IBM Plex Sans"/>
                </a:endParaRPr>
              </a:p>
            </p:txBody>
          </p:sp>
          <p:sp>
            <p:nvSpPr>
              <p:cNvPr id="67" name="1">
                <a:extLst>
                  <a:ext uri="{FF2B5EF4-FFF2-40B4-BE49-F238E27FC236}">
                    <a16:creationId xmlns:a16="http://schemas.microsoft.com/office/drawing/2014/main" id="{42585456-56DE-AA43-AD41-91EDC5DAFAFC}"/>
                  </a:ext>
                </a:extLst>
              </p:cNvPr>
              <p:cNvSpPr txBox="1"/>
              <p:nvPr/>
            </p:nvSpPr>
            <p:spPr>
              <a:xfrm>
                <a:off x="28231" y="387192"/>
                <a:ext cx="521856" cy="3447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defTabSz="2167439">
                  <a:lnSpc>
                    <a:spcPct val="90000"/>
                  </a:lnSpc>
                  <a:defRPr sz="2000" b="0">
                    <a:solidFill>
                      <a:srgbClr val="002060"/>
                    </a:solidFill>
                    <a:latin typeface="IBM Plex Mono SemiBold"/>
                    <a:ea typeface="IBM Plex Mono SemiBold"/>
                    <a:cs typeface="IBM Plex Mono SemiBold"/>
                    <a:sym typeface="IBM Plex Mono SemiBold"/>
                  </a:defRPr>
                </a:lvl1pPr>
              </a:lstStyle>
              <a:p>
                <a:pPr marL="0" marR="0" lvl="0" indent="0" algn="ctr" defTabSz="2167439" rtl="0" eaLnBrk="1" fontAlgn="auto" latinLnBrk="0" hangingPunct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K</a:t>
                </a:r>
                <a:r>
                  <a: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IBM Plex Mono SemiBold"/>
                    <a:sym typeface="IBM Plex Mono SemiBold"/>
                  </a:rPr>
                  <a:t>1</a:t>
                </a:r>
              </a:p>
            </p:txBody>
          </p:sp>
        </p:grpSp>
      </p:grpSp>
      <p:cxnSp>
        <p:nvCxnSpPr>
          <p:cNvPr id="73" name="Straight Arrow Connector 5">
            <a:extLst>
              <a:ext uri="{FF2B5EF4-FFF2-40B4-BE49-F238E27FC236}">
                <a16:creationId xmlns:a16="http://schemas.microsoft.com/office/drawing/2014/main" id="{C783F4A0-8179-1342-8CB4-DC31F23705D2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 flipV="1">
            <a:off x="2129880" y="3303889"/>
            <a:ext cx="432772" cy="72270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">
            <a:extLst>
              <a:ext uri="{FF2B5EF4-FFF2-40B4-BE49-F238E27FC236}">
                <a16:creationId xmlns:a16="http://schemas.microsoft.com/office/drawing/2014/main" id="{99B7716E-6FC9-9444-9F60-19A898DED881}"/>
              </a:ext>
            </a:extLst>
          </p:cNvPr>
          <p:cNvCxnSpPr>
            <a:cxnSpLocks/>
            <a:stCxn id="67" idx="3"/>
            <a:endCxn id="4" idx="1"/>
          </p:cNvCxnSpPr>
          <p:nvPr/>
        </p:nvCxnSpPr>
        <p:spPr>
          <a:xfrm flipV="1">
            <a:off x="3229950" y="1634757"/>
            <a:ext cx="2381065" cy="1669133"/>
          </a:xfrm>
          <a:prstGeom prst="curvedConnector3">
            <a:avLst>
              <a:gd name="adj1" fmla="val 15344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">
            <a:extLst>
              <a:ext uri="{FF2B5EF4-FFF2-40B4-BE49-F238E27FC236}">
                <a16:creationId xmlns:a16="http://schemas.microsoft.com/office/drawing/2014/main" id="{6D03DC21-3EA6-C64A-A368-2D9D7005A0CD}"/>
              </a:ext>
            </a:extLst>
          </p:cNvPr>
          <p:cNvSpPr/>
          <p:nvPr/>
        </p:nvSpPr>
        <p:spPr>
          <a:xfrm>
            <a:off x="3083167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K3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sp>
        <p:nvSpPr>
          <p:cNvPr id="81" name="Rounded Rectangle">
            <a:extLst>
              <a:ext uri="{FF2B5EF4-FFF2-40B4-BE49-F238E27FC236}">
                <a16:creationId xmlns:a16="http://schemas.microsoft.com/office/drawing/2014/main" id="{63F4D82C-9CB3-5F45-A024-3AEE7C85B4D3}"/>
              </a:ext>
            </a:extLst>
          </p:cNvPr>
          <p:cNvSpPr/>
          <p:nvPr/>
        </p:nvSpPr>
        <p:spPr>
          <a:xfrm>
            <a:off x="3441040" y="3956906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K4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cxnSp>
        <p:nvCxnSpPr>
          <p:cNvPr id="82" name="Straight Arrow Connector 5">
            <a:extLst>
              <a:ext uri="{FF2B5EF4-FFF2-40B4-BE49-F238E27FC236}">
                <a16:creationId xmlns:a16="http://schemas.microsoft.com/office/drawing/2014/main" id="{97572A20-15CD-024C-9F9D-934ABE1CD86B}"/>
              </a:ext>
            </a:extLst>
          </p:cNvPr>
          <p:cNvCxnSpPr>
            <a:cxnSpLocks/>
            <a:stCxn id="60" idx="3"/>
            <a:endCxn id="80" idx="1"/>
          </p:cNvCxnSpPr>
          <p:nvPr/>
        </p:nvCxnSpPr>
        <p:spPr>
          <a:xfrm>
            <a:off x="2129880" y="4026592"/>
            <a:ext cx="953287" cy="24505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5">
            <a:extLst>
              <a:ext uri="{FF2B5EF4-FFF2-40B4-BE49-F238E27FC236}">
                <a16:creationId xmlns:a16="http://schemas.microsoft.com/office/drawing/2014/main" id="{441AE3CC-5A9F-7E43-BFFC-B541E644722E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 flipV="1">
            <a:off x="3766345" y="3495224"/>
            <a:ext cx="1871783" cy="776427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8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AB61-3C48-4441-9B03-40E723B9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Windowing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141ED0-929B-2143-97AF-B1B3BF582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37C64BF3-C890-F84D-BD90-F10A0EB038A1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71F91516-F173-1047-A442-690B8C7754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6BDD66C9-F113-1B42-B3C2-D52BC36687E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5B8EAD3-EA41-EA45-BA8A-62513D8EFF21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06D4CD21-DD84-0C46-8F23-3A1C9F8E32C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82ADBCE8-7224-654C-9E6F-EE2838FAC5E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0B8BFF33-73FA-C648-9117-F6C24638D114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0B3D512E-C033-0843-8CCF-5F2E270D081A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C4E39F9E-695D-D44F-987D-FAD04C9393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5616713E-DA50-3F4F-A208-1CA11D22040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1496484F-166A-294F-856A-A22454AE3371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A51ADAFB-6029-8C4E-8F4B-309DAB57035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FBF81A7D-19C0-854B-975F-530A65FB98A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F9F54C1E-1441-054A-841D-EC56F4D5E937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B26FE91C-C53B-8640-8384-D4C87DA5AD3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AD30002E-FBB0-5D40-A3F1-FA1679C9F7F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4C0CBDA9-838D-E74C-94BE-F9E1E52B97C8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4648CF3B-B250-704C-9673-94B28CD43236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2210E936-BFAA-BA49-9D75-03EF6BE8AD2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E5C9EBF0-7F16-6A4A-8E65-D0C50E88A34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9428B1-B7BC-6846-BEB3-A6070689A90C}"/>
              </a:ext>
            </a:extLst>
          </p:cNvPr>
          <p:cNvCxnSpPr>
            <a:cxnSpLocks/>
          </p:cNvCxnSpPr>
          <p:nvPr/>
        </p:nvCxnSpPr>
        <p:spPr>
          <a:xfrm>
            <a:off x="732690" y="25408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8ADDC00D-D7DE-A04D-B2E6-347CACA39ABA}"/>
              </a:ext>
            </a:extLst>
          </p:cNvPr>
          <p:cNvSpPr/>
          <p:nvPr/>
        </p:nvSpPr>
        <p:spPr>
          <a:xfrm rot="16200000">
            <a:off x="2360715" y="1394531"/>
            <a:ext cx="1221641" cy="1069295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CD3AF-D8A9-6B40-8E07-D9ED85EBCDFC}"/>
              </a:ext>
            </a:extLst>
          </p:cNvPr>
          <p:cNvSpPr txBox="1"/>
          <p:nvPr/>
        </p:nvSpPr>
        <p:spPr>
          <a:xfrm>
            <a:off x="2257642" y="25400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t=:10                        t=:20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8AF972-D3E8-AA48-8CE1-7B1EDFD9E2E3}"/>
              </a:ext>
            </a:extLst>
          </p:cNvPr>
          <p:cNvSpPr txBox="1"/>
          <p:nvPr/>
        </p:nvSpPr>
        <p:spPr>
          <a:xfrm>
            <a:off x="2380832" y="992523"/>
            <a:ext cx="1236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time window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49C8F4B0-00C8-064C-A2AF-F515A1FCDBE7}"/>
              </a:ext>
            </a:extLst>
          </p:cNvPr>
          <p:cNvSpPr/>
          <p:nvPr/>
        </p:nvSpPr>
        <p:spPr>
          <a:xfrm rot="16200000">
            <a:off x="1637481" y="808244"/>
            <a:ext cx="246220" cy="1311230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Rounded Rectangle 16">
            <a:extLst>
              <a:ext uri="{FF2B5EF4-FFF2-40B4-BE49-F238E27FC236}">
                <a16:creationId xmlns:a16="http://schemas.microsoft.com/office/drawing/2014/main" id="{37221046-9A32-A24C-B6D7-CEEAFE8B7685}"/>
              </a:ext>
            </a:extLst>
          </p:cNvPr>
          <p:cNvGrpSpPr/>
          <p:nvPr/>
        </p:nvGrpSpPr>
        <p:grpSpPr>
          <a:xfrm>
            <a:off x="2114762" y="4355577"/>
            <a:ext cx="325305" cy="629490"/>
            <a:chOff x="0" y="0"/>
            <a:chExt cx="578318" cy="1119091"/>
          </a:xfrm>
        </p:grpSpPr>
        <p:sp>
          <p:nvSpPr>
            <p:cNvPr id="30" name="Rounded Rectangle">
              <a:extLst>
                <a:ext uri="{FF2B5EF4-FFF2-40B4-BE49-F238E27FC236}">
                  <a16:creationId xmlns:a16="http://schemas.microsoft.com/office/drawing/2014/main" id="{09848199-BD13-E147-9447-E9C6820C72E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1" name="0">
              <a:extLst>
                <a:ext uri="{FF2B5EF4-FFF2-40B4-BE49-F238E27FC236}">
                  <a16:creationId xmlns:a16="http://schemas.microsoft.com/office/drawing/2014/main" id="{6C178843-5A20-F54F-A816-55B012A0013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2" name="Rounded Rectangle 17">
            <a:extLst>
              <a:ext uri="{FF2B5EF4-FFF2-40B4-BE49-F238E27FC236}">
                <a16:creationId xmlns:a16="http://schemas.microsoft.com/office/drawing/2014/main" id="{63776222-B545-EE49-8881-FA2A4074AC7D}"/>
              </a:ext>
            </a:extLst>
          </p:cNvPr>
          <p:cNvGrpSpPr/>
          <p:nvPr/>
        </p:nvGrpSpPr>
        <p:grpSpPr>
          <a:xfrm>
            <a:off x="2472635" y="4355577"/>
            <a:ext cx="325305" cy="629490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6A282160-EEFC-C64A-9C7C-7CA4D6C84F6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1">
              <a:extLst>
                <a:ext uri="{FF2B5EF4-FFF2-40B4-BE49-F238E27FC236}">
                  <a16:creationId xmlns:a16="http://schemas.microsoft.com/office/drawing/2014/main" id="{28D1EBFD-0D34-294F-A498-56FEE4609E5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5" name="Rounded Rectangle">
            <a:extLst>
              <a:ext uri="{FF2B5EF4-FFF2-40B4-BE49-F238E27FC236}">
                <a16:creationId xmlns:a16="http://schemas.microsoft.com/office/drawing/2014/main" id="{548647BA-A662-8445-AFCF-D3B4822F3665}"/>
              </a:ext>
            </a:extLst>
          </p:cNvPr>
          <p:cNvSpPr/>
          <p:nvPr/>
        </p:nvSpPr>
        <p:spPr>
          <a:xfrm>
            <a:off x="282359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36" name="Rounded Rectangle 18">
            <a:extLst>
              <a:ext uri="{FF2B5EF4-FFF2-40B4-BE49-F238E27FC236}">
                <a16:creationId xmlns:a16="http://schemas.microsoft.com/office/drawing/2014/main" id="{ACC4B030-5C74-D246-B584-7959509F9CE3}"/>
              </a:ext>
            </a:extLst>
          </p:cNvPr>
          <p:cNvGrpSpPr/>
          <p:nvPr/>
        </p:nvGrpSpPr>
        <p:grpSpPr>
          <a:xfrm>
            <a:off x="3159360" y="4355577"/>
            <a:ext cx="325305" cy="629490"/>
            <a:chOff x="0" y="0"/>
            <a:chExt cx="578318" cy="1119091"/>
          </a:xfrm>
        </p:grpSpPr>
        <p:sp>
          <p:nvSpPr>
            <p:cNvPr id="37" name="Rounded Rectangle">
              <a:extLst>
                <a:ext uri="{FF2B5EF4-FFF2-40B4-BE49-F238E27FC236}">
                  <a16:creationId xmlns:a16="http://schemas.microsoft.com/office/drawing/2014/main" id="{24285F15-4CB4-FF4B-957E-DD60E72C7349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8" name="2">
              <a:extLst>
                <a:ext uri="{FF2B5EF4-FFF2-40B4-BE49-F238E27FC236}">
                  <a16:creationId xmlns:a16="http://schemas.microsoft.com/office/drawing/2014/main" id="{91C07853-B661-8843-BFFD-FABE79F218D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39" name="Rounded Rectangle 16">
            <a:extLst>
              <a:ext uri="{FF2B5EF4-FFF2-40B4-BE49-F238E27FC236}">
                <a16:creationId xmlns:a16="http://schemas.microsoft.com/office/drawing/2014/main" id="{392D3140-29D0-4C43-ACFD-8C3254713EB3}"/>
              </a:ext>
            </a:extLst>
          </p:cNvPr>
          <p:cNvGrpSpPr/>
          <p:nvPr/>
        </p:nvGrpSpPr>
        <p:grpSpPr>
          <a:xfrm>
            <a:off x="734402" y="4355577"/>
            <a:ext cx="325305" cy="629490"/>
            <a:chOff x="0" y="0"/>
            <a:chExt cx="578318" cy="1119091"/>
          </a:xfrm>
        </p:grpSpPr>
        <p:sp>
          <p:nvSpPr>
            <p:cNvPr id="40" name="Rounded Rectangle">
              <a:extLst>
                <a:ext uri="{FF2B5EF4-FFF2-40B4-BE49-F238E27FC236}">
                  <a16:creationId xmlns:a16="http://schemas.microsoft.com/office/drawing/2014/main" id="{79AFA98F-A759-3141-8269-03938232181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1" name="0">
              <a:extLst>
                <a:ext uri="{FF2B5EF4-FFF2-40B4-BE49-F238E27FC236}">
                  <a16:creationId xmlns:a16="http://schemas.microsoft.com/office/drawing/2014/main" id="{3CEDA93C-E040-634A-9A35-B24115E796F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42" name="Rounded Rectangle 17">
            <a:extLst>
              <a:ext uri="{FF2B5EF4-FFF2-40B4-BE49-F238E27FC236}">
                <a16:creationId xmlns:a16="http://schemas.microsoft.com/office/drawing/2014/main" id="{8ABD767A-125D-F546-9C80-6B81ACD8414F}"/>
              </a:ext>
            </a:extLst>
          </p:cNvPr>
          <p:cNvGrpSpPr/>
          <p:nvPr/>
        </p:nvGrpSpPr>
        <p:grpSpPr>
          <a:xfrm>
            <a:off x="1092275" y="4355577"/>
            <a:ext cx="325305" cy="629490"/>
            <a:chOff x="0" y="0"/>
            <a:chExt cx="578318" cy="1119091"/>
          </a:xfrm>
        </p:grpSpPr>
        <p:sp>
          <p:nvSpPr>
            <p:cNvPr id="43" name="Rounded Rectangle">
              <a:extLst>
                <a:ext uri="{FF2B5EF4-FFF2-40B4-BE49-F238E27FC236}">
                  <a16:creationId xmlns:a16="http://schemas.microsoft.com/office/drawing/2014/main" id="{6DF15DF4-D60D-7142-AD12-E97761F0B31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4" name="1">
              <a:extLst>
                <a:ext uri="{FF2B5EF4-FFF2-40B4-BE49-F238E27FC236}">
                  <a16:creationId xmlns:a16="http://schemas.microsoft.com/office/drawing/2014/main" id="{150EFBD8-BCD0-8147-B0DF-432ECE2A4AD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45" name="Rounded Rectangle">
            <a:extLst>
              <a:ext uri="{FF2B5EF4-FFF2-40B4-BE49-F238E27FC236}">
                <a16:creationId xmlns:a16="http://schemas.microsoft.com/office/drawing/2014/main" id="{BB34BA2E-074C-4E4D-A8D9-ECEF83E0051E}"/>
              </a:ext>
            </a:extLst>
          </p:cNvPr>
          <p:cNvSpPr/>
          <p:nvPr/>
        </p:nvSpPr>
        <p:spPr>
          <a:xfrm>
            <a:off x="1443238" y="43555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46" name="Rounded Rectangle 18">
            <a:extLst>
              <a:ext uri="{FF2B5EF4-FFF2-40B4-BE49-F238E27FC236}">
                <a16:creationId xmlns:a16="http://schemas.microsoft.com/office/drawing/2014/main" id="{A8789B54-95D7-3543-AE62-C16BBCA919E0}"/>
              </a:ext>
            </a:extLst>
          </p:cNvPr>
          <p:cNvGrpSpPr/>
          <p:nvPr/>
        </p:nvGrpSpPr>
        <p:grpSpPr>
          <a:xfrm>
            <a:off x="1779000" y="4355577"/>
            <a:ext cx="325305" cy="629490"/>
            <a:chOff x="0" y="0"/>
            <a:chExt cx="578318" cy="1119091"/>
          </a:xfrm>
        </p:grpSpPr>
        <p:sp>
          <p:nvSpPr>
            <p:cNvPr id="47" name="Rounded Rectangle">
              <a:extLst>
                <a:ext uri="{FF2B5EF4-FFF2-40B4-BE49-F238E27FC236}">
                  <a16:creationId xmlns:a16="http://schemas.microsoft.com/office/drawing/2014/main" id="{3FA5175C-DB85-4F47-8FBF-1A3C369CDF50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478B4E46-2252-E34F-B381-FEDD62A56B9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D7BDF6-D08A-3B4D-A508-78E31A39814B}"/>
              </a:ext>
            </a:extLst>
          </p:cNvPr>
          <p:cNvCxnSpPr>
            <a:cxnSpLocks/>
          </p:cNvCxnSpPr>
          <p:nvPr/>
        </p:nvCxnSpPr>
        <p:spPr>
          <a:xfrm>
            <a:off x="719990" y="5309454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0B42276F-5B06-7644-8E87-E1C092D1A255}"/>
              </a:ext>
            </a:extLst>
          </p:cNvPr>
          <p:cNvSpPr/>
          <p:nvPr/>
        </p:nvSpPr>
        <p:spPr>
          <a:xfrm rot="16200000">
            <a:off x="2049193" y="3979351"/>
            <a:ext cx="1221641" cy="1055852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77B32B-B5EF-574A-8F25-0B824B34BC81}"/>
              </a:ext>
            </a:extLst>
          </p:cNvPr>
          <p:cNvSpPr txBox="1"/>
          <p:nvPr/>
        </p:nvSpPr>
        <p:spPr>
          <a:xfrm>
            <a:off x="1072407" y="3634484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Fixed length              slide</a:t>
            </a:r>
          </a:p>
        </p:txBody>
      </p:sp>
      <p:sp>
        <p:nvSpPr>
          <p:cNvPr id="53" name="Right Bracket 52">
            <a:extLst>
              <a:ext uri="{FF2B5EF4-FFF2-40B4-BE49-F238E27FC236}">
                <a16:creationId xmlns:a16="http://schemas.microsoft.com/office/drawing/2014/main" id="{8C8A3F88-C132-0C49-85CB-AEDB3C3054AB}"/>
              </a:ext>
            </a:extLst>
          </p:cNvPr>
          <p:cNvSpPr/>
          <p:nvPr/>
        </p:nvSpPr>
        <p:spPr>
          <a:xfrm rot="16200000">
            <a:off x="1303656" y="3329500"/>
            <a:ext cx="217787" cy="1377149"/>
          </a:xfrm>
          <a:prstGeom prst="rightBracket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C9536D-2977-4C48-94B7-F747A8F1722D}"/>
              </a:ext>
            </a:extLst>
          </p:cNvPr>
          <p:cNvSpPr/>
          <p:nvPr/>
        </p:nvSpPr>
        <p:spPr>
          <a:xfrm>
            <a:off x="663654" y="4282500"/>
            <a:ext cx="1418539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3B0349D-75F9-AB44-B75C-64BFA094860A}"/>
              </a:ext>
            </a:extLst>
          </p:cNvPr>
          <p:cNvSpPr/>
          <p:nvPr/>
        </p:nvSpPr>
        <p:spPr>
          <a:xfrm>
            <a:off x="1780042" y="4334235"/>
            <a:ext cx="1418539" cy="781587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3C6D126-1BB5-5B41-B894-A515A230DE8B}"/>
              </a:ext>
            </a:extLst>
          </p:cNvPr>
          <p:cNvSpPr txBox="1"/>
          <p:nvPr/>
        </p:nvSpPr>
        <p:spPr>
          <a:xfrm>
            <a:off x="368300" y="916323"/>
            <a:ext cx="1125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Tumbling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16C096-87A3-B14D-9AB9-944A29476300}"/>
              </a:ext>
            </a:extLst>
          </p:cNvPr>
          <p:cNvSpPr txBox="1"/>
          <p:nvPr/>
        </p:nvSpPr>
        <p:spPr>
          <a:xfrm>
            <a:off x="368300" y="32284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Sliding</a:t>
            </a:r>
          </a:p>
        </p:txBody>
      </p:sp>
      <p:grpSp>
        <p:nvGrpSpPr>
          <p:cNvPr id="58" name="Rounded Rectangle 16">
            <a:extLst>
              <a:ext uri="{FF2B5EF4-FFF2-40B4-BE49-F238E27FC236}">
                <a16:creationId xmlns:a16="http://schemas.microsoft.com/office/drawing/2014/main" id="{D3BA9A18-5C1D-604F-922C-5824BCB30035}"/>
              </a:ext>
            </a:extLst>
          </p:cNvPr>
          <p:cNvGrpSpPr/>
          <p:nvPr/>
        </p:nvGrpSpPr>
        <p:grpSpPr>
          <a:xfrm>
            <a:off x="8667962" y="1586977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D7E7AA3B-2720-3F47-9880-5E5454C42982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0">
              <a:extLst>
                <a:ext uri="{FF2B5EF4-FFF2-40B4-BE49-F238E27FC236}">
                  <a16:creationId xmlns:a16="http://schemas.microsoft.com/office/drawing/2014/main" id="{6AD706AF-AFCC-3840-81FB-2EA83C0C11D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1" name="Rounded Rectangle 17">
            <a:extLst>
              <a:ext uri="{FF2B5EF4-FFF2-40B4-BE49-F238E27FC236}">
                <a16:creationId xmlns:a16="http://schemas.microsoft.com/office/drawing/2014/main" id="{9CDE2EF6-761C-5B44-84A1-D5E841B2C63F}"/>
              </a:ext>
            </a:extLst>
          </p:cNvPr>
          <p:cNvGrpSpPr/>
          <p:nvPr/>
        </p:nvGrpSpPr>
        <p:grpSpPr>
          <a:xfrm>
            <a:off x="9025835" y="1586977"/>
            <a:ext cx="325305" cy="629490"/>
            <a:chOff x="0" y="0"/>
            <a:chExt cx="578318" cy="1119091"/>
          </a:xfrm>
        </p:grpSpPr>
        <p:sp>
          <p:nvSpPr>
            <p:cNvPr id="62" name="Rounded Rectangle">
              <a:extLst>
                <a:ext uri="{FF2B5EF4-FFF2-40B4-BE49-F238E27FC236}">
                  <a16:creationId xmlns:a16="http://schemas.microsoft.com/office/drawing/2014/main" id="{884EC6DF-8161-F74E-A3D6-6588F46FE5C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3" name="1">
              <a:extLst>
                <a:ext uri="{FF2B5EF4-FFF2-40B4-BE49-F238E27FC236}">
                  <a16:creationId xmlns:a16="http://schemas.microsoft.com/office/drawing/2014/main" id="{F83F822F-A058-8A4B-AF60-5903EAC31D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4" name="Rounded Rectangle">
            <a:extLst>
              <a:ext uri="{FF2B5EF4-FFF2-40B4-BE49-F238E27FC236}">
                <a16:creationId xmlns:a16="http://schemas.microsoft.com/office/drawing/2014/main" id="{76CDB5B0-D95C-EC46-B6FC-4CC95355BA07}"/>
              </a:ext>
            </a:extLst>
          </p:cNvPr>
          <p:cNvSpPr/>
          <p:nvPr/>
        </p:nvSpPr>
        <p:spPr>
          <a:xfrm>
            <a:off x="93767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5" name="Rounded Rectangle 18">
            <a:extLst>
              <a:ext uri="{FF2B5EF4-FFF2-40B4-BE49-F238E27FC236}">
                <a16:creationId xmlns:a16="http://schemas.microsoft.com/office/drawing/2014/main" id="{F9684876-A3F9-0840-BCA8-B022FC215CD6}"/>
              </a:ext>
            </a:extLst>
          </p:cNvPr>
          <p:cNvGrpSpPr/>
          <p:nvPr/>
        </p:nvGrpSpPr>
        <p:grpSpPr>
          <a:xfrm>
            <a:off x="9712560" y="1586977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E1413892-9C7A-C642-8939-523BE8194EE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2">
              <a:extLst>
                <a:ext uri="{FF2B5EF4-FFF2-40B4-BE49-F238E27FC236}">
                  <a16:creationId xmlns:a16="http://schemas.microsoft.com/office/drawing/2014/main" id="{097832D6-C3BC-0F41-85CF-76DF56A3251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8" name="Rounded Rectangle 16">
            <a:extLst>
              <a:ext uri="{FF2B5EF4-FFF2-40B4-BE49-F238E27FC236}">
                <a16:creationId xmlns:a16="http://schemas.microsoft.com/office/drawing/2014/main" id="{7EF08777-4F50-AB4C-9C0F-CAF39A481887}"/>
              </a:ext>
            </a:extLst>
          </p:cNvPr>
          <p:cNvGrpSpPr/>
          <p:nvPr/>
        </p:nvGrpSpPr>
        <p:grpSpPr>
          <a:xfrm>
            <a:off x="6551002" y="1586977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7A128E08-1E5A-7147-BFE3-BAB4FF7C3FC4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0">
              <a:extLst>
                <a:ext uri="{FF2B5EF4-FFF2-40B4-BE49-F238E27FC236}">
                  <a16:creationId xmlns:a16="http://schemas.microsoft.com/office/drawing/2014/main" id="{9BA45720-5873-E440-A223-2B4EF30F58D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1" name="Rounded Rectangle 17">
            <a:extLst>
              <a:ext uri="{FF2B5EF4-FFF2-40B4-BE49-F238E27FC236}">
                <a16:creationId xmlns:a16="http://schemas.microsoft.com/office/drawing/2014/main" id="{8E335BFA-55E3-034E-A61B-5501FC96553A}"/>
              </a:ext>
            </a:extLst>
          </p:cNvPr>
          <p:cNvGrpSpPr/>
          <p:nvPr/>
        </p:nvGrpSpPr>
        <p:grpSpPr>
          <a:xfrm>
            <a:off x="6908875" y="1586977"/>
            <a:ext cx="325305" cy="629490"/>
            <a:chOff x="0" y="0"/>
            <a:chExt cx="578318" cy="1119091"/>
          </a:xfrm>
        </p:grpSpPr>
        <p:sp>
          <p:nvSpPr>
            <p:cNvPr id="72" name="Rounded Rectangle">
              <a:extLst>
                <a:ext uri="{FF2B5EF4-FFF2-40B4-BE49-F238E27FC236}">
                  <a16:creationId xmlns:a16="http://schemas.microsoft.com/office/drawing/2014/main" id="{92D833E7-6B3B-5C4E-B9F5-0D56CF7C2E9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3" name="1">
              <a:extLst>
                <a:ext uri="{FF2B5EF4-FFF2-40B4-BE49-F238E27FC236}">
                  <a16:creationId xmlns:a16="http://schemas.microsoft.com/office/drawing/2014/main" id="{D9DCA024-3A36-8D42-A8AC-A3EAB9418B8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4" name="Rounded Rectangle">
            <a:extLst>
              <a:ext uri="{FF2B5EF4-FFF2-40B4-BE49-F238E27FC236}">
                <a16:creationId xmlns:a16="http://schemas.microsoft.com/office/drawing/2014/main" id="{F5F9DBF2-76ED-894C-B4C0-EAE07A6D0DBB}"/>
              </a:ext>
            </a:extLst>
          </p:cNvPr>
          <p:cNvSpPr/>
          <p:nvPr/>
        </p:nvSpPr>
        <p:spPr>
          <a:xfrm>
            <a:off x="72598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5" name="Rounded Rectangle 18">
            <a:extLst>
              <a:ext uri="{FF2B5EF4-FFF2-40B4-BE49-F238E27FC236}">
                <a16:creationId xmlns:a16="http://schemas.microsoft.com/office/drawing/2014/main" id="{336325C7-9B56-2B4B-A57C-5948B6D5E186}"/>
              </a:ext>
            </a:extLst>
          </p:cNvPr>
          <p:cNvGrpSpPr/>
          <p:nvPr/>
        </p:nvGrpSpPr>
        <p:grpSpPr>
          <a:xfrm>
            <a:off x="7595600" y="1586977"/>
            <a:ext cx="325305" cy="629490"/>
            <a:chOff x="0" y="0"/>
            <a:chExt cx="578318" cy="1119091"/>
          </a:xfrm>
        </p:grpSpPr>
        <p:sp>
          <p:nvSpPr>
            <p:cNvPr id="76" name="Rounded Rectangle">
              <a:extLst>
                <a:ext uri="{FF2B5EF4-FFF2-40B4-BE49-F238E27FC236}">
                  <a16:creationId xmlns:a16="http://schemas.microsoft.com/office/drawing/2014/main" id="{6CDAFB01-2BC1-324B-8A44-EE6954CFFB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7" name="2">
              <a:extLst>
                <a:ext uri="{FF2B5EF4-FFF2-40B4-BE49-F238E27FC236}">
                  <a16:creationId xmlns:a16="http://schemas.microsoft.com/office/drawing/2014/main" id="{C2FC7204-ACD8-4C4B-8B82-741FE02967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74E7741-5FE5-A54D-B6BA-F869DAF54C78}"/>
              </a:ext>
            </a:extLst>
          </p:cNvPr>
          <p:cNvCxnSpPr>
            <a:cxnSpLocks/>
          </p:cNvCxnSpPr>
          <p:nvPr/>
        </p:nvCxnSpPr>
        <p:spPr>
          <a:xfrm>
            <a:off x="6536590" y="2540854"/>
            <a:ext cx="3661510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8E0326B-A804-7E45-8779-093C03D5A5A1}"/>
              </a:ext>
            </a:extLst>
          </p:cNvPr>
          <p:cNvSpPr/>
          <p:nvPr/>
        </p:nvSpPr>
        <p:spPr>
          <a:xfrm>
            <a:off x="6480254" y="1513900"/>
            <a:ext cx="1571546" cy="7815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7AD7989-C983-434C-B0D3-551DA79F127E}"/>
              </a:ext>
            </a:extLst>
          </p:cNvPr>
          <p:cNvSpPr/>
          <p:nvPr/>
        </p:nvSpPr>
        <p:spPr>
          <a:xfrm>
            <a:off x="8494103" y="1513900"/>
            <a:ext cx="1570436" cy="781584"/>
          </a:xfrm>
          <a:prstGeom prst="rect">
            <a:avLst/>
          </a:prstGeom>
          <a:noFill/>
          <a:ln>
            <a:solidFill>
              <a:srgbClr val="D76F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2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127462" y="1586977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485335" y="1586977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283629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172060" y="1586977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747102" y="1586977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104975" y="1586977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455938" y="1586977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791700" y="1586977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775635" y="1636038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334688" y="1901722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5901801" y="1636037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460854" y="1901721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5" idx="0"/>
            <a:endCxn id="27" idx="1"/>
          </p:cNvCxnSpPr>
          <p:nvPr/>
        </p:nvCxnSpPr>
        <p:spPr>
          <a:xfrm rot="16200000" flipH="1">
            <a:off x="2850972" y="1026120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219047" y="1950782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809860" y="270456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4966589" y="283470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496402" y="282836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115026" y="3143109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245078" y="345116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775635" y="299208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571127" y="314310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80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D582-04D4-D44D-8F6F-866559F3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F1508-DF2D-D647-9481-B2391EAC1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2B705482-BD53-E74F-9914-A826518BA140}"/>
              </a:ext>
            </a:extLst>
          </p:cNvPr>
          <p:cNvGrpSpPr/>
          <p:nvPr/>
        </p:nvGrpSpPr>
        <p:grpSpPr>
          <a:xfrm>
            <a:off x="2321661" y="1082790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5AF69B35-0605-C744-B196-FA3D5F0341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DBD123B8-55D8-B248-A95F-5ED9CD83D56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E2AE5AA0-7E00-0540-8473-924BF8478043}"/>
              </a:ext>
            </a:extLst>
          </p:cNvPr>
          <p:cNvGrpSpPr/>
          <p:nvPr/>
        </p:nvGrpSpPr>
        <p:grpSpPr>
          <a:xfrm>
            <a:off x="2679534" y="1082790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778DAC58-078D-AB4C-8A48-14A3E093552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C044070-C6C0-794B-8D1F-8B6F4E6190F2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AE1AE569-0BEC-7F41-AB90-B9EDD1D1865C}"/>
              </a:ext>
            </a:extLst>
          </p:cNvPr>
          <p:cNvSpPr/>
          <p:nvPr/>
        </p:nvSpPr>
        <p:spPr>
          <a:xfrm>
            <a:off x="303049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1" name="Rounded Rectangle 18">
            <a:extLst>
              <a:ext uri="{FF2B5EF4-FFF2-40B4-BE49-F238E27FC236}">
                <a16:creationId xmlns:a16="http://schemas.microsoft.com/office/drawing/2014/main" id="{9EAB7841-E4E5-074C-9EF0-543A4CE96B46}"/>
              </a:ext>
            </a:extLst>
          </p:cNvPr>
          <p:cNvGrpSpPr/>
          <p:nvPr/>
        </p:nvGrpSpPr>
        <p:grpSpPr>
          <a:xfrm>
            <a:off x="3366259" y="1082790"/>
            <a:ext cx="325305" cy="629490"/>
            <a:chOff x="0" y="0"/>
            <a:chExt cx="578318" cy="1119091"/>
          </a:xfrm>
        </p:grpSpPr>
        <p:sp>
          <p:nvSpPr>
            <p:cNvPr id="12" name="Rounded Rectangle">
              <a:extLst>
                <a:ext uri="{FF2B5EF4-FFF2-40B4-BE49-F238E27FC236}">
                  <a16:creationId xmlns:a16="http://schemas.microsoft.com/office/drawing/2014/main" id="{4243B2FC-D731-6A4D-9F7C-03FCAA58913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3" name="2">
              <a:extLst>
                <a:ext uri="{FF2B5EF4-FFF2-40B4-BE49-F238E27FC236}">
                  <a16:creationId xmlns:a16="http://schemas.microsoft.com/office/drawing/2014/main" id="{152F4CD6-E702-8646-8DF6-D6EFB33B705C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4" name="Rounded Rectangle 16">
            <a:extLst>
              <a:ext uri="{FF2B5EF4-FFF2-40B4-BE49-F238E27FC236}">
                <a16:creationId xmlns:a16="http://schemas.microsoft.com/office/drawing/2014/main" id="{AE8B2718-8EF7-4941-BF6B-2613984D36B7}"/>
              </a:ext>
            </a:extLst>
          </p:cNvPr>
          <p:cNvGrpSpPr/>
          <p:nvPr/>
        </p:nvGrpSpPr>
        <p:grpSpPr>
          <a:xfrm>
            <a:off x="941301" y="1082790"/>
            <a:ext cx="325305" cy="629490"/>
            <a:chOff x="0" y="0"/>
            <a:chExt cx="578318" cy="1119091"/>
          </a:xfrm>
        </p:grpSpPr>
        <p:sp>
          <p:nvSpPr>
            <p:cNvPr id="15" name="Rounded Rectangle">
              <a:extLst>
                <a:ext uri="{FF2B5EF4-FFF2-40B4-BE49-F238E27FC236}">
                  <a16:creationId xmlns:a16="http://schemas.microsoft.com/office/drawing/2014/main" id="{2393FA9F-FA89-AF44-90BE-416944D2CB2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6" name="0">
              <a:extLst>
                <a:ext uri="{FF2B5EF4-FFF2-40B4-BE49-F238E27FC236}">
                  <a16:creationId xmlns:a16="http://schemas.microsoft.com/office/drawing/2014/main" id="{885D5485-AD26-A846-B6EE-35AAEAC0A674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17" name="Rounded Rectangle 17">
            <a:extLst>
              <a:ext uri="{FF2B5EF4-FFF2-40B4-BE49-F238E27FC236}">
                <a16:creationId xmlns:a16="http://schemas.microsoft.com/office/drawing/2014/main" id="{2F5B239C-2315-5A4E-A223-6FD14376BC69}"/>
              </a:ext>
            </a:extLst>
          </p:cNvPr>
          <p:cNvGrpSpPr/>
          <p:nvPr/>
        </p:nvGrpSpPr>
        <p:grpSpPr>
          <a:xfrm>
            <a:off x="1299174" y="1082790"/>
            <a:ext cx="325305" cy="629490"/>
            <a:chOff x="0" y="0"/>
            <a:chExt cx="578318" cy="1119091"/>
          </a:xfrm>
        </p:grpSpPr>
        <p:sp>
          <p:nvSpPr>
            <p:cNvPr id="18" name="Rounded Rectangle">
              <a:extLst>
                <a:ext uri="{FF2B5EF4-FFF2-40B4-BE49-F238E27FC236}">
                  <a16:creationId xmlns:a16="http://schemas.microsoft.com/office/drawing/2014/main" id="{003EFA60-DA4A-8244-A051-F5ECC732F58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9" name="1">
              <a:extLst>
                <a:ext uri="{FF2B5EF4-FFF2-40B4-BE49-F238E27FC236}">
                  <a16:creationId xmlns:a16="http://schemas.microsoft.com/office/drawing/2014/main" id="{26102ED6-B459-814D-9D87-9FB3554A68D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B62DF975-616D-3D4D-A688-62A1FF0D9795}"/>
              </a:ext>
            </a:extLst>
          </p:cNvPr>
          <p:cNvSpPr/>
          <p:nvPr/>
        </p:nvSpPr>
        <p:spPr>
          <a:xfrm>
            <a:off x="1650137" y="108279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21" name="Rounded Rectangle 18">
            <a:extLst>
              <a:ext uri="{FF2B5EF4-FFF2-40B4-BE49-F238E27FC236}">
                <a16:creationId xmlns:a16="http://schemas.microsoft.com/office/drawing/2014/main" id="{31789F12-CD17-7345-AF63-5C4945D1E955}"/>
              </a:ext>
            </a:extLst>
          </p:cNvPr>
          <p:cNvGrpSpPr/>
          <p:nvPr/>
        </p:nvGrpSpPr>
        <p:grpSpPr>
          <a:xfrm>
            <a:off x="1985899" y="1082790"/>
            <a:ext cx="325305" cy="629490"/>
            <a:chOff x="0" y="0"/>
            <a:chExt cx="578318" cy="1119091"/>
          </a:xfrm>
        </p:grpSpPr>
        <p:sp>
          <p:nvSpPr>
            <p:cNvPr id="22" name="Rounded Rectangle">
              <a:extLst>
                <a:ext uri="{FF2B5EF4-FFF2-40B4-BE49-F238E27FC236}">
                  <a16:creationId xmlns:a16="http://schemas.microsoft.com/office/drawing/2014/main" id="{6697A6AD-0DA0-414F-9C15-B8739769F8F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3" name="2">
              <a:extLst>
                <a:ext uri="{FF2B5EF4-FFF2-40B4-BE49-F238E27FC236}">
                  <a16:creationId xmlns:a16="http://schemas.microsoft.com/office/drawing/2014/main" id="{F91BA7AD-3CE9-6141-80D5-D7EB2696DAF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8D08B83-FC4F-5741-B80C-4DFA0F40AF10}"/>
              </a:ext>
            </a:extLst>
          </p:cNvPr>
          <p:cNvSpPr/>
          <p:nvPr/>
        </p:nvSpPr>
        <p:spPr>
          <a:xfrm>
            <a:off x="3969834" y="1131851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28" name="Rounded Rectangle 16">
            <a:extLst>
              <a:ext uri="{FF2B5EF4-FFF2-40B4-BE49-F238E27FC236}">
                <a16:creationId xmlns:a16="http://schemas.microsoft.com/office/drawing/2014/main" id="{650D9513-A96D-C749-80B0-65B60F9962F1}"/>
              </a:ext>
            </a:extLst>
          </p:cNvPr>
          <p:cNvGrpSpPr/>
          <p:nvPr/>
        </p:nvGrpSpPr>
        <p:grpSpPr>
          <a:xfrm>
            <a:off x="4528887" y="1397535"/>
            <a:ext cx="325305" cy="314745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C8CBD72B-0542-C14C-BDCE-27521E7FB0F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0">
              <a:extLst>
                <a:ext uri="{FF2B5EF4-FFF2-40B4-BE49-F238E27FC236}">
                  <a16:creationId xmlns:a16="http://schemas.microsoft.com/office/drawing/2014/main" id="{93C640D5-F8E9-DF4D-B544-5FC0DE4EFB88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3632D6F-4B42-8F4B-A4B4-69C12B232A3F}"/>
              </a:ext>
            </a:extLst>
          </p:cNvPr>
          <p:cNvSpPr/>
          <p:nvPr/>
        </p:nvSpPr>
        <p:spPr>
          <a:xfrm>
            <a:off x="6096000" y="1131850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32" name="Rounded Rectangle 16">
            <a:extLst>
              <a:ext uri="{FF2B5EF4-FFF2-40B4-BE49-F238E27FC236}">
                <a16:creationId xmlns:a16="http://schemas.microsoft.com/office/drawing/2014/main" id="{000106F5-8647-AC43-B18F-68D0D9E6B026}"/>
              </a:ext>
            </a:extLst>
          </p:cNvPr>
          <p:cNvGrpSpPr/>
          <p:nvPr/>
        </p:nvGrpSpPr>
        <p:grpSpPr>
          <a:xfrm>
            <a:off x="6655053" y="1397534"/>
            <a:ext cx="325305" cy="314745"/>
            <a:chOff x="0" y="0"/>
            <a:chExt cx="578318" cy="1119091"/>
          </a:xfrm>
        </p:grpSpPr>
        <p:sp>
          <p:nvSpPr>
            <p:cNvPr id="33" name="Rounded Rectangle">
              <a:extLst>
                <a:ext uri="{FF2B5EF4-FFF2-40B4-BE49-F238E27FC236}">
                  <a16:creationId xmlns:a16="http://schemas.microsoft.com/office/drawing/2014/main" id="{C78DE308-5258-844A-AC71-70957A2B635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4" name="0">
              <a:extLst>
                <a:ext uri="{FF2B5EF4-FFF2-40B4-BE49-F238E27FC236}">
                  <a16:creationId xmlns:a16="http://schemas.microsoft.com/office/drawing/2014/main" id="{5584E24D-E2BA-2C45-A573-38730AB7125B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5" name="Straight Arrow Connector 37">
            <a:extLst>
              <a:ext uri="{FF2B5EF4-FFF2-40B4-BE49-F238E27FC236}">
                <a16:creationId xmlns:a16="http://schemas.microsoft.com/office/drawing/2014/main" id="{2FD53CD6-2DE8-EA47-9826-DC3378D740DD}"/>
              </a:ext>
            </a:extLst>
          </p:cNvPr>
          <p:cNvCxnSpPr>
            <a:cxnSpLocks/>
            <a:stCxn id="8" idx="0"/>
            <a:endCxn id="27" idx="1"/>
          </p:cNvCxnSpPr>
          <p:nvPr/>
        </p:nvCxnSpPr>
        <p:spPr>
          <a:xfrm rot="16200000" flipH="1">
            <a:off x="3224107" y="700870"/>
            <a:ext cx="363806" cy="1127647"/>
          </a:xfrm>
          <a:prstGeom prst="curvedConnector4">
            <a:avLst>
              <a:gd name="adj1" fmla="val -62836"/>
              <a:gd name="adj2" fmla="val 82923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064673-9ACC-A04B-9109-A95E14072BEC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 flipV="1">
            <a:off x="5413246" y="1446595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C26A85DF-8628-1F44-B9F6-546BE5DD7754}"/>
              </a:ext>
            </a:extLst>
          </p:cNvPr>
          <p:cNvSpPr/>
          <p:nvPr/>
        </p:nvSpPr>
        <p:spPr>
          <a:xfrm>
            <a:off x="4937153" y="1966201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45" name="Rounded Rectangle 16">
            <a:extLst>
              <a:ext uri="{FF2B5EF4-FFF2-40B4-BE49-F238E27FC236}">
                <a16:creationId xmlns:a16="http://schemas.microsoft.com/office/drawing/2014/main" id="{7AB67CE5-2F1B-2441-84D3-2D861D388F99}"/>
              </a:ext>
            </a:extLst>
          </p:cNvPr>
          <p:cNvGrpSpPr/>
          <p:nvPr/>
        </p:nvGrpSpPr>
        <p:grpSpPr>
          <a:xfrm>
            <a:off x="5093882" y="2096348"/>
            <a:ext cx="325305" cy="314745"/>
            <a:chOff x="0" y="0"/>
            <a:chExt cx="578318" cy="1119091"/>
          </a:xfrm>
        </p:grpSpPr>
        <p:sp>
          <p:nvSpPr>
            <p:cNvPr id="46" name="Rounded Rectangle">
              <a:extLst>
                <a:ext uri="{FF2B5EF4-FFF2-40B4-BE49-F238E27FC236}">
                  <a16:creationId xmlns:a16="http://schemas.microsoft.com/office/drawing/2014/main" id="{F0D98DD4-ED94-3D45-BA19-E95076A12B8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47" name="0">
              <a:extLst>
                <a:ext uri="{FF2B5EF4-FFF2-40B4-BE49-F238E27FC236}">
                  <a16:creationId xmlns:a16="http://schemas.microsoft.com/office/drawing/2014/main" id="{EF5E80D9-A04A-DC4E-800E-C0C0F797AC4F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48" name="Rounded Rectangle 16">
            <a:extLst>
              <a:ext uri="{FF2B5EF4-FFF2-40B4-BE49-F238E27FC236}">
                <a16:creationId xmlns:a16="http://schemas.microsoft.com/office/drawing/2014/main" id="{710E3376-7D65-504B-84D1-7FFF49EE1E0C}"/>
              </a:ext>
            </a:extLst>
          </p:cNvPr>
          <p:cNvGrpSpPr/>
          <p:nvPr/>
        </p:nvGrpSpPr>
        <p:grpSpPr>
          <a:xfrm>
            <a:off x="5623695" y="2090004"/>
            <a:ext cx="325305" cy="314745"/>
            <a:chOff x="0" y="0"/>
            <a:chExt cx="578318" cy="1119091"/>
          </a:xfrm>
        </p:grpSpPr>
        <p:sp>
          <p:nvSpPr>
            <p:cNvPr id="49" name="Rounded Rectangle">
              <a:extLst>
                <a:ext uri="{FF2B5EF4-FFF2-40B4-BE49-F238E27FC236}">
                  <a16:creationId xmlns:a16="http://schemas.microsoft.com/office/drawing/2014/main" id="{C00DA323-8982-284A-925F-7B2F8C41C4AF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0" name="0">
              <a:extLst>
                <a:ext uri="{FF2B5EF4-FFF2-40B4-BE49-F238E27FC236}">
                  <a16:creationId xmlns:a16="http://schemas.microsoft.com/office/drawing/2014/main" id="{C5251305-C744-F34A-84B7-6419ECA1F65D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0D67E350-B11F-C940-9F69-BFE4F9C6CFC7}"/>
              </a:ext>
            </a:extLst>
          </p:cNvPr>
          <p:cNvSpPr/>
          <p:nvPr/>
        </p:nvSpPr>
        <p:spPr>
          <a:xfrm>
            <a:off x="2242319" y="2404750"/>
            <a:ext cx="2219661" cy="824314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19C9E96-C0C3-9A47-B651-455BC271DD48}"/>
              </a:ext>
            </a:extLst>
          </p:cNvPr>
          <p:cNvSpPr/>
          <p:nvPr/>
        </p:nvSpPr>
        <p:spPr>
          <a:xfrm>
            <a:off x="2372371" y="2712805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47C2D94-9826-E14C-851D-4621512888E5}"/>
              </a:ext>
            </a:extLst>
          </p:cNvPr>
          <p:cNvCxnSpPr>
            <a:endCxn id="46" idx="1"/>
          </p:cNvCxnSpPr>
          <p:nvPr/>
        </p:nvCxnSpPr>
        <p:spPr>
          <a:xfrm flipV="1">
            <a:off x="3902928" y="2253721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6EC938DB-D4AC-0B40-BDD4-56E6A962918B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3698420" y="2404749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ross 23">
            <a:extLst>
              <a:ext uri="{FF2B5EF4-FFF2-40B4-BE49-F238E27FC236}">
                <a16:creationId xmlns:a16="http://schemas.microsoft.com/office/drawing/2014/main" id="{BF1CBBAA-8314-0145-8A54-FD37CF56D648}"/>
              </a:ext>
            </a:extLst>
          </p:cNvPr>
          <p:cNvSpPr/>
          <p:nvPr/>
        </p:nvSpPr>
        <p:spPr>
          <a:xfrm rot="2757499">
            <a:off x="5817751" y="989394"/>
            <a:ext cx="914400" cy="914400"/>
          </a:xfrm>
          <a:prstGeom prst="plus">
            <a:avLst>
              <a:gd name="adj" fmla="val 4451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Rounded Rectangle 16">
            <a:extLst>
              <a:ext uri="{FF2B5EF4-FFF2-40B4-BE49-F238E27FC236}">
                <a16:creationId xmlns:a16="http://schemas.microsoft.com/office/drawing/2014/main" id="{39561CAF-3F3F-F841-AEBD-98F7448D08B6}"/>
              </a:ext>
            </a:extLst>
          </p:cNvPr>
          <p:cNvGrpSpPr/>
          <p:nvPr/>
        </p:nvGrpSpPr>
        <p:grpSpPr>
          <a:xfrm>
            <a:off x="2321662" y="3843909"/>
            <a:ext cx="325305" cy="629490"/>
            <a:chOff x="0" y="0"/>
            <a:chExt cx="578318" cy="1119091"/>
          </a:xfrm>
        </p:grpSpPr>
        <p:sp>
          <p:nvSpPr>
            <p:cNvPr id="54" name="Rounded Rectangle">
              <a:extLst>
                <a:ext uri="{FF2B5EF4-FFF2-40B4-BE49-F238E27FC236}">
                  <a16:creationId xmlns:a16="http://schemas.microsoft.com/office/drawing/2014/main" id="{760BBCF7-C1B8-C745-82A8-CB1883E14E2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57" name="0">
              <a:extLst>
                <a:ext uri="{FF2B5EF4-FFF2-40B4-BE49-F238E27FC236}">
                  <a16:creationId xmlns:a16="http://schemas.microsoft.com/office/drawing/2014/main" id="{24CC2981-A0F8-9B4F-AC49-1706288C32F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58" name="Rounded Rectangle 17">
            <a:extLst>
              <a:ext uri="{FF2B5EF4-FFF2-40B4-BE49-F238E27FC236}">
                <a16:creationId xmlns:a16="http://schemas.microsoft.com/office/drawing/2014/main" id="{E90625D8-7D5C-F74F-80A4-9239D919A5EA}"/>
              </a:ext>
            </a:extLst>
          </p:cNvPr>
          <p:cNvGrpSpPr/>
          <p:nvPr/>
        </p:nvGrpSpPr>
        <p:grpSpPr>
          <a:xfrm>
            <a:off x="2679535" y="3843909"/>
            <a:ext cx="325305" cy="629490"/>
            <a:chOff x="0" y="0"/>
            <a:chExt cx="578318" cy="1119091"/>
          </a:xfrm>
        </p:grpSpPr>
        <p:sp>
          <p:nvSpPr>
            <p:cNvPr id="59" name="Rounded Rectangle">
              <a:extLst>
                <a:ext uri="{FF2B5EF4-FFF2-40B4-BE49-F238E27FC236}">
                  <a16:creationId xmlns:a16="http://schemas.microsoft.com/office/drawing/2014/main" id="{3CFD6B6F-994E-B24B-979F-4CFE50C0312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0" name="1">
              <a:extLst>
                <a:ext uri="{FF2B5EF4-FFF2-40B4-BE49-F238E27FC236}">
                  <a16:creationId xmlns:a16="http://schemas.microsoft.com/office/drawing/2014/main" id="{8951E8B0-18E4-4F40-BE8D-7E04A6A90177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61" name="Rounded Rectangle">
            <a:extLst>
              <a:ext uri="{FF2B5EF4-FFF2-40B4-BE49-F238E27FC236}">
                <a16:creationId xmlns:a16="http://schemas.microsoft.com/office/drawing/2014/main" id="{10E9511E-9674-B74F-A4BE-19A5572F52C1}"/>
              </a:ext>
            </a:extLst>
          </p:cNvPr>
          <p:cNvSpPr/>
          <p:nvPr/>
        </p:nvSpPr>
        <p:spPr>
          <a:xfrm>
            <a:off x="303049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6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62" name="Rounded Rectangle 18">
            <a:extLst>
              <a:ext uri="{FF2B5EF4-FFF2-40B4-BE49-F238E27FC236}">
                <a16:creationId xmlns:a16="http://schemas.microsoft.com/office/drawing/2014/main" id="{7B6036EC-ADC1-3A44-B969-B1D882C81F59}"/>
              </a:ext>
            </a:extLst>
          </p:cNvPr>
          <p:cNvGrpSpPr/>
          <p:nvPr/>
        </p:nvGrpSpPr>
        <p:grpSpPr>
          <a:xfrm>
            <a:off x="3366260" y="3843909"/>
            <a:ext cx="325305" cy="629490"/>
            <a:chOff x="0" y="0"/>
            <a:chExt cx="578318" cy="1119091"/>
          </a:xfrm>
        </p:grpSpPr>
        <p:sp>
          <p:nvSpPr>
            <p:cNvPr id="63" name="Rounded Rectangle">
              <a:extLst>
                <a:ext uri="{FF2B5EF4-FFF2-40B4-BE49-F238E27FC236}">
                  <a16:creationId xmlns:a16="http://schemas.microsoft.com/office/drawing/2014/main" id="{B7E45439-467D-6B4B-ABA8-F5BC21275F73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4" name="2">
              <a:extLst>
                <a:ext uri="{FF2B5EF4-FFF2-40B4-BE49-F238E27FC236}">
                  <a16:creationId xmlns:a16="http://schemas.microsoft.com/office/drawing/2014/main" id="{CC658B57-C481-EF4D-A275-B1AA0FD573FD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65" name="Rounded Rectangle 16">
            <a:extLst>
              <a:ext uri="{FF2B5EF4-FFF2-40B4-BE49-F238E27FC236}">
                <a16:creationId xmlns:a16="http://schemas.microsoft.com/office/drawing/2014/main" id="{2ADFB18D-378A-E849-A772-B9DC1969CF57}"/>
              </a:ext>
            </a:extLst>
          </p:cNvPr>
          <p:cNvGrpSpPr/>
          <p:nvPr/>
        </p:nvGrpSpPr>
        <p:grpSpPr>
          <a:xfrm>
            <a:off x="941302" y="3843909"/>
            <a:ext cx="325305" cy="629490"/>
            <a:chOff x="0" y="0"/>
            <a:chExt cx="578318" cy="1119091"/>
          </a:xfrm>
        </p:grpSpPr>
        <p:sp>
          <p:nvSpPr>
            <p:cNvPr id="66" name="Rounded Rectangle">
              <a:extLst>
                <a:ext uri="{FF2B5EF4-FFF2-40B4-BE49-F238E27FC236}">
                  <a16:creationId xmlns:a16="http://schemas.microsoft.com/office/drawing/2014/main" id="{BA74DA9A-D54D-2748-A7BA-C91BB4B6EED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7" name="0">
              <a:extLst>
                <a:ext uri="{FF2B5EF4-FFF2-40B4-BE49-F238E27FC236}">
                  <a16:creationId xmlns:a16="http://schemas.microsoft.com/office/drawing/2014/main" id="{4F087A25-7E9E-BD42-8C7D-3AA9DBDF9849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68" name="Rounded Rectangle 17">
            <a:extLst>
              <a:ext uri="{FF2B5EF4-FFF2-40B4-BE49-F238E27FC236}">
                <a16:creationId xmlns:a16="http://schemas.microsoft.com/office/drawing/2014/main" id="{F8765E86-65A1-DE40-B20C-92C57A201903}"/>
              </a:ext>
            </a:extLst>
          </p:cNvPr>
          <p:cNvGrpSpPr/>
          <p:nvPr/>
        </p:nvGrpSpPr>
        <p:grpSpPr>
          <a:xfrm>
            <a:off x="1299175" y="3843909"/>
            <a:ext cx="325305" cy="629490"/>
            <a:chOff x="0" y="0"/>
            <a:chExt cx="578318" cy="1119091"/>
          </a:xfrm>
        </p:grpSpPr>
        <p:sp>
          <p:nvSpPr>
            <p:cNvPr id="69" name="Rounded Rectangle">
              <a:extLst>
                <a:ext uri="{FF2B5EF4-FFF2-40B4-BE49-F238E27FC236}">
                  <a16:creationId xmlns:a16="http://schemas.microsoft.com/office/drawing/2014/main" id="{AB34370F-D4BC-3D46-A8CB-ABAFB2E56A55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0" name="1">
              <a:extLst>
                <a:ext uri="{FF2B5EF4-FFF2-40B4-BE49-F238E27FC236}">
                  <a16:creationId xmlns:a16="http://schemas.microsoft.com/office/drawing/2014/main" id="{46E7BDE7-DFA5-EA40-B543-85FD2EEA6F9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71" name="Rounded Rectangle">
            <a:extLst>
              <a:ext uri="{FF2B5EF4-FFF2-40B4-BE49-F238E27FC236}">
                <a16:creationId xmlns:a16="http://schemas.microsoft.com/office/drawing/2014/main" id="{0C9C8254-D995-CE48-B9B4-D7E8D876C7BC}"/>
              </a:ext>
            </a:extLst>
          </p:cNvPr>
          <p:cNvSpPr/>
          <p:nvPr/>
        </p:nvSpPr>
        <p:spPr>
          <a:xfrm>
            <a:off x="1650138" y="3843909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7030A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72" name="Rounded Rectangle 18">
            <a:extLst>
              <a:ext uri="{FF2B5EF4-FFF2-40B4-BE49-F238E27FC236}">
                <a16:creationId xmlns:a16="http://schemas.microsoft.com/office/drawing/2014/main" id="{3629113E-7F24-3148-87CD-70F03365E9B0}"/>
              </a:ext>
            </a:extLst>
          </p:cNvPr>
          <p:cNvGrpSpPr/>
          <p:nvPr/>
        </p:nvGrpSpPr>
        <p:grpSpPr>
          <a:xfrm>
            <a:off x="1985900" y="3843909"/>
            <a:ext cx="325305" cy="629490"/>
            <a:chOff x="0" y="0"/>
            <a:chExt cx="578318" cy="1119091"/>
          </a:xfrm>
        </p:grpSpPr>
        <p:sp>
          <p:nvSpPr>
            <p:cNvPr id="73" name="Rounded Rectangle">
              <a:extLst>
                <a:ext uri="{FF2B5EF4-FFF2-40B4-BE49-F238E27FC236}">
                  <a16:creationId xmlns:a16="http://schemas.microsoft.com/office/drawing/2014/main" id="{C6EEF1DA-945A-DF44-BEF9-F8C5ECF19DC1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4" name="2">
              <a:extLst>
                <a:ext uri="{FF2B5EF4-FFF2-40B4-BE49-F238E27FC236}">
                  <a16:creationId xmlns:a16="http://schemas.microsoft.com/office/drawing/2014/main" id="{248739A4-7841-D04D-AC66-5149510865B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0600EEEE-2B81-B940-B41D-28BD0633E84F}"/>
              </a:ext>
            </a:extLst>
          </p:cNvPr>
          <p:cNvSpPr/>
          <p:nvPr/>
        </p:nvSpPr>
        <p:spPr>
          <a:xfrm>
            <a:off x="3969835" y="3892970"/>
            <a:ext cx="1443412" cy="629490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Source</a:t>
            </a:r>
            <a:endParaRPr sz="1200" dirty="0"/>
          </a:p>
        </p:txBody>
      </p:sp>
      <p:grpSp>
        <p:nvGrpSpPr>
          <p:cNvPr id="76" name="Rounded Rectangle 16">
            <a:extLst>
              <a:ext uri="{FF2B5EF4-FFF2-40B4-BE49-F238E27FC236}">
                <a16:creationId xmlns:a16="http://schemas.microsoft.com/office/drawing/2014/main" id="{B5C3EC89-458C-FA4D-B083-4D9CAA74F68D}"/>
              </a:ext>
            </a:extLst>
          </p:cNvPr>
          <p:cNvGrpSpPr/>
          <p:nvPr/>
        </p:nvGrpSpPr>
        <p:grpSpPr>
          <a:xfrm>
            <a:off x="4528888" y="4158654"/>
            <a:ext cx="325305" cy="314745"/>
            <a:chOff x="0" y="0"/>
            <a:chExt cx="578318" cy="1119091"/>
          </a:xfrm>
        </p:grpSpPr>
        <p:sp>
          <p:nvSpPr>
            <p:cNvPr id="77" name="Rounded Rectangle">
              <a:extLst>
                <a:ext uri="{FF2B5EF4-FFF2-40B4-BE49-F238E27FC236}">
                  <a16:creationId xmlns:a16="http://schemas.microsoft.com/office/drawing/2014/main" id="{6A484AB1-E501-E745-A3C1-296A82B729BE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78" name="0">
              <a:extLst>
                <a:ext uri="{FF2B5EF4-FFF2-40B4-BE49-F238E27FC236}">
                  <a16:creationId xmlns:a16="http://schemas.microsoft.com/office/drawing/2014/main" id="{90184931-F95B-234C-BFA9-7752D08B946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08F23CB7-E4A0-084B-AD1B-CB2B46CEDEB5}"/>
              </a:ext>
            </a:extLst>
          </p:cNvPr>
          <p:cNvSpPr/>
          <p:nvPr/>
        </p:nvSpPr>
        <p:spPr>
          <a:xfrm>
            <a:off x="6096001" y="3892969"/>
            <a:ext cx="1443412" cy="629489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Sum</a:t>
            </a:r>
            <a:endParaRPr sz="1200" dirty="0"/>
          </a:p>
        </p:txBody>
      </p:sp>
      <p:grpSp>
        <p:nvGrpSpPr>
          <p:cNvPr id="80" name="Rounded Rectangle 16">
            <a:extLst>
              <a:ext uri="{FF2B5EF4-FFF2-40B4-BE49-F238E27FC236}">
                <a16:creationId xmlns:a16="http://schemas.microsoft.com/office/drawing/2014/main" id="{5C1DA8F1-AD4C-BE44-96AD-B1F7F85CA831}"/>
              </a:ext>
            </a:extLst>
          </p:cNvPr>
          <p:cNvGrpSpPr/>
          <p:nvPr/>
        </p:nvGrpSpPr>
        <p:grpSpPr>
          <a:xfrm>
            <a:off x="6655054" y="4158653"/>
            <a:ext cx="325305" cy="314745"/>
            <a:chOff x="0" y="0"/>
            <a:chExt cx="578318" cy="1119091"/>
          </a:xfrm>
        </p:grpSpPr>
        <p:sp>
          <p:nvSpPr>
            <p:cNvPr id="81" name="Rounded Rectangle">
              <a:extLst>
                <a:ext uri="{FF2B5EF4-FFF2-40B4-BE49-F238E27FC236}">
                  <a16:creationId xmlns:a16="http://schemas.microsoft.com/office/drawing/2014/main" id="{08D7EF2E-5F85-CD49-BAD0-62B344A3838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2" name="0">
              <a:extLst>
                <a:ext uri="{FF2B5EF4-FFF2-40B4-BE49-F238E27FC236}">
                  <a16:creationId xmlns:a16="http://schemas.microsoft.com/office/drawing/2014/main" id="{D4F2935A-43B9-6C40-B251-964AB8D07A9F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83" name="Straight Arrow Connector 37">
            <a:extLst>
              <a:ext uri="{FF2B5EF4-FFF2-40B4-BE49-F238E27FC236}">
                <a16:creationId xmlns:a16="http://schemas.microsoft.com/office/drawing/2014/main" id="{ADB37456-85CA-DF4E-B128-027C520C5DB6}"/>
              </a:ext>
            </a:extLst>
          </p:cNvPr>
          <p:cNvCxnSpPr>
            <a:cxnSpLocks/>
            <a:stCxn id="54" idx="0"/>
            <a:endCxn id="75" idx="1"/>
          </p:cNvCxnSpPr>
          <p:nvPr/>
        </p:nvCxnSpPr>
        <p:spPr>
          <a:xfrm rot="16200000" flipH="1">
            <a:off x="3045172" y="3283052"/>
            <a:ext cx="363806" cy="1485520"/>
          </a:xfrm>
          <a:prstGeom prst="curvedConnector4">
            <a:avLst>
              <a:gd name="adj1" fmla="val -62836"/>
              <a:gd name="adj2" fmla="val 9225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37">
            <a:extLst>
              <a:ext uri="{FF2B5EF4-FFF2-40B4-BE49-F238E27FC236}">
                <a16:creationId xmlns:a16="http://schemas.microsoft.com/office/drawing/2014/main" id="{D2B90B70-FAA3-0B4F-9956-8ED6D665DFBF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 flipV="1">
            <a:off x="5413247" y="4207714"/>
            <a:ext cx="682754" cy="1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n 84">
            <a:extLst>
              <a:ext uri="{FF2B5EF4-FFF2-40B4-BE49-F238E27FC236}">
                <a16:creationId xmlns:a16="http://schemas.microsoft.com/office/drawing/2014/main" id="{81569F3D-33EA-F042-858B-378D51696FC1}"/>
              </a:ext>
            </a:extLst>
          </p:cNvPr>
          <p:cNvSpPr/>
          <p:nvPr/>
        </p:nvSpPr>
        <p:spPr>
          <a:xfrm>
            <a:off x="5004060" y="4961493"/>
            <a:ext cx="1091941" cy="796918"/>
          </a:xfrm>
          <a:prstGeom prst="can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Local State</a:t>
            </a:r>
          </a:p>
        </p:txBody>
      </p:sp>
      <p:grpSp>
        <p:nvGrpSpPr>
          <p:cNvPr id="86" name="Rounded Rectangle 16">
            <a:extLst>
              <a:ext uri="{FF2B5EF4-FFF2-40B4-BE49-F238E27FC236}">
                <a16:creationId xmlns:a16="http://schemas.microsoft.com/office/drawing/2014/main" id="{81825DE6-D335-2344-B305-F8D82C316AD2}"/>
              </a:ext>
            </a:extLst>
          </p:cNvPr>
          <p:cNvGrpSpPr/>
          <p:nvPr/>
        </p:nvGrpSpPr>
        <p:grpSpPr>
          <a:xfrm>
            <a:off x="5160789" y="5091640"/>
            <a:ext cx="325305" cy="314745"/>
            <a:chOff x="0" y="0"/>
            <a:chExt cx="578318" cy="1119091"/>
          </a:xfrm>
        </p:grpSpPr>
        <p:sp>
          <p:nvSpPr>
            <p:cNvPr id="87" name="Rounded Rectangle">
              <a:extLst>
                <a:ext uri="{FF2B5EF4-FFF2-40B4-BE49-F238E27FC236}">
                  <a16:creationId xmlns:a16="http://schemas.microsoft.com/office/drawing/2014/main" id="{CFCBF127-5A33-A840-9A4B-95BF0C42800C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88" name="0">
              <a:extLst>
                <a:ext uri="{FF2B5EF4-FFF2-40B4-BE49-F238E27FC236}">
                  <a16:creationId xmlns:a16="http://schemas.microsoft.com/office/drawing/2014/main" id="{EC5B1079-6E77-DF43-B71E-882E00013A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89" name="Rounded Rectangle 16">
            <a:extLst>
              <a:ext uri="{FF2B5EF4-FFF2-40B4-BE49-F238E27FC236}">
                <a16:creationId xmlns:a16="http://schemas.microsoft.com/office/drawing/2014/main" id="{401C629E-8593-054B-9489-0C463AC9B6A6}"/>
              </a:ext>
            </a:extLst>
          </p:cNvPr>
          <p:cNvGrpSpPr/>
          <p:nvPr/>
        </p:nvGrpSpPr>
        <p:grpSpPr>
          <a:xfrm>
            <a:off x="5690602" y="5085296"/>
            <a:ext cx="325305" cy="314745"/>
            <a:chOff x="0" y="0"/>
            <a:chExt cx="578318" cy="1119091"/>
          </a:xfrm>
        </p:grpSpPr>
        <p:sp>
          <p:nvSpPr>
            <p:cNvPr id="90" name="Rounded Rectangle">
              <a:extLst>
                <a:ext uri="{FF2B5EF4-FFF2-40B4-BE49-F238E27FC236}">
                  <a16:creationId xmlns:a16="http://schemas.microsoft.com/office/drawing/2014/main" id="{E73ADE76-75D8-8B44-B156-EBC98B895A0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7030A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1" name="0">
              <a:extLst>
                <a:ext uri="{FF2B5EF4-FFF2-40B4-BE49-F238E27FC236}">
                  <a16:creationId xmlns:a16="http://schemas.microsoft.com/office/drawing/2014/main" id="{6794EE68-56FD-5248-BB30-5DB710D1C574}"/>
                </a:ext>
              </a:extLst>
            </p:cNvPr>
            <p:cNvSpPr txBox="1"/>
            <p:nvPr/>
          </p:nvSpPr>
          <p:spPr>
            <a:xfrm>
              <a:off x="28231" y="214840"/>
              <a:ext cx="521856" cy="689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52C2F840-8936-F940-A42E-1C53FBC6408B}"/>
              </a:ext>
            </a:extLst>
          </p:cNvPr>
          <p:cNvSpPr/>
          <p:nvPr/>
        </p:nvSpPr>
        <p:spPr>
          <a:xfrm>
            <a:off x="2309226" y="5400041"/>
            <a:ext cx="2219661" cy="1049751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Job Manager</a:t>
            </a:r>
            <a:endParaRPr sz="1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6FF4ED-4E11-B642-BAD3-953F8A0C2EB1}"/>
              </a:ext>
            </a:extLst>
          </p:cNvPr>
          <p:cNvSpPr/>
          <p:nvPr/>
        </p:nvSpPr>
        <p:spPr>
          <a:xfrm>
            <a:off x="2439278" y="5708097"/>
            <a:ext cx="1758210" cy="4294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Checkpoint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5A25B4D4-15DB-6F40-AE4B-E19FF4E8C9D6}"/>
              </a:ext>
            </a:extLst>
          </p:cNvPr>
          <p:cNvCxnSpPr>
            <a:endCxn id="87" idx="1"/>
          </p:cNvCxnSpPr>
          <p:nvPr/>
        </p:nvCxnSpPr>
        <p:spPr>
          <a:xfrm flipV="1">
            <a:off x="3969835" y="5249013"/>
            <a:ext cx="1190954" cy="687822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B1D82F7-635C-814E-90A1-583945D628C2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3765327" y="5400041"/>
            <a:ext cx="2087928" cy="592244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A9DCC0E-4499-FF45-977F-5788B2752787}"/>
              </a:ext>
            </a:extLst>
          </p:cNvPr>
          <p:cNvCxnSpPr>
            <a:cxnSpLocks/>
            <a:stCxn id="87" idx="0"/>
            <a:endCxn id="77" idx="2"/>
          </p:cNvCxnSpPr>
          <p:nvPr/>
        </p:nvCxnSpPr>
        <p:spPr>
          <a:xfrm rot="16200000" flipV="1">
            <a:off x="4698372" y="4466569"/>
            <a:ext cx="618241" cy="631901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C0A960C-38A9-B24E-88BD-88F711DE645C}"/>
              </a:ext>
            </a:extLst>
          </p:cNvPr>
          <p:cNvCxnSpPr>
            <a:cxnSpLocks/>
            <a:stCxn id="90" idx="3"/>
            <a:endCxn id="81" idx="2"/>
          </p:cNvCxnSpPr>
          <p:nvPr/>
        </p:nvCxnSpPr>
        <p:spPr>
          <a:xfrm flipV="1">
            <a:off x="6015907" y="4473398"/>
            <a:ext cx="801800" cy="76927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20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5745-2A62-1947-9852-43F7600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8F8912-20C5-6241-B25C-F60122964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grpSp>
        <p:nvGrpSpPr>
          <p:cNvPr id="4" name="Rounded Rectangle 16">
            <a:extLst>
              <a:ext uri="{FF2B5EF4-FFF2-40B4-BE49-F238E27FC236}">
                <a16:creationId xmlns:a16="http://schemas.microsoft.com/office/drawing/2014/main" id="{C89DC11D-0BF9-054B-ADDC-B3B1381EB2FE}"/>
              </a:ext>
            </a:extLst>
          </p:cNvPr>
          <p:cNvGrpSpPr/>
          <p:nvPr/>
        </p:nvGrpSpPr>
        <p:grpSpPr>
          <a:xfrm>
            <a:off x="2004960" y="3514724"/>
            <a:ext cx="325305" cy="629490"/>
            <a:chOff x="0" y="0"/>
            <a:chExt cx="578318" cy="1119091"/>
          </a:xfrm>
        </p:grpSpPr>
        <p:sp>
          <p:nvSpPr>
            <p:cNvPr id="5" name="Rounded Rectangle">
              <a:extLst>
                <a:ext uri="{FF2B5EF4-FFF2-40B4-BE49-F238E27FC236}">
                  <a16:creationId xmlns:a16="http://schemas.microsoft.com/office/drawing/2014/main" id="{3BC68C3B-A5D8-F843-A529-5D87981B88D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6" name="0">
              <a:extLst>
                <a:ext uri="{FF2B5EF4-FFF2-40B4-BE49-F238E27FC236}">
                  <a16:creationId xmlns:a16="http://schemas.microsoft.com/office/drawing/2014/main" id="{BAF59971-F18B-D640-9153-3A3DCAA1C2C1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0</a:t>
              </a:r>
            </a:p>
          </p:txBody>
        </p:sp>
      </p:grpSp>
      <p:grpSp>
        <p:nvGrpSpPr>
          <p:cNvPr id="7" name="Rounded Rectangle 17">
            <a:extLst>
              <a:ext uri="{FF2B5EF4-FFF2-40B4-BE49-F238E27FC236}">
                <a16:creationId xmlns:a16="http://schemas.microsoft.com/office/drawing/2014/main" id="{D460D561-CDD1-6E4D-99CA-892C95C7CF1E}"/>
              </a:ext>
            </a:extLst>
          </p:cNvPr>
          <p:cNvGrpSpPr/>
          <p:nvPr/>
        </p:nvGrpSpPr>
        <p:grpSpPr>
          <a:xfrm>
            <a:off x="2362833" y="3514724"/>
            <a:ext cx="325305" cy="629490"/>
            <a:chOff x="0" y="0"/>
            <a:chExt cx="578318" cy="1119091"/>
          </a:xfrm>
        </p:grpSpPr>
        <p:sp>
          <p:nvSpPr>
            <p:cNvPr id="8" name="Rounded Rectangle">
              <a:extLst>
                <a:ext uri="{FF2B5EF4-FFF2-40B4-BE49-F238E27FC236}">
                  <a16:creationId xmlns:a16="http://schemas.microsoft.com/office/drawing/2014/main" id="{9A4659F5-F17E-7341-B60E-19614E26CD76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9" name="1">
              <a:extLst>
                <a:ext uri="{FF2B5EF4-FFF2-40B4-BE49-F238E27FC236}">
                  <a16:creationId xmlns:a16="http://schemas.microsoft.com/office/drawing/2014/main" id="{4BCBABFE-4D91-F84F-B711-3189193AE413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1</a:t>
              </a:r>
            </a:p>
          </p:txBody>
        </p:sp>
      </p:grp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DA8980ED-A9AF-7A4F-8B5F-6A859980A389}"/>
              </a:ext>
            </a:extLst>
          </p:cNvPr>
          <p:cNvSpPr/>
          <p:nvPr/>
        </p:nvSpPr>
        <p:spPr>
          <a:xfrm>
            <a:off x="2713796" y="3519870"/>
            <a:ext cx="325305" cy="629490"/>
          </a:xfrm>
          <a:prstGeom prst="roundRect">
            <a:avLst>
              <a:gd name="adj" fmla="val 16667"/>
            </a:avLst>
          </a:prstGeom>
          <a:solidFill>
            <a:srgbClr val="FEFFFE"/>
          </a:solidFill>
          <a:ln w="38100" cap="flat">
            <a:solidFill>
              <a:srgbClr val="3C6DF0"/>
            </a:solidFill>
            <a:prstDash val="solid"/>
            <a:round/>
          </a:ln>
          <a:effectLst/>
        </p:spPr>
        <p:txBody>
          <a:bodyPr wrap="square" lIns="28575" tIns="28575" rIns="28575" bIns="28575" numCol="1" anchor="ctr">
            <a:noAutofit/>
          </a:bodyPr>
          <a:lstStyle/>
          <a:p>
            <a:pPr marL="0" marR="0" lvl="0" indent="0" algn="ctr" defTabSz="1219184" rtl="0" eaLnBrk="1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b="0">
                <a:solidFill>
                  <a:srgbClr val="002060"/>
                </a:solidFill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rPr>
              <a:t>2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IBM Plex Sans"/>
              <a:sym typeface="IBM Plex Sans"/>
            </a:endParaRPr>
          </a:p>
        </p:txBody>
      </p:sp>
      <p:grpSp>
        <p:nvGrpSpPr>
          <p:cNvPr id="13" name="Rounded Rectangle 18">
            <a:extLst>
              <a:ext uri="{FF2B5EF4-FFF2-40B4-BE49-F238E27FC236}">
                <a16:creationId xmlns:a16="http://schemas.microsoft.com/office/drawing/2014/main" id="{CB8ABBCA-755A-9A4A-9C3B-AFA781737DEE}"/>
              </a:ext>
            </a:extLst>
          </p:cNvPr>
          <p:cNvGrpSpPr/>
          <p:nvPr/>
        </p:nvGrpSpPr>
        <p:grpSpPr>
          <a:xfrm>
            <a:off x="3049558" y="3514724"/>
            <a:ext cx="325305" cy="629490"/>
            <a:chOff x="0" y="0"/>
            <a:chExt cx="578318" cy="1119091"/>
          </a:xfrm>
        </p:grpSpPr>
        <p:sp>
          <p:nvSpPr>
            <p:cNvPr id="14" name="Rounded Rectangle">
              <a:extLst>
                <a:ext uri="{FF2B5EF4-FFF2-40B4-BE49-F238E27FC236}">
                  <a16:creationId xmlns:a16="http://schemas.microsoft.com/office/drawing/2014/main" id="{0B6767EF-9CBA-A048-958D-387F5AFE2C0B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5" name="2">
              <a:extLst>
                <a:ext uri="{FF2B5EF4-FFF2-40B4-BE49-F238E27FC236}">
                  <a16:creationId xmlns:a16="http://schemas.microsoft.com/office/drawing/2014/main" id="{1B19B1F7-1DA8-8F4C-AC75-0821D1C98B25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3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6" name="Rounded Rectangle 18">
            <a:extLst>
              <a:ext uri="{FF2B5EF4-FFF2-40B4-BE49-F238E27FC236}">
                <a16:creationId xmlns:a16="http://schemas.microsoft.com/office/drawing/2014/main" id="{98162CE1-408A-714C-A32F-6FE8F393A89D}"/>
              </a:ext>
            </a:extLst>
          </p:cNvPr>
          <p:cNvGrpSpPr/>
          <p:nvPr/>
        </p:nvGrpSpPr>
        <p:grpSpPr>
          <a:xfrm>
            <a:off x="3427850" y="3514724"/>
            <a:ext cx="325305" cy="629490"/>
            <a:chOff x="0" y="0"/>
            <a:chExt cx="578318" cy="1119091"/>
          </a:xfrm>
        </p:grpSpPr>
        <p:sp>
          <p:nvSpPr>
            <p:cNvPr id="17" name="Rounded Rectangle">
              <a:extLst>
                <a:ext uri="{FF2B5EF4-FFF2-40B4-BE49-F238E27FC236}">
                  <a16:creationId xmlns:a16="http://schemas.microsoft.com/office/drawing/2014/main" id="{4034EC29-C9BD-1340-AC0B-22B8528CBC7A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18" name="2">
              <a:extLst>
                <a:ext uri="{FF2B5EF4-FFF2-40B4-BE49-F238E27FC236}">
                  <a16:creationId xmlns:a16="http://schemas.microsoft.com/office/drawing/2014/main" id="{7303F0F8-2295-214A-AD51-4D3F37EBF580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4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19" name="Rounded Rectangle 18">
            <a:extLst>
              <a:ext uri="{FF2B5EF4-FFF2-40B4-BE49-F238E27FC236}">
                <a16:creationId xmlns:a16="http://schemas.microsoft.com/office/drawing/2014/main" id="{486BDBDF-30C3-6940-A488-4BF40C9CABC1}"/>
              </a:ext>
            </a:extLst>
          </p:cNvPr>
          <p:cNvGrpSpPr/>
          <p:nvPr/>
        </p:nvGrpSpPr>
        <p:grpSpPr>
          <a:xfrm>
            <a:off x="3769035" y="3514724"/>
            <a:ext cx="325305" cy="629490"/>
            <a:chOff x="0" y="0"/>
            <a:chExt cx="578318" cy="1119091"/>
          </a:xfrm>
        </p:grpSpPr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5FFC659F-2755-964D-BEB1-772BD05067DD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1" name="2">
              <a:extLst>
                <a:ext uri="{FF2B5EF4-FFF2-40B4-BE49-F238E27FC236}">
                  <a16:creationId xmlns:a16="http://schemas.microsoft.com/office/drawing/2014/main" id="{A7DE0D25-9471-CA46-9B4C-F667B82C923B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5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2" name="Rounded Rectangle 18">
            <a:extLst>
              <a:ext uri="{FF2B5EF4-FFF2-40B4-BE49-F238E27FC236}">
                <a16:creationId xmlns:a16="http://schemas.microsoft.com/office/drawing/2014/main" id="{F5DED3FC-4582-AF4D-A6E4-2243841328D2}"/>
              </a:ext>
            </a:extLst>
          </p:cNvPr>
          <p:cNvGrpSpPr/>
          <p:nvPr/>
        </p:nvGrpSpPr>
        <p:grpSpPr>
          <a:xfrm>
            <a:off x="4132057" y="3514724"/>
            <a:ext cx="325305" cy="629490"/>
            <a:chOff x="0" y="0"/>
            <a:chExt cx="578318" cy="1119091"/>
          </a:xfrm>
        </p:grpSpPr>
        <p:sp>
          <p:nvSpPr>
            <p:cNvPr id="23" name="Rounded Rectangle">
              <a:extLst>
                <a:ext uri="{FF2B5EF4-FFF2-40B4-BE49-F238E27FC236}">
                  <a16:creationId xmlns:a16="http://schemas.microsoft.com/office/drawing/2014/main" id="{6DB82DCA-AF58-ED46-83EA-E721C0F2175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4" name="2">
              <a:extLst>
                <a:ext uri="{FF2B5EF4-FFF2-40B4-BE49-F238E27FC236}">
                  <a16:creationId xmlns:a16="http://schemas.microsoft.com/office/drawing/2014/main" id="{6C1B9500-D72C-3341-8380-BB2D529B36AE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6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5" name="Rounded Rectangle 18">
            <a:extLst>
              <a:ext uri="{FF2B5EF4-FFF2-40B4-BE49-F238E27FC236}">
                <a16:creationId xmlns:a16="http://schemas.microsoft.com/office/drawing/2014/main" id="{60CD8F61-5AFE-834F-BCD9-C20BF79FF6B8}"/>
              </a:ext>
            </a:extLst>
          </p:cNvPr>
          <p:cNvGrpSpPr/>
          <p:nvPr/>
        </p:nvGrpSpPr>
        <p:grpSpPr>
          <a:xfrm>
            <a:off x="4473242" y="3514724"/>
            <a:ext cx="325305" cy="629490"/>
            <a:chOff x="0" y="0"/>
            <a:chExt cx="578318" cy="1119091"/>
          </a:xfrm>
        </p:grpSpPr>
        <p:sp>
          <p:nvSpPr>
            <p:cNvPr id="26" name="Rounded Rectangle">
              <a:extLst>
                <a:ext uri="{FF2B5EF4-FFF2-40B4-BE49-F238E27FC236}">
                  <a16:creationId xmlns:a16="http://schemas.microsoft.com/office/drawing/2014/main" id="{D61349BC-4F1F-A642-A5EC-BD2AB2C24807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27" name="2">
              <a:extLst>
                <a:ext uri="{FF2B5EF4-FFF2-40B4-BE49-F238E27FC236}">
                  <a16:creationId xmlns:a16="http://schemas.microsoft.com/office/drawing/2014/main" id="{0BF2233A-D160-9149-BF26-86998A3382EA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IBM Plex Mono SemiBold"/>
                  <a:sym typeface="IBM Plex Mono SemiBold"/>
                </a:rPr>
                <a:t>7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grpSp>
        <p:nvGrpSpPr>
          <p:cNvPr id="28" name="Rounded Rectangle 18">
            <a:extLst>
              <a:ext uri="{FF2B5EF4-FFF2-40B4-BE49-F238E27FC236}">
                <a16:creationId xmlns:a16="http://schemas.microsoft.com/office/drawing/2014/main" id="{111A5225-826B-5F41-BDAD-D1B5102B92B7}"/>
              </a:ext>
            </a:extLst>
          </p:cNvPr>
          <p:cNvGrpSpPr/>
          <p:nvPr/>
        </p:nvGrpSpPr>
        <p:grpSpPr>
          <a:xfrm>
            <a:off x="4815336" y="3514724"/>
            <a:ext cx="325305" cy="629490"/>
            <a:chOff x="0" y="0"/>
            <a:chExt cx="578318" cy="1119091"/>
          </a:xfrm>
        </p:grpSpPr>
        <p:sp>
          <p:nvSpPr>
            <p:cNvPr id="29" name="Rounded Rectangle">
              <a:extLst>
                <a:ext uri="{FF2B5EF4-FFF2-40B4-BE49-F238E27FC236}">
                  <a16:creationId xmlns:a16="http://schemas.microsoft.com/office/drawing/2014/main" id="{E6FC71B1-583D-2640-A44D-AAA15169B828}"/>
                </a:ext>
              </a:extLst>
            </p:cNvPr>
            <p:cNvSpPr/>
            <p:nvPr/>
          </p:nvSpPr>
          <p:spPr>
            <a:xfrm>
              <a:off x="0" y="0"/>
              <a:ext cx="578318" cy="1119091"/>
            </a:xfrm>
            <a:prstGeom prst="roundRect">
              <a:avLst>
                <a:gd name="adj" fmla="val 16667"/>
              </a:avLst>
            </a:prstGeom>
            <a:solidFill>
              <a:srgbClr val="FEFFFE"/>
            </a:solidFill>
            <a:ln w="38100" cap="flat">
              <a:solidFill>
                <a:srgbClr val="3C6DF0"/>
              </a:solidFill>
              <a:prstDash val="solid"/>
              <a:round/>
            </a:ln>
            <a:effectLst/>
          </p:spPr>
          <p:txBody>
            <a:bodyPr wrap="square" lIns="28575" tIns="28575" rIns="28575" bIns="28575" numCol="1" anchor="ctr">
              <a:noAutofit/>
            </a:bodyPr>
            <a:lstStyle/>
            <a:p>
              <a:pPr marL="0" marR="0" lvl="0" indent="0" algn="ctr" defTabSz="1219184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900" b="0">
                  <a:solidFill>
                    <a:srgbClr val="002060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Sans"/>
                <a:sym typeface="IBM Plex Sans"/>
              </a:endParaRPr>
            </a:p>
          </p:txBody>
        </p:sp>
        <p:sp>
          <p:nvSpPr>
            <p:cNvPr id="30" name="2">
              <a:extLst>
                <a:ext uri="{FF2B5EF4-FFF2-40B4-BE49-F238E27FC236}">
                  <a16:creationId xmlns:a16="http://schemas.microsoft.com/office/drawing/2014/main" id="{36A2CB91-E6CE-4E40-811B-EC73053D2326}"/>
                </a:ext>
              </a:extLst>
            </p:cNvPr>
            <p:cNvSpPr txBox="1"/>
            <p:nvPr/>
          </p:nvSpPr>
          <p:spPr>
            <a:xfrm>
              <a:off x="28231" y="387192"/>
              <a:ext cx="521856" cy="3447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defTabSz="2167439">
                <a:lnSpc>
                  <a:spcPct val="90000"/>
                </a:lnSpc>
                <a:defRPr sz="2000" b="0">
                  <a:solidFill>
                    <a:srgbClr val="002060"/>
                  </a:solidFill>
                  <a:latin typeface="IBM Plex Mono SemiBold"/>
                  <a:ea typeface="IBM Plex Mono SemiBold"/>
                  <a:cs typeface="IBM Plex Mono SemiBold"/>
                  <a:sym typeface="IBM Plex Mono SemiBold"/>
                </a:defRPr>
              </a:lvl1pPr>
            </a:lstStyle>
            <a:p>
              <a:pPr marL="0" marR="0" lvl="0" indent="0" algn="ctr" defTabSz="2167439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kern="0" dirty="0"/>
                <a:t>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IBM Plex Mono SemiBold"/>
                <a:sym typeface="IBM Plex Mono SemiBold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DF185F4-808A-3A49-93BF-AB9090898F8D}"/>
              </a:ext>
            </a:extLst>
          </p:cNvPr>
          <p:cNvCxnSpPr>
            <a:cxnSpLocks/>
          </p:cNvCxnSpPr>
          <p:nvPr/>
        </p:nvCxnSpPr>
        <p:spPr>
          <a:xfrm>
            <a:off x="3380248" y="3255311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332BDED-27CC-1D44-A98B-B8BC9670EF08}"/>
              </a:ext>
            </a:extLst>
          </p:cNvPr>
          <p:cNvCxnSpPr>
            <a:cxnSpLocks/>
          </p:cNvCxnSpPr>
          <p:nvPr/>
        </p:nvCxnSpPr>
        <p:spPr>
          <a:xfrm>
            <a:off x="4447044" y="3301386"/>
            <a:ext cx="0" cy="114831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3235BF-4EFF-2441-A215-A2AB8A7FFAAE}"/>
              </a:ext>
            </a:extLst>
          </p:cNvPr>
          <p:cNvSpPr txBox="1"/>
          <p:nvPr/>
        </p:nvSpPr>
        <p:spPr>
          <a:xfrm>
            <a:off x="4191922" y="2650598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Checkpoint</a:t>
            </a:r>
          </a:p>
          <a:p>
            <a:r>
              <a:rPr lang="en-US" sz="1400" dirty="0"/>
              <a:t>Barrier - n</a:t>
            </a:r>
            <a:endParaRPr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2EE09A-2FC7-5146-89B5-717C9D353AAE}"/>
              </a:ext>
            </a:extLst>
          </p:cNvPr>
          <p:cNvCxnSpPr>
            <a:cxnSpLocks/>
          </p:cNvCxnSpPr>
          <p:nvPr/>
        </p:nvCxnSpPr>
        <p:spPr>
          <a:xfrm>
            <a:off x="2004960" y="4805916"/>
            <a:ext cx="3267707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74BBC9-208F-3A45-8D13-3B4EEC3FD3B0}"/>
              </a:ext>
            </a:extLst>
          </p:cNvPr>
          <p:cNvSpPr txBox="1"/>
          <p:nvPr/>
        </p:nvSpPr>
        <p:spPr>
          <a:xfrm>
            <a:off x="3346759" y="4207309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Checkpoint</a:t>
            </a:r>
          </a:p>
          <a:p>
            <a:pPr algn="ctr"/>
            <a:r>
              <a:rPr lang="en-US" sz="1400" dirty="0"/>
              <a:t> n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44384222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210724</TotalTime>
  <Words>558</Words>
  <Application>Microsoft Macintosh PowerPoint</Application>
  <PresentationFormat>Widescreen</PresentationFormat>
  <Paragraphs>255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IBM Plex Mono SemiBold</vt:lpstr>
      <vt:lpstr>IBM Plex Sans</vt:lpstr>
      <vt:lpstr>BLANK</vt:lpstr>
      <vt:lpstr>Flink Architecture</vt:lpstr>
      <vt:lpstr>PowerPoint Presentation</vt:lpstr>
      <vt:lpstr>Flink Architecture</vt:lpstr>
      <vt:lpstr>Event-driven applications</vt:lpstr>
      <vt:lpstr>State Management</vt:lpstr>
      <vt:lpstr>Windowing examples</vt:lpstr>
      <vt:lpstr>Checkpointing</vt:lpstr>
      <vt:lpstr>Checkpointing</vt:lpstr>
      <vt:lpstr>PowerPoint Presentation</vt:lpstr>
      <vt:lpstr>Rule Engine Integration</vt:lpstr>
      <vt:lpstr>Rule Engine Integration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Jerome Boyer</cp:lastModifiedBy>
  <cp:revision>2791</cp:revision>
  <cp:lastPrinted>2016-03-10T02:30:19Z</cp:lastPrinted>
  <dcterms:created xsi:type="dcterms:W3CDTF">2015-06-25T15:18:43Z</dcterms:created>
  <dcterms:modified xsi:type="dcterms:W3CDTF">2021-05-13T00:05:07Z</dcterms:modified>
</cp:coreProperties>
</file>