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6"/>
  </p:notesMasterIdLst>
  <p:sldIdLst>
    <p:sldId id="2678" r:id="rId2"/>
    <p:sldId id="2681" r:id="rId3"/>
    <p:sldId id="2676" r:id="rId4"/>
    <p:sldId id="2679" r:id="rId5"/>
    <p:sldId id="2682" r:id="rId6"/>
    <p:sldId id="2680" r:id="rId7"/>
    <p:sldId id="2683" r:id="rId8"/>
    <p:sldId id="2684" r:id="rId9"/>
    <p:sldId id="2689" r:id="rId10"/>
    <p:sldId id="2690" r:id="rId11"/>
    <p:sldId id="2688" r:id="rId12"/>
    <p:sldId id="2685" r:id="rId13"/>
    <p:sldId id="2677" r:id="rId14"/>
    <p:sldId id="2686" r:id="rId15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D76F59"/>
    <a:srgbClr val="00813C"/>
    <a:srgbClr val="244311"/>
    <a:srgbClr val="9D381C"/>
    <a:srgbClr val="1B44A7"/>
    <a:srgbClr val="D50000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7755" autoAdjust="0"/>
  </p:normalViewPr>
  <p:slideViewPr>
    <p:cSldViewPr snapToGrid="0">
      <p:cViewPr varScale="1">
        <p:scale>
          <a:sx n="112" d="100"/>
          <a:sy n="112" d="100"/>
        </p:scale>
        <p:origin x="11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master process that controls the execution of a single application—each application is controlled by a different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receives an application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75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the application state locally in memory or in an embedded database. Since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distributed system, the local state needs to be protected against failures to avoid data loss in case of application or machine failure.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guarantees this by periodically writing a consistent checkpoint of the application state to a remote and durable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7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operator, so reread from kafka offset 4 and continue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72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operator, so reread from kafka offset 4 and continue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operator, so reread from kafka offset 4 and </a:t>
            </a:r>
            <a:r>
              <a:rPr lang="en-US"/>
              <a:t>continue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15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59" y="3864436"/>
            <a:ext cx="7035211" cy="505804"/>
          </a:xfrm>
          <a:custGeom>
            <a:avLst/>
            <a:gdLst>
              <a:gd name="connsiteX0" fmla="*/ 0 w 7035211"/>
              <a:gd name="connsiteY0" fmla="*/ 0 h 505804"/>
              <a:gd name="connsiteX1" fmla="*/ 515915 w 7035211"/>
              <a:gd name="connsiteY1" fmla="*/ 0 h 505804"/>
              <a:gd name="connsiteX2" fmla="*/ 891127 w 7035211"/>
              <a:gd name="connsiteY2" fmla="*/ 0 h 505804"/>
              <a:gd name="connsiteX3" fmla="*/ 1618099 w 7035211"/>
              <a:gd name="connsiteY3" fmla="*/ 0 h 505804"/>
              <a:gd name="connsiteX4" fmla="*/ 2134014 w 7035211"/>
              <a:gd name="connsiteY4" fmla="*/ 0 h 505804"/>
              <a:gd name="connsiteX5" fmla="*/ 2649929 w 7035211"/>
              <a:gd name="connsiteY5" fmla="*/ 0 h 505804"/>
              <a:gd name="connsiteX6" fmla="*/ 3376901 w 7035211"/>
              <a:gd name="connsiteY6" fmla="*/ 0 h 505804"/>
              <a:gd name="connsiteX7" fmla="*/ 3822465 w 7035211"/>
              <a:gd name="connsiteY7" fmla="*/ 0 h 505804"/>
              <a:gd name="connsiteX8" fmla="*/ 4549436 w 7035211"/>
              <a:gd name="connsiteY8" fmla="*/ 0 h 505804"/>
              <a:gd name="connsiteX9" fmla="*/ 5276408 w 7035211"/>
              <a:gd name="connsiteY9" fmla="*/ 0 h 505804"/>
              <a:gd name="connsiteX10" fmla="*/ 5862676 w 7035211"/>
              <a:gd name="connsiteY10" fmla="*/ 0 h 505804"/>
              <a:gd name="connsiteX11" fmla="*/ 7035211 w 7035211"/>
              <a:gd name="connsiteY11" fmla="*/ 0 h 505804"/>
              <a:gd name="connsiteX12" fmla="*/ 7035211 w 7035211"/>
              <a:gd name="connsiteY12" fmla="*/ 505804 h 505804"/>
              <a:gd name="connsiteX13" fmla="*/ 6660000 w 7035211"/>
              <a:gd name="connsiteY13" fmla="*/ 505804 h 505804"/>
              <a:gd name="connsiteX14" fmla="*/ 5933028 w 7035211"/>
              <a:gd name="connsiteY14" fmla="*/ 505804 h 505804"/>
              <a:gd name="connsiteX15" fmla="*/ 5487465 w 7035211"/>
              <a:gd name="connsiteY15" fmla="*/ 505804 h 505804"/>
              <a:gd name="connsiteX16" fmla="*/ 4901197 w 7035211"/>
              <a:gd name="connsiteY16" fmla="*/ 505804 h 505804"/>
              <a:gd name="connsiteX17" fmla="*/ 4174225 w 7035211"/>
              <a:gd name="connsiteY17" fmla="*/ 505804 h 505804"/>
              <a:gd name="connsiteX18" fmla="*/ 3587958 w 7035211"/>
              <a:gd name="connsiteY18" fmla="*/ 505804 h 505804"/>
              <a:gd name="connsiteX19" fmla="*/ 3212746 w 7035211"/>
              <a:gd name="connsiteY19" fmla="*/ 505804 h 505804"/>
              <a:gd name="connsiteX20" fmla="*/ 2767183 w 7035211"/>
              <a:gd name="connsiteY20" fmla="*/ 505804 h 505804"/>
              <a:gd name="connsiteX21" fmla="*/ 2040211 w 7035211"/>
              <a:gd name="connsiteY21" fmla="*/ 505804 h 505804"/>
              <a:gd name="connsiteX22" fmla="*/ 1453944 w 7035211"/>
              <a:gd name="connsiteY22" fmla="*/ 505804 h 505804"/>
              <a:gd name="connsiteX23" fmla="*/ 1008380 w 7035211"/>
              <a:gd name="connsiteY23" fmla="*/ 505804 h 505804"/>
              <a:gd name="connsiteX24" fmla="*/ 0 w 7035211"/>
              <a:gd name="connsiteY24" fmla="*/ 505804 h 505804"/>
              <a:gd name="connsiteX25" fmla="*/ 0 w 7035211"/>
              <a:gd name="connsiteY25" fmla="*/ 0 h 5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35211" h="505804" extrusionOk="0">
                <a:moveTo>
                  <a:pt x="0" y="0"/>
                </a:moveTo>
                <a:cubicBezTo>
                  <a:pt x="206523" y="-32115"/>
                  <a:pt x="271342" y="46962"/>
                  <a:pt x="515915" y="0"/>
                </a:cubicBezTo>
                <a:cubicBezTo>
                  <a:pt x="760489" y="-46962"/>
                  <a:pt x="792663" y="33101"/>
                  <a:pt x="891127" y="0"/>
                </a:cubicBezTo>
                <a:cubicBezTo>
                  <a:pt x="989591" y="-33101"/>
                  <a:pt x="1396146" y="59339"/>
                  <a:pt x="1618099" y="0"/>
                </a:cubicBezTo>
                <a:cubicBezTo>
                  <a:pt x="1840052" y="-59339"/>
                  <a:pt x="2016295" y="41327"/>
                  <a:pt x="2134014" y="0"/>
                </a:cubicBezTo>
                <a:cubicBezTo>
                  <a:pt x="2251733" y="-41327"/>
                  <a:pt x="2405967" y="44184"/>
                  <a:pt x="2649929" y="0"/>
                </a:cubicBezTo>
                <a:cubicBezTo>
                  <a:pt x="2893891" y="-44184"/>
                  <a:pt x="3207835" y="68026"/>
                  <a:pt x="3376901" y="0"/>
                </a:cubicBezTo>
                <a:cubicBezTo>
                  <a:pt x="3545967" y="-68026"/>
                  <a:pt x="3637036" y="27350"/>
                  <a:pt x="3822465" y="0"/>
                </a:cubicBezTo>
                <a:cubicBezTo>
                  <a:pt x="4007894" y="-27350"/>
                  <a:pt x="4233989" y="28237"/>
                  <a:pt x="4549436" y="0"/>
                </a:cubicBezTo>
                <a:cubicBezTo>
                  <a:pt x="4864883" y="-28237"/>
                  <a:pt x="4923904" y="66041"/>
                  <a:pt x="5276408" y="0"/>
                </a:cubicBezTo>
                <a:cubicBezTo>
                  <a:pt x="5628912" y="-66041"/>
                  <a:pt x="5576129" y="55282"/>
                  <a:pt x="5862676" y="0"/>
                </a:cubicBezTo>
                <a:cubicBezTo>
                  <a:pt x="6149223" y="-55282"/>
                  <a:pt x="6606035" y="71575"/>
                  <a:pt x="7035211" y="0"/>
                </a:cubicBezTo>
                <a:cubicBezTo>
                  <a:pt x="7042467" y="191842"/>
                  <a:pt x="7007914" y="332426"/>
                  <a:pt x="7035211" y="505804"/>
                </a:cubicBezTo>
                <a:cubicBezTo>
                  <a:pt x="6939011" y="524527"/>
                  <a:pt x="6740832" y="488225"/>
                  <a:pt x="6660000" y="505804"/>
                </a:cubicBezTo>
                <a:cubicBezTo>
                  <a:pt x="6579168" y="523383"/>
                  <a:pt x="6200446" y="496392"/>
                  <a:pt x="5933028" y="505804"/>
                </a:cubicBezTo>
                <a:cubicBezTo>
                  <a:pt x="5665610" y="515216"/>
                  <a:pt x="5632418" y="459179"/>
                  <a:pt x="5487465" y="505804"/>
                </a:cubicBezTo>
                <a:cubicBezTo>
                  <a:pt x="5342512" y="552429"/>
                  <a:pt x="5135862" y="498339"/>
                  <a:pt x="4901197" y="505804"/>
                </a:cubicBezTo>
                <a:cubicBezTo>
                  <a:pt x="4666532" y="513269"/>
                  <a:pt x="4470771" y="475514"/>
                  <a:pt x="4174225" y="505804"/>
                </a:cubicBezTo>
                <a:cubicBezTo>
                  <a:pt x="3877679" y="536094"/>
                  <a:pt x="3715283" y="442839"/>
                  <a:pt x="3587958" y="505804"/>
                </a:cubicBezTo>
                <a:cubicBezTo>
                  <a:pt x="3460633" y="568769"/>
                  <a:pt x="3294080" y="475507"/>
                  <a:pt x="3212746" y="505804"/>
                </a:cubicBezTo>
                <a:cubicBezTo>
                  <a:pt x="3131412" y="536101"/>
                  <a:pt x="2949237" y="503820"/>
                  <a:pt x="2767183" y="505804"/>
                </a:cubicBezTo>
                <a:cubicBezTo>
                  <a:pt x="2585129" y="507788"/>
                  <a:pt x="2255989" y="464594"/>
                  <a:pt x="2040211" y="505804"/>
                </a:cubicBezTo>
                <a:cubicBezTo>
                  <a:pt x="1824433" y="547014"/>
                  <a:pt x="1672998" y="441757"/>
                  <a:pt x="1453944" y="505804"/>
                </a:cubicBezTo>
                <a:cubicBezTo>
                  <a:pt x="1234890" y="569851"/>
                  <a:pt x="1230015" y="497153"/>
                  <a:pt x="1008380" y="505804"/>
                </a:cubicBezTo>
                <a:cubicBezTo>
                  <a:pt x="786745" y="514455"/>
                  <a:pt x="210581" y="405626"/>
                  <a:pt x="0" y="505804"/>
                </a:cubicBezTo>
                <a:cubicBezTo>
                  <a:pt x="-20223" y="397498"/>
                  <a:pt x="26341" y="16661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2364059" y="31633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Set </a:t>
            </a:r>
          </a:p>
          <a:p>
            <a:pPr algn="ctr"/>
            <a:r>
              <a:rPr lang="en-US" sz="1200" dirty="0"/>
              <a:t>Batch Processing</a:t>
            </a:r>
            <a:endParaRPr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 rot="16200000">
            <a:off x="2132262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</a:t>
            </a:r>
            <a:endParaRPr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5972129" y="3134715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80D89-BD30-C24E-880B-2D5A8B83AA58}"/>
              </a:ext>
            </a:extLst>
          </p:cNvPr>
          <p:cNvSpPr/>
          <p:nvPr/>
        </p:nvSpPr>
        <p:spPr>
          <a:xfrm rot="16200000">
            <a:off x="2869704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Processing</a:t>
            </a:r>
            <a:endParaRPr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189A30-7379-3F4C-9076-AAE4C2545C5F}"/>
              </a:ext>
            </a:extLst>
          </p:cNvPr>
          <p:cNvSpPr/>
          <p:nvPr/>
        </p:nvSpPr>
        <p:spPr>
          <a:xfrm rot="16200000">
            <a:off x="3719730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512635-F4C1-AC47-B275-AA22F47CAC49}"/>
              </a:ext>
            </a:extLst>
          </p:cNvPr>
          <p:cNvSpPr/>
          <p:nvPr/>
        </p:nvSpPr>
        <p:spPr>
          <a:xfrm>
            <a:off x="2264667" y="1146557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Zeppelin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926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exactly once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1795882" y="158076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153755" y="158076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2504718" y="158076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2840480" y="158076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415522" y="158076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773395" y="158076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124358" y="158076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460120" y="158076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444055" y="162983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003108" y="189551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5570221" y="162982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129274" y="189551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2519392" y="101991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4887467" y="194457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4478280" y="269835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4635009" y="282850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164822" y="282215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1783446" y="313690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1913498" y="344495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444055" y="298587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239547" y="313690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172592" y="220342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5490127" y="221025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Rounded Rectangle 16">
            <a:extLst>
              <a:ext uri="{FF2B5EF4-FFF2-40B4-BE49-F238E27FC236}">
                <a16:creationId xmlns:a16="http://schemas.microsoft.com/office/drawing/2014/main" id="{697C38C5-B308-F346-B38D-5B8021A0E5D1}"/>
              </a:ext>
            </a:extLst>
          </p:cNvPr>
          <p:cNvGrpSpPr/>
          <p:nvPr/>
        </p:nvGrpSpPr>
        <p:grpSpPr>
          <a:xfrm>
            <a:off x="10050681" y="2903480"/>
            <a:ext cx="325305" cy="629490"/>
            <a:chOff x="0" y="0"/>
            <a:chExt cx="578318" cy="1119091"/>
          </a:xfrm>
        </p:grpSpPr>
        <p:sp>
          <p:nvSpPr>
            <p:cNvPr id="118" name="Rounded Rectangle">
              <a:extLst>
                <a:ext uri="{FF2B5EF4-FFF2-40B4-BE49-F238E27FC236}">
                  <a16:creationId xmlns:a16="http://schemas.microsoft.com/office/drawing/2014/main" id="{127E50FE-2C1A-0D42-A0E9-C27B481C8E1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19" name="0">
              <a:extLst>
                <a:ext uri="{FF2B5EF4-FFF2-40B4-BE49-F238E27FC236}">
                  <a16:creationId xmlns:a16="http://schemas.microsoft.com/office/drawing/2014/main" id="{A7710CA2-AB22-5D4E-9093-568C898AE5D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20" name="Rounded Rectangle 17">
            <a:extLst>
              <a:ext uri="{FF2B5EF4-FFF2-40B4-BE49-F238E27FC236}">
                <a16:creationId xmlns:a16="http://schemas.microsoft.com/office/drawing/2014/main" id="{39D595B1-D00F-5049-94C8-9C209C79D253}"/>
              </a:ext>
            </a:extLst>
          </p:cNvPr>
          <p:cNvGrpSpPr/>
          <p:nvPr/>
        </p:nvGrpSpPr>
        <p:grpSpPr>
          <a:xfrm>
            <a:off x="10408554" y="2903480"/>
            <a:ext cx="325305" cy="629490"/>
            <a:chOff x="0" y="0"/>
            <a:chExt cx="578318" cy="1119091"/>
          </a:xfrm>
        </p:grpSpPr>
        <p:sp>
          <p:nvSpPr>
            <p:cNvPr id="121" name="Rounded Rectangle">
              <a:extLst>
                <a:ext uri="{FF2B5EF4-FFF2-40B4-BE49-F238E27FC236}">
                  <a16:creationId xmlns:a16="http://schemas.microsoft.com/office/drawing/2014/main" id="{FCB70D68-D75D-8F4F-8AC6-57B24FBD0E6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22" name="1">
              <a:extLst>
                <a:ext uri="{FF2B5EF4-FFF2-40B4-BE49-F238E27FC236}">
                  <a16:creationId xmlns:a16="http://schemas.microsoft.com/office/drawing/2014/main" id="{3E39AC5C-7F71-8340-A12D-727B71C2A9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23" name="Rounded Rectangle">
            <a:extLst>
              <a:ext uri="{FF2B5EF4-FFF2-40B4-BE49-F238E27FC236}">
                <a16:creationId xmlns:a16="http://schemas.microsoft.com/office/drawing/2014/main" id="{38E41BD8-E9D2-274C-A9B0-2205FE68E5FE}"/>
              </a:ext>
            </a:extLst>
          </p:cNvPr>
          <p:cNvSpPr/>
          <p:nvPr/>
        </p:nvSpPr>
        <p:spPr>
          <a:xfrm>
            <a:off x="10759517" y="290348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124" name="Straight Arrow Connector 37">
            <a:extLst>
              <a:ext uri="{FF2B5EF4-FFF2-40B4-BE49-F238E27FC236}">
                <a16:creationId xmlns:a16="http://schemas.microsoft.com/office/drawing/2014/main" id="{451505EC-B3EC-5C49-AEFB-F882676136B4}"/>
              </a:ext>
            </a:extLst>
          </p:cNvPr>
          <p:cNvCxnSpPr>
            <a:cxnSpLocks/>
            <a:stCxn id="126" idx="3"/>
            <a:endCxn id="114" idx="1"/>
          </p:cNvCxnSpPr>
          <p:nvPr/>
        </p:nvCxnSpPr>
        <p:spPr>
          <a:xfrm>
            <a:off x="8411358" y="1944573"/>
            <a:ext cx="1102289" cy="56173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">
            <a:extLst>
              <a:ext uri="{FF2B5EF4-FFF2-40B4-BE49-F238E27FC236}">
                <a16:creationId xmlns:a16="http://schemas.microsoft.com/office/drawing/2014/main" id="{C50DA172-CB99-D14C-878B-BCB19B3CA230}"/>
              </a:ext>
            </a:extLst>
          </p:cNvPr>
          <p:cNvSpPr/>
          <p:nvPr/>
        </p:nvSpPr>
        <p:spPr>
          <a:xfrm>
            <a:off x="11110480" y="289295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855FD11C-ED08-A842-BA12-787D8C35FFDC}"/>
              </a:ext>
            </a:extLst>
          </p:cNvPr>
          <p:cNvSpPr/>
          <p:nvPr/>
        </p:nvSpPr>
        <p:spPr>
          <a:xfrm>
            <a:off x="7500571" y="1629828"/>
            <a:ext cx="910787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Sink</a:t>
            </a:r>
            <a:endParaRPr sz="1200" dirty="0"/>
          </a:p>
        </p:txBody>
      </p:sp>
      <p:cxnSp>
        <p:nvCxnSpPr>
          <p:cNvPr id="127" name="Straight Arrow Connector 37">
            <a:extLst>
              <a:ext uri="{FF2B5EF4-FFF2-40B4-BE49-F238E27FC236}">
                <a16:creationId xmlns:a16="http://schemas.microsoft.com/office/drawing/2014/main" id="{A3B34ADD-EC25-D04F-BA5D-45476718B8BD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013632" y="1933210"/>
            <a:ext cx="486939" cy="1136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">
            <a:extLst>
              <a:ext uri="{FF2B5EF4-FFF2-40B4-BE49-F238E27FC236}">
                <a16:creationId xmlns:a16="http://schemas.microsoft.com/office/drawing/2014/main" id="{2B04794F-4022-7843-B72E-F8BA25CE5825}"/>
              </a:ext>
            </a:extLst>
          </p:cNvPr>
          <p:cNvSpPr/>
          <p:nvPr/>
        </p:nvSpPr>
        <p:spPr>
          <a:xfrm>
            <a:off x="8735643" y="179450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277239A4-F2E3-4642-976B-7BAF3B0C9EAF}"/>
              </a:ext>
            </a:extLst>
          </p:cNvPr>
          <p:cNvSpPr/>
          <p:nvPr/>
        </p:nvSpPr>
        <p:spPr>
          <a:xfrm>
            <a:off x="9513647" y="2191560"/>
            <a:ext cx="910787" cy="629490"/>
          </a:xfrm>
          <a:prstGeom prst="roundRect">
            <a:avLst>
              <a:gd name="adj" fmla="val 6808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Broker partition leader</a:t>
            </a:r>
            <a:endParaRPr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9164B-6EE4-9E4D-BB93-E32027E98375}"/>
              </a:ext>
            </a:extLst>
          </p:cNvPr>
          <p:cNvSpPr txBox="1"/>
          <p:nvPr/>
        </p:nvSpPr>
        <p:spPr>
          <a:xfrm>
            <a:off x="10203208" y="1726074"/>
            <a:ext cx="1133644" cy="430887"/>
          </a:xfrm>
          <a:prstGeom prst="rect">
            <a:avLst/>
          </a:prstGeom>
          <a:solidFill>
            <a:srgbClr val="7030A0">
              <a:alpha val="36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reject duplicate</a:t>
            </a:r>
          </a:p>
          <a:p>
            <a:r>
              <a:rPr lang="en-US" sz="1050" dirty="0"/>
              <a:t>via </a:t>
            </a:r>
            <a:r>
              <a:rPr lang="en-US" sz="1050" dirty="0" err="1"/>
              <a:t>trx_id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3103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451353" y="3187220"/>
            <a:ext cx="2288260" cy="1124015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1688239"/>
          </a:xfrm>
          <a:custGeom>
            <a:avLst/>
            <a:gdLst>
              <a:gd name="connsiteX0" fmla="*/ 0 w 3686759"/>
              <a:gd name="connsiteY0" fmla="*/ 0 h 1688239"/>
              <a:gd name="connsiteX1" fmla="*/ 489812 w 3686759"/>
              <a:gd name="connsiteY1" fmla="*/ 0 h 1688239"/>
              <a:gd name="connsiteX2" fmla="*/ 905889 w 3686759"/>
              <a:gd name="connsiteY2" fmla="*/ 0 h 1688239"/>
              <a:gd name="connsiteX3" fmla="*/ 1506304 w 3686759"/>
              <a:gd name="connsiteY3" fmla="*/ 0 h 1688239"/>
              <a:gd name="connsiteX4" fmla="*/ 1996117 w 3686759"/>
              <a:gd name="connsiteY4" fmla="*/ 0 h 1688239"/>
              <a:gd name="connsiteX5" fmla="*/ 2485929 w 3686759"/>
              <a:gd name="connsiteY5" fmla="*/ 0 h 1688239"/>
              <a:gd name="connsiteX6" fmla="*/ 3086344 w 3686759"/>
              <a:gd name="connsiteY6" fmla="*/ 0 h 1688239"/>
              <a:gd name="connsiteX7" fmla="*/ 3686759 w 3686759"/>
              <a:gd name="connsiteY7" fmla="*/ 0 h 1688239"/>
              <a:gd name="connsiteX8" fmla="*/ 3686759 w 3686759"/>
              <a:gd name="connsiteY8" fmla="*/ 596511 h 1688239"/>
              <a:gd name="connsiteX9" fmla="*/ 3686759 w 3686759"/>
              <a:gd name="connsiteY9" fmla="*/ 1125493 h 1688239"/>
              <a:gd name="connsiteX10" fmla="*/ 3686759 w 3686759"/>
              <a:gd name="connsiteY10" fmla="*/ 1688239 h 1688239"/>
              <a:gd name="connsiteX11" fmla="*/ 3160079 w 3686759"/>
              <a:gd name="connsiteY11" fmla="*/ 1688239 h 1688239"/>
              <a:gd name="connsiteX12" fmla="*/ 2670267 w 3686759"/>
              <a:gd name="connsiteY12" fmla="*/ 1688239 h 1688239"/>
              <a:gd name="connsiteX13" fmla="*/ 2069852 w 3686759"/>
              <a:gd name="connsiteY13" fmla="*/ 1688239 h 1688239"/>
              <a:gd name="connsiteX14" fmla="*/ 1469437 w 3686759"/>
              <a:gd name="connsiteY14" fmla="*/ 1688239 h 1688239"/>
              <a:gd name="connsiteX15" fmla="*/ 1016492 w 3686759"/>
              <a:gd name="connsiteY15" fmla="*/ 1688239 h 1688239"/>
              <a:gd name="connsiteX16" fmla="*/ 489812 w 3686759"/>
              <a:gd name="connsiteY16" fmla="*/ 1688239 h 1688239"/>
              <a:gd name="connsiteX17" fmla="*/ 0 w 3686759"/>
              <a:gd name="connsiteY17" fmla="*/ 1688239 h 1688239"/>
              <a:gd name="connsiteX18" fmla="*/ 0 w 3686759"/>
              <a:gd name="connsiteY18" fmla="*/ 1125493 h 1688239"/>
              <a:gd name="connsiteX19" fmla="*/ 0 w 3686759"/>
              <a:gd name="connsiteY19" fmla="*/ 596511 h 1688239"/>
              <a:gd name="connsiteX20" fmla="*/ 0 w 3686759"/>
              <a:gd name="connsiteY20" fmla="*/ 0 h 168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86759" h="1688239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02396" y="216668"/>
                  <a:pt x="3662713" y="459001"/>
                  <a:pt x="3686759" y="596511"/>
                </a:cubicBezTo>
                <a:cubicBezTo>
                  <a:pt x="3710805" y="734021"/>
                  <a:pt x="3631405" y="898447"/>
                  <a:pt x="3686759" y="1125493"/>
                </a:cubicBezTo>
                <a:cubicBezTo>
                  <a:pt x="3742113" y="1352539"/>
                  <a:pt x="3669190" y="1456361"/>
                  <a:pt x="3686759" y="1688239"/>
                </a:cubicBezTo>
                <a:cubicBezTo>
                  <a:pt x="3581225" y="1741660"/>
                  <a:pt x="3346300" y="1643952"/>
                  <a:pt x="3160079" y="1688239"/>
                </a:cubicBezTo>
                <a:cubicBezTo>
                  <a:pt x="2973858" y="1732526"/>
                  <a:pt x="2831903" y="1673660"/>
                  <a:pt x="2670267" y="1688239"/>
                </a:cubicBezTo>
                <a:cubicBezTo>
                  <a:pt x="2508631" y="1702818"/>
                  <a:pt x="2191193" y="1674643"/>
                  <a:pt x="2069852" y="1688239"/>
                </a:cubicBezTo>
                <a:cubicBezTo>
                  <a:pt x="1948512" y="1701835"/>
                  <a:pt x="1592532" y="1616809"/>
                  <a:pt x="1469437" y="1688239"/>
                </a:cubicBezTo>
                <a:cubicBezTo>
                  <a:pt x="1346342" y="1759669"/>
                  <a:pt x="1223471" y="1633925"/>
                  <a:pt x="1016492" y="1688239"/>
                </a:cubicBezTo>
                <a:cubicBezTo>
                  <a:pt x="809513" y="1742553"/>
                  <a:pt x="654232" y="1684842"/>
                  <a:pt x="489812" y="1688239"/>
                </a:cubicBezTo>
                <a:cubicBezTo>
                  <a:pt x="325392" y="1691636"/>
                  <a:pt x="238895" y="1672037"/>
                  <a:pt x="0" y="1688239"/>
                </a:cubicBezTo>
                <a:cubicBezTo>
                  <a:pt x="-34180" y="1482564"/>
                  <a:pt x="37530" y="1332944"/>
                  <a:pt x="0" y="1125493"/>
                </a:cubicBezTo>
                <a:cubicBezTo>
                  <a:pt x="-37530" y="918042"/>
                  <a:pt x="29909" y="776554"/>
                  <a:pt x="0" y="596511"/>
                </a:cubicBezTo>
                <a:cubicBezTo>
                  <a:pt x="-29909" y="416468"/>
                  <a:pt x="19501" y="1360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157491" y="2339413"/>
            <a:ext cx="162941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6848579" y="230439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4083E5D6-980C-BE46-A643-18EF7EF5C099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786909" y="2428503"/>
            <a:ext cx="3061670" cy="17659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2795776" y="3047204"/>
            <a:ext cx="2022576" cy="1669729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599055-F5DC-BE47-B256-D43FB1A92DDC}"/>
              </a:ext>
            </a:extLst>
          </p:cNvPr>
          <p:cNvSpPr txBox="1"/>
          <p:nvPr/>
        </p:nvSpPr>
        <p:spPr>
          <a:xfrm>
            <a:off x="4502839" y="2477725"/>
            <a:ext cx="123692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Situation detection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06DEEDB-8110-9E46-960B-2DE50B19E691}"/>
              </a:ext>
            </a:extLst>
          </p:cNvPr>
          <p:cNvSpPr/>
          <p:nvPr/>
        </p:nvSpPr>
        <p:spPr>
          <a:xfrm>
            <a:off x="6300385" y="972125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Management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4E76D7-1781-CE45-93C8-36E530E8F0EA}"/>
              </a:ext>
            </a:extLst>
          </p:cNvPr>
          <p:cNvGrpSpPr/>
          <p:nvPr/>
        </p:nvGrpSpPr>
        <p:grpSpPr>
          <a:xfrm>
            <a:off x="8730912" y="1073324"/>
            <a:ext cx="522207" cy="827128"/>
            <a:chOff x="8059744" y="2529572"/>
            <a:chExt cx="621791" cy="9000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C25F95A-897D-D54A-83FE-01D989BB2E9F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03" name="Shape 224">
                <a:extLst>
                  <a:ext uri="{FF2B5EF4-FFF2-40B4-BE49-F238E27FC236}">
                    <a16:creationId xmlns:a16="http://schemas.microsoft.com/office/drawing/2014/main" id="{EA9090FE-5982-5A41-9817-F6A113A94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006E7F-8717-A448-80D2-1974FD695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2" name="Shape 226">
              <a:extLst>
                <a:ext uri="{FF2B5EF4-FFF2-40B4-BE49-F238E27FC236}">
                  <a16:creationId xmlns:a16="http://schemas.microsoft.com/office/drawing/2014/main" id="{9ED6524B-FD8C-2B4E-B475-1263035C3565}"/>
                </a:ext>
              </a:extLst>
            </p:cNvPr>
            <p:cNvSpPr/>
            <p:nvPr/>
          </p:nvSpPr>
          <p:spPr>
            <a:xfrm>
              <a:off x="8107749" y="3183419"/>
              <a:ext cx="525785" cy="24622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BUSINESS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 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AD6DF-EE87-1C4A-90A3-BF0100D9A84B}"/>
              </a:ext>
            </a:extLst>
          </p:cNvPr>
          <p:cNvGrpSpPr/>
          <p:nvPr/>
        </p:nvGrpSpPr>
        <p:grpSpPr>
          <a:xfrm>
            <a:off x="2304091" y="818138"/>
            <a:ext cx="634790" cy="768402"/>
            <a:chOff x="8598846" y="586472"/>
            <a:chExt cx="634790" cy="76840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01D38A-A1FB-874A-8A12-6D1FD362AD04}"/>
                </a:ext>
              </a:extLst>
            </p:cNvPr>
            <p:cNvGrpSpPr/>
            <p:nvPr/>
          </p:nvGrpSpPr>
          <p:grpSpPr>
            <a:xfrm>
              <a:off x="8605343" y="586472"/>
              <a:ext cx="621791" cy="621792"/>
              <a:chOff x="8605343" y="586472"/>
              <a:chExt cx="621791" cy="621792"/>
            </a:xfrm>
          </p:grpSpPr>
          <p:sp>
            <p:nvSpPr>
              <p:cNvPr id="108" name="Shape 224">
                <a:extLst>
                  <a:ext uri="{FF2B5EF4-FFF2-40B4-BE49-F238E27FC236}">
                    <a16:creationId xmlns:a16="http://schemas.microsoft.com/office/drawing/2014/main" id="{3278BA67-314E-4544-95C1-0EBC637EC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05343" y="5864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11280D4-316F-7F4D-BC82-CA2C141F4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65289" y="659903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7" name="Shape 226">
              <a:extLst>
                <a:ext uri="{FF2B5EF4-FFF2-40B4-BE49-F238E27FC236}">
                  <a16:creationId xmlns:a16="http://schemas.microsoft.com/office/drawing/2014/main" id="{0C8837A1-A783-F34C-BD6A-EF98E64830A2}"/>
                </a:ext>
              </a:extLst>
            </p:cNvPr>
            <p:cNvSpPr/>
            <p:nvPr/>
          </p:nvSpPr>
          <p:spPr>
            <a:xfrm>
              <a:off x="8598846" y="1231763"/>
              <a:ext cx="634790" cy="12311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DEVELOPER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E0EE49-0BCE-ED44-A089-02EA6B0559EE}"/>
              </a:ext>
            </a:extLst>
          </p:cNvPr>
          <p:cNvSpPr/>
          <p:nvPr/>
        </p:nvSpPr>
        <p:spPr>
          <a:xfrm>
            <a:off x="2142430" y="703796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Dev environment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C22568-537A-964C-84CC-5B2BBACFE044}"/>
              </a:ext>
            </a:extLst>
          </p:cNvPr>
          <p:cNvGrpSpPr/>
          <p:nvPr/>
        </p:nvGrpSpPr>
        <p:grpSpPr>
          <a:xfrm>
            <a:off x="8840210" y="2791332"/>
            <a:ext cx="467995" cy="467995"/>
            <a:chOff x="10758861" y="1932833"/>
            <a:chExt cx="467995" cy="467995"/>
          </a:xfrm>
        </p:grpSpPr>
        <p:sp>
          <p:nvSpPr>
            <p:cNvPr id="63" name="object 55">
              <a:extLst>
                <a:ext uri="{FF2B5EF4-FFF2-40B4-BE49-F238E27FC236}">
                  <a16:creationId xmlns:a16="http://schemas.microsoft.com/office/drawing/2014/main" id="{55EBF5A4-1BF7-EA41-A419-C5069B4F52F1}"/>
                </a:ext>
              </a:extLst>
            </p:cNvPr>
            <p:cNvSpPr/>
            <p:nvPr/>
          </p:nvSpPr>
          <p:spPr>
            <a:xfrm>
              <a:off x="10758861" y="1932833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33933" y="0"/>
                  </a:moveTo>
                  <a:lnTo>
                    <a:pt x="189269" y="4286"/>
                  </a:lnTo>
                  <a:lnTo>
                    <a:pt x="145934" y="17144"/>
                  </a:lnTo>
                  <a:lnTo>
                    <a:pt x="105261" y="38576"/>
                  </a:lnTo>
                  <a:lnTo>
                    <a:pt x="68579" y="68580"/>
                  </a:lnTo>
                  <a:lnTo>
                    <a:pt x="38576" y="105261"/>
                  </a:lnTo>
                  <a:lnTo>
                    <a:pt x="17144" y="145934"/>
                  </a:lnTo>
                  <a:lnTo>
                    <a:pt x="4286" y="189269"/>
                  </a:lnTo>
                  <a:lnTo>
                    <a:pt x="0" y="233933"/>
                  </a:lnTo>
                  <a:lnTo>
                    <a:pt x="4286" y="278598"/>
                  </a:lnTo>
                  <a:lnTo>
                    <a:pt x="17144" y="321933"/>
                  </a:lnTo>
                  <a:lnTo>
                    <a:pt x="38576" y="362606"/>
                  </a:lnTo>
                  <a:lnTo>
                    <a:pt x="68579" y="399288"/>
                  </a:lnTo>
                  <a:lnTo>
                    <a:pt x="105261" y="429291"/>
                  </a:lnTo>
                  <a:lnTo>
                    <a:pt x="145934" y="450722"/>
                  </a:lnTo>
                  <a:lnTo>
                    <a:pt x="189269" y="463581"/>
                  </a:lnTo>
                  <a:lnTo>
                    <a:pt x="233934" y="467867"/>
                  </a:lnTo>
                  <a:lnTo>
                    <a:pt x="278598" y="463581"/>
                  </a:lnTo>
                  <a:lnTo>
                    <a:pt x="321933" y="450722"/>
                  </a:lnTo>
                  <a:lnTo>
                    <a:pt x="362606" y="429291"/>
                  </a:lnTo>
                  <a:lnTo>
                    <a:pt x="399288" y="399288"/>
                  </a:lnTo>
                  <a:lnTo>
                    <a:pt x="429291" y="362606"/>
                  </a:lnTo>
                  <a:lnTo>
                    <a:pt x="450723" y="321933"/>
                  </a:lnTo>
                  <a:lnTo>
                    <a:pt x="463581" y="278598"/>
                  </a:lnTo>
                  <a:lnTo>
                    <a:pt x="467867" y="233934"/>
                  </a:lnTo>
                  <a:lnTo>
                    <a:pt x="463581" y="189269"/>
                  </a:lnTo>
                  <a:lnTo>
                    <a:pt x="450723" y="145934"/>
                  </a:lnTo>
                  <a:lnTo>
                    <a:pt x="429291" y="105261"/>
                  </a:lnTo>
                  <a:lnTo>
                    <a:pt x="399288" y="68580"/>
                  </a:lnTo>
                  <a:lnTo>
                    <a:pt x="362606" y="38576"/>
                  </a:lnTo>
                  <a:lnTo>
                    <a:pt x="321933" y="17144"/>
                  </a:lnTo>
                  <a:lnTo>
                    <a:pt x="278598" y="4286"/>
                  </a:lnTo>
                  <a:lnTo>
                    <a:pt x="233933" y="0"/>
                  </a:lnTo>
                  <a:close/>
                </a:path>
              </a:pathLst>
            </a:custGeom>
            <a:solidFill>
              <a:srgbClr val="BE2A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58">
              <a:extLst>
                <a:ext uri="{FF2B5EF4-FFF2-40B4-BE49-F238E27FC236}">
                  <a16:creationId xmlns:a16="http://schemas.microsoft.com/office/drawing/2014/main" id="{5B99CA92-1A35-5F45-BB05-F6C35FEF16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3788" y="2014915"/>
              <a:ext cx="318143" cy="298901"/>
            </a:xfrm>
            <a:prstGeom prst="rect">
              <a:avLst/>
            </a:prstGeom>
          </p:spPr>
        </p:pic>
      </p:grpSp>
      <p:pic>
        <p:nvPicPr>
          <p:cNvPr id="71" name="Picture 2" descr="Apache Flink: Material">
            <a:extLst>
              <a:ext uri="{FF2B5EF4-FFF2-40B4-BE49-F238E27FC236}">
                <a16:creationId xmlns:a16="http://schemas.microsoft.com/office/drawing/2014/main" id="{834A2903-2C48-8F4A-A08C-05550446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99" y="3382348"/>
            <a:ext cx="305001" cy="3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A8AD149-4C10-DC4D-97F1-FD481106F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1" y="4384053"/>
            <a:ext cx="371618" cy="4907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4458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Kafka – SQL – Elastic Search – Kibana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238120" y="2872628"/>
            <a:ext cx="2874194" cy="964547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e-commerce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56885" y="3237369"/>
            <a:ext cx="2395076" cy="714181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642724" y="4791998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873177"/>
            <a:ext cx="5191116" cy="2121483"/>
          </a:xfrm>
          <a:custGeom>
            <a:avLst/>
            <a:gdLst>
              <a:gd name="connsiteX0" fmla="*/ 0 w 5191116"/>
              <a:gd name="connsiteY0" fmla="*/ 0 h 2121483"/>
              <a:gd name="connsiteX1" fmla="*/ 524880 w 5191116"/>
              <a:gd name="connsiteY1" fmla="*/ 0 h 2121483"/>
              <a:gd name="connsiteX2" fmla="*/ 945937 w 5191116"/>
              <a:gd name="connsiteY2" fmla="*/ 0 h 2121483"/>
              <a:gd name="connsiteX3" fmla="*/ 1626550 w 5191116"/>
              <a:gd name="connsiteY3" fmla="*/ 0 h 2121483"/>
              <a:gd name="connsiteX4" fmla="*/ 2151429 w 5191116"/>
              <a:gd name="connsiteY4" fmla="*/ 0 h 2121483"/>
              <a:gd name="connsiteX5" fmla="*/ 2676309 w 5191116"/>
              <a:gd name="connsiteY5" fmla="*/ 0 h 2121483"/>
              <a:gd name="connsiteX6" fmla="*/ 3356922 w 5191116"/>
              <a:gd name="connsiteY6" fmla="*/ 0 h 2121483"/>
              <a:gd name="connsiteX7" fmla="*/ 3829890 w 5191116"/>
              <a:gd name="connsiteY7" fmla="*/ 0 h 2121483"/>
              <a:gd name="connsiteX8" fmla="*/ 4510503 w 5191116"/>
              <a:gd name="connsiteY8" fmla="*/ 0 h 2121483"/>
              <a:gd name="connsiteX9" fmla="*/ 5191116 w 5191116"/>
              <a:gd name="connsiteY9" fmla="*/ 0 h 2121483"/>
              <a:gd name="connsiteX10" fmla="*/ 5191116 w 5191116"/>
              <a:gd name="connsiteY10" fmla="*/ 530371 h 2121483"/>
              <a:gd name="connsiteX11" fmla="*/ 5191116 w 5191116"/>
              <a:gd name="connsiteY11" fmla="*/ 1060742 h 2121483"/>
              <a:gd name="connsiteX12" fmla="*/ 5191116 w 5191116"/>
              <a:gd name="connsiteY12" fmla="*/ 1612327 h 2121483"/>
              <a:gd name="connsiteX13" fmla="*/ 5191116 w 5191116"/>
              <a:gd name="connsiteY13" fmla="*/ 2121483 h 2121483"/>
              <a:gd name="connsiteX14" fmla="*/ 4614325 w 5191116"/>
              <a:gd name="connsiteY14" fmla="*/ 2121483 h 2121483"/>
              <a:gd name="connsiteX15" fmla="*/ 4141357 w 5191116"/>
              <a:gd name="connsiteY15" fmla="*/ 2121483 h 2121483"/>
              <a:gd name="connsiteX16" fmla="*/ 3564566 w 5191116"/>
              <a:gd name="connsiteY16" fmla="*/ 2121483 h 2121483"/>
              <a:gd name="connsiteX17" fmla="*/ 2883953 w 5191116"/>
              <a:gd name="connsiteY17" fmla="*/ 2121483 h 2121483"/>
              <a:gd name="connsiteX18" fmla="*/ 2307163 w 5191116"/>
              <a:gd name="connsiteY18" fmla="*/ 2121483 h 2121483"/>
              <a:gd name="connsiteX19" fmla="*/ 1886105 w 5191116"/>
              <a:gd name="connsiteY19" fmla="*/ 2121483 h 2121483"/>
              <a:gd name="connsiteX20" fmla="*/ 1413137 w 5191116"/>
              <a:gd name="connsiteY20" fmla="*/ 2121483 h 2121483"/>
              <a:gd name="connsiteX21" fmla="*/ 732524 w 5191116"/>
              <a:gd name="connsiteY21" fmla="*/ 2121483 h 2121483"/>
              <a:gd name="connsiteX22" fmla="*/ 0 w 5191116"/>
              <a:gd name="connsiteY22" fmla="*/ 2121483 h 2121483"/>
              <a:gd name="connsiteX23" fmla="*/ 0 w 5191116"/>
              <a:gd name="connsiteY23" fmla="*/ 1633542 h 2121483"/>
              <a:gd name="connsiteX24" fmla="*/ 0 w 5191116"/>
              <a:gd name="connsiteY24" fmla="*/ 1124386 h 2121483"/>
              <a:gd name="connsiteX25" fmla="*/ 0 w 5191116"/>
              <a:gd name="connsiteY25" fmla="*/ 657660 h 2121483"/>
              <a:gd name="connsiteX26" fmla="*/ 0 w 5191116"/>
              <a:gd name="connsiteY26" fmla="*/ 0 h 212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91116" h="2121483" extrusionOk="0">
                <a:moveTo>
                  <a:pt x="0" y="0"/>
                </a:moveTo>
                <a:cubicBezTo>
                  <a:pt x="258426" y="-32701"/>
                  <a:pt x="340647" y="217"/>
                  <a:pt x="524880" y="0"/>
                </a:cubicBezTo>
                <a:cubicBezTo>
                  <a:pt x="709113" y="-217"/>
                  <a:pt x="824616" y="13846"/>
                  <a:pt x="945937" y="0"/>
                </a:cubicBezTo>
                <a:cubicBezTo>
                  <a:pt x="1067258" y="-13846"/>
                  <a:pt x="1431633" y="35552"/>
                  <a:pt x="1626550" y="0"/>
                </a:cubicBezTo>
                <a:cubicBezTo>
                  <a:pt x="1821467" y="-35552"/>
                  <a:pt x="1966321" y="45267"/>
                  <a:pt x="2151429" y="0"/>
                </a:cubicBezTo>
                <a:cubicBezTo>
                  <a:pt x="2336537" y="-45267"/>
                  <a:pt x="2473399" y="34887"/>
                  <a:pt x="2676309" y="0"/>
                </a:cubicBezTo>
                <a:cubicBezTo>
                  <a:pt x="2879219" y="-34887"/>
                  <a:pt x="3202735" y="48106"/>
                  <a:pt x="3356922" y="0"/>
                </a:cubicBezTo>
                <a:cubicBezTo>
                  <a:pt x="3511109" y="-48106"/>
                  <a:pt x="3652087" y="27226"/>
                  <a:pt x="3829890" y="0"/>
                </a:cubicBezTo>
                <a:cubicBezTo>
                  <a:pt x="4007693" y="-27226"/>
                  <a:pt x="4255169" y="35088"/>
                  <a:pt x="4510503" y="0"/>
                </a:cubicBezTo>
                <a:cubicBezTo>
                  <a:pt x="4765837" y="-35088"/>
                  <a:pt x="5037229" y="48728"/>
                  <a:pt x="5191116" y="0"/>
                </a:cubicBezTo>
                <a:cubicBezTo>
                  <a:pt x="5194784" y="119200"/>
                  <a:pt x="5134273" y="308002"/>
                  <a:pt x="5191116" y="530371"/>
                </a:cubicBezTo>
                <a:cubicBezTo>
                  <a:pt x="5247959" y="752740"/>
                  <a:pt x="5138019" y="901951"/>
                  <a:pt x="5191116" y="1060742"/>
                </a:cubicBezTo>
                <a:cubicBezTo>
                  <a:pt x="5244213" y="1219533"/>
                  <a:pt x="5144605" y="1468858"/>
                  <a:pt x="5191116" y="1612327"/>
                </a:cubicBezTo>
                <a:cubicBezTo>
                  <a:pt x="5237627" y="1755797"/>
                  <a:pt x="5146168" y="1936702"/>
                  <a:pt x="5191116" y="2121483"/>
                </a:cubicBezTo>
                <a:cubicBezTo>
                  <a:pt x="4990664" y="2131009"/>
                  <a:pt x="4798386" y="2081532"/>
                  <a:pt x="4614325" y="2121483"/>
                </a:cubicBezTo>
                <a:cubicBezTo>
                  <a:pt x="4430264" y="2161434"/>
                  <a:pt x="4364789" y="2088303"/>
                  <a:pt x="4141357" y="2121483"/>
                </a:cubicBezTo>
                <a:cubicBezTo>
                  <a:pt x="3917925" y="2154663"/>
                  <a:pt x="3775843" y="2067088"/>
                  <a:pt x="3564566" y="2121483"/>
                </a:cubicBezTo>
                <a:cubicBezTo>
                  <a:pt x="3353289" y="2175878"/>
                  <a:pt x="3195783" y="2100341"/>
                  <a:pt x="2883953" y="2121483"/>
                </a:cubicBezTo>
                <a:cubicBezTo>
                  <a:pt x="2572123" y="2142625"/>
                  <a:pt x="2444420" y="2061739"/>
                  <a:pt x="2307163" y="2121483"/>
                </a:cubicBezTo>
                <a:cubicBezTo>
                  <a:pt x="2169906" y="2181227"/>
                  <a:pt x="2050861" y="2081029"/>
                  <a:pt x="1886105" y="2121483"/>
                </a:cubicBezTo>
                <a:cubicBezTo>
                  <a:pt x="1721349" y="2161937"/>
                  <a:pt x="1562246" y="2093044"/>
                  <a:pt x="1413137" y="2121483"/>
                </a:cubicBezTo>
                <a:cubicBezTo>
                  <a:pt x="1264028" y="2149922"/>
                  <a:pt x="1045281" y="2070203"/>
                  <a:pt x="732524" y="2121483"/>
                </a:cubicBezTo>
                <a:cubicBezTo>
                  <a:pt x="419767" y="2172763"/>
                  <a:pt x="148422" y="2093198"/>
                  <a:pt x="0" y="2121483"/>
                </a:cubicBezTo>
                <a:cubicBezTo>
                  <a:pt x="-13492" y="1888729"/>
                  <a:pt x="27873" y="1874442"/>
                  <a:pt x="0" y="1633542"/>
                </a:cubicBezTo>
                <a:cubicBezTo>
                  <a:pt x="-27873" y="1392642"/>
                  <a:pt x="9146" y="1246730"/>
                  <a:pt x="0" y="1124386"/>
                </a:cubicBezTo>
                <a:cubicBezTo>
                  <a:pt x="-9146" y="1002042"/>
                  <a:pt x="32048" y="775475"/>
                  <a:pt x="0" y="657660"/>
                </a:cubicBezTo>
                <a:cubicBezTo>
                  <a:pt x="-32048" y="539845"/>
                  <a:pt x="19153" y="24705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157491" y="1781691"/>
            <a:ext cx="1629418" cy="272226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Real Time Processing</a:t>
            </a:r>
            <a:endParaRPr sz="1100" dirty="0"/>
          </a:p>
        </p:txBody>
      </p: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4083E5D6-980C-BE46-A643-18EF7EF5C099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7078948" y="1393969"/>
            <a:ext cx="1205085" cy="346546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55837" y="4562685"/>
            <a:ext cx="3480811" cy="1265971"/>
          </a:xfrm>
          <a:custGeom>
            <a:avLst/>
            <a:gdLst>
              <a:gd name="connsiteX0" fmla="*/ 0 w 3480811"/>
              <a:gd name="connsiteY0" fmla="*/ 0 h 1265971"/>
              <a:gd name="connsiteX1" fmla="*/ 545327 w 3480811"/>
              <a:gd name="connsiteY1" fmla="*/ 0 h 1265971"/>
              <a:gd name="connsiteX2" fmla="*/ 1021038 w 3480811"/>
              <a:gd name="connsiteY2" fmla="*/ 0 h 1265971"/>
              <a:gd name="connsiteX3" fmla="*/ 1670789 w 3480811"/>
              <a:gd name="connsiteY3" fmla="*/ 0 h 1265971"/>
              <a:gd name="connsiteX4" fmla="*/ 2216116 w 3480811"/>
              <a:gd name="connsiteY4" fmla="*/ 0 h 1265971"/>
              <a:gd name="connsiteX5" fmla="*/ 2761443 w 3480811"/>
              <a:gd name="connsiteY5" fmla="*/ 0 h 1265971"/>
              <a:gd name="connsiteX6" fmla="*/ 3480811 w 3480811"/>
              <a:gd name="connsiteY6" fmla="*/ 0 h 1265971"/>
              <a:gd name="connsiteX7" fmla="*/ 3480811 w 3480811"/>
              <a:gd name="connsiteY7" fmla="*/ 396671 h 1265971"/>
              <a:gd name="connsiteX8" fmla="*/ 3480811 w 3480811"/>
              <a:gd name="connsiteY8" fmla="*/ 818661 h 1265971"/>
              <a:gd name="connsiteX9" fmla="*/ 3480811 w 3480811"/>
              <a:gd name="connsiteY9" fmla="*/ 1265971 h 1265971"/>
              <a:gd name="connsiteX10" fmla="*/ 2970292 w 3480811"/>
              <a:gd name="connsiteY10" fmla="*/ 1265971 h 1265971"/>
              <a:gd name="connsiteX11" fmla="*/ 2390157 w 3480811"/>
              <a:gd name="connsiteY11" fmla="*/ 1265971 h 1265971"/>
              <a:gd name="connsiteX12" fmla="*/ 1844830 w 3480811"/>
              <a:gd name="connsiteY12" fmla="*/ 1265971 h 1265971"/>
              <a:gd name="connsiteX13" fmla="*/ 1195078 w 3480811"/>
              <a:gd name="connsiteY13" fmla="*/ 1265971 h 1265971"/>
              <a:gd name="connsiteX14" fmla="*/ 545327 w 3480811"/>
              <a:gd name="connsiteY14" fmla="*/ 1265971 h 1265971"/>
              <a:gd name="connsiteX15" fmla="*/ 0 w 3480811"/>
              <a:gd name="connsiteY15" fmla="*/ 1265971 h 1265971"/>
              <a:gd name="connsiteX16" fmla="*/ 0 w 3480811"/>
              <a:gd name="connsiteY16" fmla="*/ 843981 h 1265971"/>
              <a:gd name="connsiteX17" fmla="*/ 0 w 3480811"/>
              <a:gd name="connsiteY17" fmla="*/ 434650 h 1265971"/>
              <a:gd name="connsiteX18" fmla="*/ 0 w 3480811"/>
              <a:gd name="connsiteY18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80811" h="1265971" extrusionOk="0">
                <a:moveTo>
                  <a:pt x="0" y="0"/>
                </a:moveTo>
                <a:cubicBezTo>
                  <a:pt x="250974" y="-57637"/>
                  <a:pt x="296378" y="28159"/>
                  <a:pt x="545327" y="0"/>
                </a:cubicBezTo>
                <a:cubicBezTo>
                  <a:pt x="794276" y="-28159"/>
                  <a:pt x="850405" y="22664"/>
                  <a:pt x="1021038" y="0"/>
                </a:cubicBezTo>
                <a:cubicBezTo>
                  <a:pt x="1191671" y="-22664"/>
                  <a:pt x="1500006" y="63426"/>
                  <a:pt x="1670789" y="0"/>
                </a:cubicBezTo>
                <a:cubicBezTo>
                  <a:pt x="1841572" y="-63426"/>
                  <a:pt x="2044351" y="23217"/>
                  <a:pt x="2216116" y="0"/>
                </a:cubicBezTo>
                <a:cubicBezTo>
                  <a:pt x="2387881" y="-23217"/>
                  <a:pt x="2517118" y="58651"/>
                  <a:pt x="2761443" y="0"/>
                </a:cubicBezTo>
                <a:cubicBezTo>
                  <a:pt x="3005768" y="-58651"/>
                  <a:pt x="3198528" y="43953"/>
                  <a:pt x="3480811" y="0"/>
                </a:cubicBezTo>
                <a:cubicBezTo>
                  <a:pt x="3494979" y="164981"/>
                  <a:pt x="3478205" y="264926"/>
                  <a:pt x="3480811" y="396671"/>
                </a:cubicBezTo>
                <a:cubicBezTo>
                  <a:pt x="3483417" y="528416"/>
                  <a:pt x="3480651" y="647739"/>
                  <a:pt x="3480811" y="818661"/>
                </a:cubicBezTo>
                <a:cubicBezTo>
                  <a:pt x="3480971" y="989583"/>
                  <a:pt x="3430397" y="1107973"/>
                  <a:pt x="3480811" y="1265971"/>
                </a:cubicBezTo>
                <a:cubicBezTo>
                  <a:pt x="3347447" y="1319257"/>
                  <a:pt x="3107510" y="1238782"/>
                  <a:pt x="2970292" y="1265971"/>
                </a:cubicBezTo>
                <a:cubicBezTo>
                  <a:pt x="2833074" y="1293160"/>
                  <a:pt x="2545648" y="1229128"/>
                  <a:pt x="2390157" y="1265971"/>
                </a:cubicBezTo>
                <a:cubicBezTo>
                  <a:pt x="2234667" y="1302814"/>
                  <a:pt x="2061766" y="1217280"/>
                  <a:pt x="1844830" y="1265971"/>
                </a:cubicBezTo>
                <a:cubicBezTo>
                  <a:pt x="1627894" y="1314662"/>
                  <a:pt x="1508256" y="1259147"/>
                  <a:pt x="1195078" y="1265971"/>
                </a:cubicBezTo>
                <a:cubicBezTo>
                  <a:pt x="881900" y="1272795"/>
                  <a:pt x="843131" y="1189692"/>
                  <a:pt x="545327" y="1265971"/>
                </a:cubicBezTo>
                <a:cubicBezTo>
                  <a:pt x="247523" y="1342250"/>
                  <a:pt x="269807" y="1210717"/>
                  <a:pt x="0" y="1265971"/>
                </a:cubicBezTo>
                <a:cubicBezTo>
                  <a:pt x="-31054" y="1071883"/>
                  <a:pt x="9770" y="960033"/>
                  <a:pt x="0" y="843981"/>
                </a:cubicBezTo>
                <a:cubicBezTo>
                  <a:pt x="-9770" y="727929"/>
                  <a:pt x="6839" y="592364"/>
                  <a:pt x="0" y="434650"/>
                </a:cubicBezTo>
                <a:cubicBezTo>
                  <a:pt x="-6839" y="276936"/>
                  <a:pt x="36402" y="1176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96" idx="0"/>
          </p:cNvCxnSpPr>
          <p:nvPr/>
        </p:nvCxnSpPr>
        <p:spPr>
          <a:xfrm rot="16200000" flipH="1">
            <a:off x="3560149" y="1465968"/>
            <a:ext cx="2570986" cy="374688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5827264" y="4624903"/>
            <a:ext cx="1783640" cy="155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06DEEDB-8110-9E46-960B-2DE50B19E691}"/>
              </a:ext>
            </a:extLst>
          </p:cNvPr>
          <p:cNvSpPr/>
          <p:nvPr/>
        </p:nvSpPr>
        <p:spPr>
          <a:xfrm>
            <a:off x="8150098" y="743060"/>
            <a:ext cx="2595134" cy="2251600"/>
          </a:xfrm>
          <a:custGeom>
            <a:avLst/>
            <a:gdLst>
              <a:gd name="connsiteX0" fmla="*/ 0 w 2595134"/>
              <a:gd name="connsiteY0" fmla="*/ 0 h 2251600"/>
              <a:gd name="connsiteX1" fmla="*/ 493075 w 2595134"/>
              <a:gd name="connsiteY1" fmla="*/ 0 h 2251600"/>
              <a:gd name="connsiteX2" fmla="*/ 934248 w 2595134"/>
              <a:gd name="connsiteY2" fmla="*/ 0 h 2251600"/>
              <a:gd name="connsiteX3" fmla="*/ 1505178 w 2595134"/>
              <a:gd name="connsiteY3" fmla="*/ 0 h 2251600"/>
              <a:gd name="connsiteX4" fmla="*/ 1998253 w 2595134"/>
              <a:gd name="connsiteY4" fmla="*/ 0 h 2251600"/>
              <a:gd name="connsiteX5" fmla="*/ 2595134 w 2595134"/>
              <a:gd name="connsiteY5" fmla="*/ 0 h 2251600"/>
              <a:gd name="connsiteX6" fmla="*/ 2595134 w 2595134"/>
              <a:gd name="connsiteY6" fmla="*/ 607932 h 2251600"/>
              <a:gd name="connsiteX7" fmla="*/ 2595134 w 2595134"/>
              <a:gd name="connsiteY7" fmla="*/ 1170832 h 2251600"/>
              <a:gd name="connsiteX8" fmla="*/ 2595134 w 2595134"/>
              <a:gd name="connsiteY8" fmla="*/ 1733732 h 2251600"/>
              <a:gd name="connsiteX9" fmla="*/ 2595134 w 2595134"/>
              <a:gd name="connsiteY9" fmla="*/ 2251600 h 2251600"/>
              <a:gd name="connsiteX10" fmla="*/ 2128010 w 2595134"/>
              <a:gd name="connsiteY10" fmla="*/ 2251600 h 2251600"/>
              <a:gd name="connsiteX11" fmla="*/ 1608983 w 2595134"/>
              <a:gd name="connsiteY11" fmla="*/ 2251600 h 2251600"/>
              <a:gd name="connsiteX12" fmla="*/ 1115908 w 2595134"/>
              <a:gd name="connsiteY12" fmla="*/ 2251600 h 2251600"/>
              <a:gd name="connsiteX13" fmla="*/ 544978 w 2595134"/>
              <a:gd name="connsiteY13" fmla="*/ 2251600 h 2251600"/>
              <a:gd name="connsiteX14" fmla="*/ 0 w 2595134"/>
              <a:gd name="connsiteY14" fmla="*/ 2251600 h 2251600"/>
              <a:gd name="connsiteX15" fmla="*/ 0 w 2595134"/>
              <a:gd name="connsiteY15" fmla="*/ 1733732 h 2251600"/>
              <a:gd name="connsiteX16" fmla="*/ 0 w 2595134"/>
              <a:gd name="connsiteY16" fmla="*/ 1170832 h 2251600"/>
              <a:gd name="connsiteX17" fmla="*/ 0 w 2595134"/>
              <a:gd name="connsiteY17" fmla="*/ 630448 h 2251600"/>
              <a:gd name="connsiteX18" fmla="*/ 0 w 2595134"/>
              <a:gd name="connsiteY18" fmla="*/ 0 h 225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95134" h="2251600" extrusionOk="0">
                <a:moveTo>
                  <a:pt x="0" y="0"/>
                </a:moveTo>
                <a:cubicBezTo>
                  <a:pt x="112538" y="-799"/>
                  <a:pt x="309460" y="8339"/>
                  <a:pt x="493075" y="0"/>
                </a:cubicBezTo>
                <a:cubicBezTo>
                  <a:pt x="676691" y="-8339"/>
                  <a:pt x="754671" y="40851"/>
                  <a:pt x="934248" y="0"/>
                </a:cubicBezTo>
                <a:cubicBezTo>
                  <a:pt x="1113825" y="-40851"/>
                  <a:pt x="1377033" y="5106"/>
                  <a:pt x="1505178" y="0"/>
                </a:cubicBezTo>
                <a:cubicBezTo>
                  <a:pt x="1633323" y="-5106"/>
                  <a:pt x="1837149" y="39393"/>
                  <a:pt x="1998253" y="0"/>
                </a:cubicBezTo>
                <a:cubicBezTo>
                  <a:pt x="2159357" y="-39393"/>
                  <a:pt x="2464808" y="65353"/>
                  <a:pt x="2595134" y="0"/>
                </a:cubicBezTo>
                <a:cubicBezTo>
                  <a:pt x="2597282" y="206643"/>
                  <a:pt x="2535656" y="462395"/>
                  <a:pt x="2595134" y="607932"/>
                </a:cubicBezTo>
                <a:cubicBezTo>
                  <a:pt x="2654612" y="753469"/>
                  <a:pt x="2533645" y="989400"/>
                  <a:pt x="2595134" y="1170832"/>
                </a:cubicBezTo>
                <a:cubicBezTo>
                  <a:pt x="2656623" y="1352264"/>
                  <a:pt x="2546889" y="1515358"/>
                  <a:pt x="2595134" y="1733732"/>
                </a:cubicBezTo>
                <a:cubicBezTo>
                  <a:pt x="2643379" y="1952106"/>
                  <a:pt x="2573672" y="1993998"/>
                  <a:pt x="2595134" y="2251600"/>
                </a:cubicBezTo>
                <a:cubicBezTo>
                  <a:pt x="2404093" y="2262344"/>
                  <a:pt x="2266140" y="2214822"/>
                  <a:pt x="2128010" y="2251600"/>
                </a:cubicBezTo>
                <a:cubicBezTo>
                  <a:pt x="1989880" y="2288378"/>
                  <a:pt x="1854484" y="2247709"/>
                  <a:pt x="1608983" y="2251600"/>
                </a:cubicBezTo>
                <a:cubicBezTo>
                  <a:pt x="1363482" y="2255491"/>
                  <a:pt x="1312070" y="2240130"/>
                  <a:pt x="1115908" y="2251600"/>
                </a:cubicBezTo>
                <a:cubicBezTo>
                  <a:pt x="919747" y="2263070"/>
                  <a:pt x="790218" y="2214130"/>
                  <a:pt x="544978" y="2251600"/>
                </a:cubicBezTo>
                <a:cubicBezTo>
                  <a:pt x="299738" y="2289070"/>
                  <a:pt x="214110" y="2215075"/>
                  <a:pt x="0" y="2251600"/>
                </a:cubicBezTo>
                <a:cubicBezTo>
                  <a:pt x="-11954" y="2104163"/>
                  <a:pt x="27485" y="1954087"/>
                  <a:pt x="0" y="1733732"/>
                </a:cubicBezTo>
                <a:cubicBezTo>
                  <a:pt x="-27485" y="1513377"/>
                  <a:pt x="52" y="1429517"/>
                  <a:pt x="0" y="1170832"/>
                </a:cubicBezTo>
                <a:cubicBezTo>
                  <a:pt x="-52" y="912147"/>
                  <a:pt x="21922" y="750335"/>
                  <a:pt x="0" y="630448"/>
                </a:cubicBezTo>
                <a:cubicBezTo>
                  <a:pt x="-21922" y="510561"/>
                  <a:pt x="73304" y="26417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BA workstation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4E76D7-1781-CE45-93C8-36E530E8F0EA}"/>
              </a:ext>
            </a:extLst>
          </p:cNvPr>
          <p:cNvGrpSpPr/>
          <p:nvPr/>
        </p:nvGrpSpPr>
        <p:grpSpPr>
          <a:xfrm>
            <a:off x="10745232" y="1235470"/>
            <a:ext cx="522207" cy="827128"/>
            <a:chOff x="8059744" y="2529572"/>
            <a:chExt cx="621791" cy="9000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C25F95A-897D-D54A-83FE-01D989BB2E9F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03" name="Shape 224">
                <a:extLst>
                  <a:ext uri="{FF2B5EF4-FFF2-40B4-BE49-F238E27FC236}">
                    <a16:creationId xmlns:a16="http://schemas.microsoft.com/office/drawing/2014/main" id="{EA9090FE-5982-5A41-9817-F6A113A94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006E7F-8717-A448-80D2-1974FD695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2" name="Shape 226">
              <a:extLst>
                <a:ext uri="{FF2B5EF4-FFF2-40B4-BE49-F238E27FC236}">
                  <a16:creationId xmlns:a16="http://schemas.microsoft.com/office/drawing/2014/main" id="{9ED6524B-FD8C-2B4E-B475-1263035C3565}"/>
                </a:ext>
              </a:extLst>
            </p:cNvPr>
            <p:cNvSpPr/>
            <p:nvPr/>
          </p:nvSpPr>
          <p:spPr>
            <a:xfrm>
              <a:off x="8107749" y="3183419"/>
              <a:ext cx="525785" cy="24622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BUSINESS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 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pic>
        <p:nvPicPr>
          <p:cNvPr id="71" name="Picture 2" descr="Apache Flink: Material">
            <a:extLst>
              <a:ext uri="{FF2B5EF4-FFF2-40B4-BE49-F238E27FC236}">
                <a16:creationId xmlns:a16="http://schemas.microsoft.com/office/drawing/2014/main" id="{834A2903-2C48-8F4A-A08C-05550446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96" y="2596896"/>
            <a:ext cx="365535" cy="3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A8AD149-4C10-DC4D-97F1-FD481106F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1" y="4404614"/>
            <a:ext cx="371618" cy="4907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DB2490-FEB5-8A49-8910-443BDBC19E9B}"/>
              </a:ext>
            </a:extLst>
          </p:cNvPr>
          <p:cNvSpPr txBox="1"/>
          <p:nvPr/>
        </p:nvSpPr>
        <p:spPr>
          <a:xfrm>
            <a:off x="488524" y="5394893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user_behavior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5DB3C1-1AF6-DB4D-9FB1-1E5B758D9D23}"/>
              </a:ext>
            </a:extLst>
          </p:cNvPr>
          <p:cNvGrpSpPr/>
          <p:nvPr/>
        </p:nvGrpSpPr>
        <p:grpSpPr>
          <a:xfrm>
            <a:off x="8313999" y="2398241"/>
            <a:ext cx="1758920" cy="472539"/>
            <a:chOff x="8656248" y="1466608"/>
            <a:chExt cx="1758920" cy="47253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76AC6D7-89D5-AC40-A7D8-ACB7B6ACD4AA}"/>
                </a:ext>
              </a:extLst>
            </p:cNvPr>
            <p:cNvSpPr/>
            <p:nvPr/>
          </p:nvSpPr>
          <p:spPr>
            <a:xfrm>
              <a:off x="8656248" y="1466608"/>
              <a:ext cx="1758920" cy="4725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Kibana Dashboard</a:t>
              </a:r>
            </a:p>
          </p:txBody>
        </p:sp>
        <p:pic>
          <p:nvPicPr>
            <p:cNvPr id="1026" name="Picture 2" descr="Kibana-icon | Brands KA - KZ">
              <a:extLst>
                <a:ext uri="{FF2B5EF4-FFF2-40B4-BE49-F238E27FC236}">
                  <a16:creationId xmlns:a16="http://schemas.microsoft.com/office/drawing/2014/main" id="{CC27FD04-56C5-9F4B-8F9F-22C06F93C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919" y="1475797"/>
              <a:ext cx="342249" cy="42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88A9FD6-F93C-ED44-B0A0-3EC3B83AA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560" y="2767483"/>
            <a:ext cx="1723397" cy="93931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4BBAAAB-26AC-6744-A951-8ED7669C4381}"/>
              </a:ext>
            </a:extLst>
          </p:cNvPr>
          <p:cNvSpPr/>
          <p:nvPr/>
        </p:nvSpPr>
        <p:spPr>
          <a:xfrm>
            <a:off x="8284033" y="1202502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Flink SQL Client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6C8C2C3-35E0-DD4B-B4D8-1CD8CA5373DA}"/>
              </a:ext>
            </a:extLst>
          </p:cNvPr>
          <p:cNvSpPr/>
          <p:nvPr/>
        </p:nvSpPr>
        <p:spPr>
          <a:xfrm>
            <a:off x="5838862" y="1569065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Job Manager</a:t>
            </a:r>
            <a:endParaRPr sz="11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9594CE1-7D91-BC48-AA2C-75F505A39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850" y="5754728"/>
            <a:ext cx="1030515" cy="353810"/>
          </a:xfrm>
          <a:prstGeom prst="rect">
            <a:avLst/>
          </a:prstGeom>
        </p:spPr>
      </p:pic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BDB0A7C-AF4A-984A-8476-42099F50D609}"/>
              </a:ext>
            </a:extLst>
          </p:cNvPr>
          <p:cNvSpPr/>
          <p:nvPr/>
        </p:nvSpPr>
        <p:spPr>
          <a:xfrm>
            <a:off x="4466582" y="2200345"/>
            <a:ext cx="1629418" cy="272225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Real Time Processing</a:t>
            </a:r>
            <a:endParaRPr sz="1100" dirty="0"/>
          </a:p>
        </p:txBody>
      </p:sp>
      <p:sp>
        <p:nvSpPr>
          <p:cNvPr id="89" name="Can 88">
            <a:extLst>
              <a:ext uri="{FF2B5EF4-FFF2-40B4-BE49-F238E27FC236}">
                <a16:creationId xmlns:a16="http://schemas.microsoft.com/office/drawing/2014/main" id="{CEBB6C27-B52B-0541-A40E-3FE64F4A69AF}"/>
              </a:ext>
            </a:extLst>
          </p:cNvPr>
          <p:cNvSpPr/>
          <p:nvPr/>
        </p:nvSpPr>
        <p:spPr>
          <a:xfrm>
            <a:off x="4150168" y="48121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Reference Tables</a:t>
            </a:r>
          </a:p>
        </p:txBody>
      </p:sp>
      <p:cxnSp>
        <p:nvCxnSpPr>
          <p:cNvPr id="90" name="Straight Arrow Connector 37">
            <a:extLst>
              <a:ext uri="{FF2B5EF4-FFF2-40B4-BE49-F238E27FC236}">
                <a16:creationId xmlns:a16="http://schemas.microsoft.com/office/drawing/2014/main" id="{CC258E47-545F-DB4B-8FBB-4152B3DD521D}"/>
              </a:ext>
            </a:extLst>
          </p:cNvPr>
          <p:cNvCxnSpPr>
            <a:cxnSpLocks/>
            <a:stCxn id="87" idx="3"/>
            <a:endCxn id="96" idx="0"/>
          </p:cNvCxnSpPr>
          <p:nvPr/>
        </p:nvCxnSpPr>
        <p:spPr>
          <a:xfrm>
            <a:off x="6096000" y="2336458"/>
            <a:ext cx="623084" cy="2288445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7">
            <a:extLst>
              <a:ext uri="{FF2B5EF4-FFF2-40B4-BE49-F238E27FC236}">
                <a16:creationId xmlns:a16="http://schemas.microsoft.com/office/drawing/2014/main" id="{F6897D5A-C369-384B-B3D3-C4BB58B740D3}"/>
              </a:ext>
            </a:extLst>
          </p:cNvPr>
          <p:cNvCxnSpPr>
            <a:cxnSpLocks/>
            <a:stCxn id="89" idx="1"/>
            <a:endCxn id="87" idx="2"/>
          </p:cNvCxnSpPr>
          <p:nvPr/>
        </p:nvCxnSpPr>
        <p:spPr>
          <a:xfrm rot="5400000" flipH="1" flipV="1">
            <a:off x="3818904" y="3349806"/>
            <a:ext cx="2339623" cy="585152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7">
            <a:extLst>
              <a:ext uri="{FF2B5EF4-FFF2-40B4-BE49-F238E27FC236}">
                <a16:creationId xmlns:a16="http://schemas.microsoft.com/office/drawing/2014/main" id="{4C2C91F2-CCFA-AE43-83F6-F32CF40A5411}"/>
              </a:ext>
            </a:extLst>
          </p:cNvPr>
          <p:cNvCxnSpPr>
            <a:cxnSpLocks/>
            <a:stCxn id="31" idx="0"/>
            <a:endCxn id="87" idx="1"/>
          </p:cNvCxnSpPr>
          <p:nvPr/>
        </p:nvCxnSpPr>
        <p:spPr>
          <a:xfrm rot="5400000" flipH="1" flipV="1">
            <a:off x="1525793" y="1851209"/>
            <a:ext cx="2455540" cy="3426038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AC5E1E5-A9B9-154B-9852-293EAD22FAC4}"/>
              </a:ext>
            </a:extLst>
          </p:cNvPr>
          <p:cNvSpPr/>
          <p:nvPr/>
        </p:nvSpPr>
        <p:spPr>
          <a:xfrm>
            <a:off x="5933675" y="4986406"/>
            <a:ext cx="922033" cy="253048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index</a:t>
            </a:r>
            <a:endParaRPr sz="1000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2713959-2E6B-5A42-BCAC-046D5B3A4567}"/>
              </a:ext>
            </a:extLst>
          </p:cNvPr>
          <p:cNvSpPr/>
          <p:nvPr/>
        </p:nvSpPr>
        <p:spPr>
          <a:xfrm>
            <a:off x="6086075" y="5138806"/>
            <a:ext cx="922033" cy="253048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index</a:t>
            </a:r>
            <a:endParaRPr sz="1000" dirty="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E615F77-CB10-BC4D-B670-781B2EE3995F}"/>
              </a:ext>
            </a:extLst>
          </p:cNvPr>
          <p:cNvSpPr/>
          <p:nvPr/>
        </p:nvSpPr>
        <p:spPr>
          <a:xfrm>
            <a:off x="6238475" y="5291206"/>
            <a:ext cx="922033" cy="253048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index</a:t>
            </a:r>
            <a:endParaRPr sz="1000" dirty="0"/>
          </a:p>
        </p:txBody>
      </p:sp>
      <p:cxnSp>
        <p:nvCxnSpPr>
          <p:cNvPr id="112" name="Straight Arrow Connector 37">
            <a:extLst>
              <a:ext uri="{FF2B5EF4-FFF2-40B4-BE49-F238E27FC236}">
                <a16:creationId xmlns:a16="http://schemas.microsoft.com/office/drawing/2014/main" id="{AE1E4357-DED2-6F40-8DE1-85B408ABC4C4}"/>
              </a:ext>
            </a:extLst>
          </p:cNvPr>
          <p:cNvCxnSpPr>
            <a:cxnSpLocks/>
            <a:stCxn id="111" idx="3"/>
            <a:endCxn id="97" idx="2"/>
          </p:cNvCxnSpPr>
          <p:nvPr/>
        </p:nvCxnSpPr>
        <p:spPr>
          <a:xfrm flipV="1">
            <a:off x="7160508" y="2870780"/>
            <a:ext cx="2032951" cy="2546950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2C1CB1A-98CB-F244-8A87-D306C87E9348}"/>
              </a:ext>
            </a:extLst>
          </p:cNvPr>
          <p:cNvSpPr/>
          <p:nvPr/>
        </p:nvSpPr>
        <p:spPr>
          <a:xfrm>
            <a:off x="245616" y="682572"/>
            <a:ext cx="7545071" cy="5840148"/>
          </a:xfrm>
          <a:prstGeom prst="roundRect">
            <a:avLst>
              <a:gd name="adj" fmla="val 2471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344F966-C3B2-B841-BD3E-A6C89C4E0B87}"/>
              </a:ext>
            </a:extLst>
          </p:cNvPr>
          <p:cNvGrpSpPr/>
          <p:nvPr/>
        </p:nvGrpSpPr>
        <p:grpSpPr>
          <a:xfrm>
            <a:off x="11201680" y="4744757"/>
            <a:ext cx="889909" cy="723971"/>
            <a:chOff x="8059744" y="2529572"/>
            <a:chExt cx="1059610" cy="78781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198BF24-E405-714D-AF67-E38F893DB704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18" name="Shape 224">
                <a:extLst>
                  <a:ext uri="{FF2B5EF4-FFF2-40B4-BE49-F238E27FC236}">
                    <a16:creationId xmlns:a16="http://schemas.microsoft.com/office/drawing/2014/main" id="{9270515A-F6B7-714B-B446-3FA775C60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AA017BE4-81EF-C440-BE76-04A49BB96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17" name="Shape 226">
              <a:extLst>
                <a:ext uri="{FF2B5EF4-FFF2-40B4-BE49-F238E27FC236}">
                  <a16:creationId xmlns:a16="http://schemas.microsoft.com/office/drawing/2014/main" id="{50480D20-CDBA-D144-8624-DAF0082BD7E5}"/>
                </a:ext>
              </a:extLst>
            </p:cNvPr>
            <p:cNvSpPr/>
            <p:nvPr/>
          </p:nvSpPr>
          <p:spPr>
            <a:xfrm>
              <a:off x="8107749" y="3183419"/>
              <a:ext cx="1011605" cy="133968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DATA SCIENTIST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56934B-477E-D646-9A5C-26CDED7FCBAC}"/>
              </a:ext>
            </a:extLst>
          </p:cNvPr>
          <p:cNvSpPr/>
          <p:nvPr/>
        </p:nvSpPr>
        <p:spPr>
          <a:xfrm>
            <a:off x="8775352" y="4222591"/>
            <a:ext cx="2331062" cy="1730472"/>
          </a:xfrm>
          <a:custGeom>
            <a:avLst/>
            <a:gdLst>
              <a:gd name="connsiteX0" fmla="*/ 0 w 2331062"/>
              <a:gd name="connsiteY0" fmla="*/ 0 h 1730472"/>
              <a:gd name="connsiteX1" fmla="*/ 559455 w 2331062"/>
              <a:gd name="connsiteY1" fmla="*/ 0 h 1730472"/>
              <a:gd name="connsiteX2" fmla="*/ 1072289 w 2331062"/>
              <a:gd name="connsiteY2" fmla="*/ 0 h 1730472"/>
              <a:gd name="connsiteX3" fmla="*/ 1701675 w 2331062"/>
              <a:gd name="connsiteY3" fmla="*/ 0 h 1730472"/>
              <a:gd name="connsiteX4" fmla="*/ 2331062 w 2331062"/>
              <a:gd name="connsiteY4" fmla="*/ 0 h 1730472"/>
              <a:gd name="connsiteX5" fmla="*/ 2331062 w 2331062"/>
              <a:gd name="connsiteY5" fmla="*/ 559519 h 1730472"/>
              <a:gd name="connsiteX6" fmla="*/ 2331062 w 2331062"/>
              <a:gd name="connsiteY6" fmla="*/ 1101734 h 1730472"/>
              <a:gd name="connsiteX7" fmla="*/ 2331062 w 2331062"/>
              <a:gd name="connsiteY7" fmla="*/ 1730472 h 1730472"/>
              <a:gd name="connsiteX8" fmla="*/ 1748297 w 2331062"/>
              <a:gd name="connsiteY8" fmla="*/ 1730472 h 1730472"/>
              <a:gd name="connsiteX9" fmla="*/ 1235463 w 2331062"/>
              <a:gd name="connsiteY9" fmla="*/ 1730472 h 1730472"/>
              <a:gd name="connsiteX10" fmla="*/ 652697 w 2331062"/>
              <a:gd name="connsiteY10" fmla="*/ 1730472 h 1730472"/>
              <a:gd name="connsiteX11" fmla="*/ 0 w 2331062"/>
              <a:gd name="connsiteY11" fmla="*/ 1730472 h 1730472"/>
              <a:gd name="connsiteX12" fmla="*/ 0 w 2331062"/>
              <a:gd name="connsiteY12" fmla="*/ 1170953 h 1730472"/>
              <a:gd name="connsiteX13" fmla="*/ 0 w 2331062"/>
              <a:gd name="connsiteY13" fmla="*/ 611433 h 1730472"/>
              <a:gd name="connsiteX14" fmla="*/ 0 w 2331062"/>
              <a:gd name="connsiteY14" fmla="*/ 0 h 173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31062" h="1730472" extrusionOk="0">
                <a:moveTo>
                  <a:pt x="0" y="0"/>
                </a:moveTo>
                <a:cubicBezTo>
                  <a:pt x="156561" y="-38916"/>
                  <a:pt x="336565" y="18657"/>
                  <a:pt x="559455" y="0"/>
                </a:cubicBezTo>
                <a:cubicBezTo>
                  <a:pt x="782346" y="-18657"/>
                  <a:pt x="959050" y="19391"/>
                  <a:pt x="1072289" y="0"/>
                </a:cubicBezTo>
                <a:cubicBezTo>
                  <a:pt x="1185528" y="-19391"/>
                  <a:pt x="1553401" y="52337"/>
                  <a:pt x="1701675" y="0"/>
                </a:cubicBezTo>
                <a:cubicBezTo>
                  <a:pt x="1849949" y="-52337"/>
                  <a:pt x="2122958" y="40585"/>
                  <a:pt x="2331062" y="0"/>
                </a:cubicBezTo>
                <a:cubicBezTo>
                  <a:pt x="2354145" y="249261"/>
                  <a:pt x="2276801" y="292405"/>
                  <a:pt x="2331062" y="559519"/>
                </a:cubicBezTo>
                <a:cubicBezTo>
                  <a:pt x="2385323" y="826633"/>
                  <a:pt x="2320866" y="961601"/>
                  <a:pt x="2331062" y="1101734"/>
                </a:cubicBezTo>
                <a:cubicBezTo>
                  <a:pt x="2341258" y="1241867"/>
                  <a:pt x="2256098" y="1600620"/>
                  <a:pt x="2331062" y="1730472"/>
                </a:cubicBezTo>
                <a:cubicBezTo>
                  <a:pt x="2177457" y="1741949"/>
                  <a:pt x="1998291" y="1730121"/>
                  <a:pt x="1748297" y="1730472"/>
                </a:cubicBezTo>
                <a:cubicBezTo>
                  <a:pt x="1498303" y="1730823"/>
                  <a:pt x="1482225" y="1713661"/>
                  <a:pt x="1235463" y="1730472"/>
                </a:cubicBezTo>
                <a:cubicBezTo>
                  <a:pt x="988701" y="1747283"/>
                  <a:pt x="780393" y="1711897"/>
                  <a:pt x="652697" y="1730472"/>
                </a:cubicBezTo>
                <a:cubicBezTo>
                  <a:pt x="525001" y="1749047"/>
                  <a:pt x="186862" y="1692328"/>
                  <a:pt x="0" y="1730472"/>
                </a:cubicBezTo>
                <a:cubicBezTo>
                  <a:pt x="-23253" y="1558052"/>
                  <a:pt x="51303" y="1378449"/>
                  <a:pt x="0" y="1170953"/>
                </a:cubicBezTo>
                <a:cubicBezTo>
                  <a:pt x="-51303" y="963457"/>
                  <a:pt x="15473" y="835784"/>
                  <a:pt x="0" y="611433"/>
                </a:cubicBezTo>
                <a:cubicBezTo>
                  <a:pt x="-15473" y="387082"/>
                  <a:pt x="26493" y="128092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DS workstation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5532F-30F1-2E49-A75C-ED5E77A5C31D}"/>
              </a:ext>
            </a:extLst>
          </p:cNvPr>
          <p:cNvSpPr/>
          <p:nvPr/>
        </p:nvSpPr>
        <p:spPr>
          <a:xfrm>
            <a:off x="9053260" y="5239597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Watson Studio</a:t>
            </a:r>
          </a:p>
        </p:txBody>
      </p:sp>
      <p:pic>
        <p:nvPicPr>
          <p:cNvPr id="1028" name="Picture 4" descr="Watson Logo [IBM] | Ibm watson, Ibm, Domain knowledge">
            <a:extLst>
              <a:ext uri="{FF2B5EF4-FFF2-40B4-BE49-F238E27FC236}">
                <a16:creationId xmlns:a16="http://schemas.microsoft.com/office/drawing/2014/main" id="{0BD92999-438E-E64E-B38C-2E9CA9E5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76" y="4972487"/>
            <a:ext cx="588716" cy="54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Arrow Connector 37">
            <a:extLst>
              <a:ext uri="{FF2B5EF4-FFF2-40B4-BE49-F238E27FC236}">
                <a16:creationId xmlns:a16="http://schemas.microsoft.com/office/drawing/2014/main" id="{04CCA422-080F-CD45-A5ED-18DA46F32D6C}"/>
              </a:ext>
            </a:extLst>
          </p:cNvPr>
          <p:cNvCxnSpPr>
            <a:cxnSpLocks/>
            <a:stCxn id="53" idx="2"/>
            <a:endCxn id="121" idx="2"/>
          </p:cNvCxnSpPr>
          <p:nvPr/>
        </p:nvCxnSpPr>
        <p:spPr>
          <a:xfrm rot="5400000" flipH="1" flipV="1">
            <a:off x="5911418" y="1807354"/>
            <a:ext cx="206126" cy="7836477"/>
          </a:xfrm>
          <a:prstGeom prst="curvedConnector3">
            <a:avLst>
              <a:gd name="adj1" fmla="val -41256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7">
            <a:extLst>
              <a:ext uri="{FF2B5EF4-FFF2-40B4-BE49-F238E27FC236}">
                <a16:creationId xmlns:a16="http://schemas.microsoft.com/office/drawing/2014/main" id="{5B5C6711-3A87-9949-BDD5-F70DB48491A8}"/>
              </a:ext>
            </a:extLst>
          </p:cNvPr>
          <p:cNvCxnSpPr>
            <a:cxnSpLocks/>
            <a:stCxn id="89" idx="3"/>
            <a:endCxn id="121" idx="2"/>
          </p:cNvCxnSpPr>
          <p:nvPr/>
        </p:nvCxnSpPr>
        <p:spPr>
          <a:xfrm rot="16200000" flipH="1">
            <a:off x="7307720" y="2997529"/>
            <a:ext cx="13419" cy="5236581"/>
          </a:xfrm>
          <a:prstGeom prst="curvedConnector3">
            <a:avLst>
              <a:gd name="adj1" fmla="val 6255511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37">
            <a:extLst>
              <a:ext uri="{FF2B5EF4-FFF2-40B4-BE49-F238E27FC236}">
                <a16:creationId xmlns:a16="http://schemas.microsoft.com/office/drawing/2014/main" id="{C62DB163-6660-F549-8A1A-9AB9736C3FE8}"/>
              </a:ext>
            </a:extLst>
          </p:cNvPr>
          <p:cNvCxnSpPr>
            <a:cxnSpLocks/>
            <a:stCxn id="96" idx="3"/>
            <a:endCxn id="121" idx="2"/>
          </p:cNvCxnSpPr>
          <p:nvPr/>
        </p:nvCxnSpPr>
        <p:spPr>
          <a:xfrm>
            <a:off x="7610904" y="5400166"/>
            <a:ext cx="2321816" cy="222364"/>
          </a:xfrm>
          <a:prstGeom prst="curvedConnector4">
            <a:avLst>
              <a:gd name="adj1" fmla="val 31061"/>
              <a:gd name="adj2" fmla="val 202804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1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45-2A62-1947-9852-43F760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8912-20C5-6241-B25C-F60122964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C89DC11D-0BF9-054B-ADDC-B3B1381EB2FE}"/>
              </a:ext>
            </a:extLst>
          </p:cNvPr>
          <p:cNvGrpSpPr/>
          <p:nvPr/>
        </p:nvGrpSpPr>
        <p:grpSpPr>
          <a:xfrm>
            <a:off x="2004960" y="3514724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3BC68C3B-A5D8-F843-A529-5D87981B88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BAF59971-F18B-D640-9153-3A3DCAA1C2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D460D561-CDD1-6E4D-99CA-892C95C7CF1E}"/>
              </a:ext>
            </a:extLst>
          </p:cNvPr>
          <p:cNvGrpSpPr/>
          <p:nvPr/>
        </p:nvGrpSpPr>
        <p:grpSpPr>
          <a:xfrm>
            <a:off x="2362833" y="3514724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9A4659F5-F17E-7341-B60E-19614E26CD7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BCBABFE-4D91-F84F-B711-3189193AE41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DA8980ED-A9AF-7A4F-8B5F-6A859980A389}"/>
              </a:ext>
            </a:extLst>
          </p:cNvPr>
          <p:cNvSpPr/>
          <p:nvPr/>
        </p:nvSpPr>
        <p:spPr>
          <a:xfrm>
            <a:off x="2713796" y="351987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3" name="Rounded Rectangle 18">
            <a:extLst>
              <a:ext uri="{FF2B5EF4-FFF2-40B4-BE49-F238E27FC236}">
                <a16:creationId xmlns:a16="http://schemas.microsoft.com/office/drawing/2014/main" id="{CB8ABBCA-755A-9A4A-9C3B-AFA781737DEE}"/>
              </a:ext>
            </a:extLst>
          </p:cNvPr>
          <p:cNvGrpSpPr/>
          <p:nvPr/>
        </p:nvGrpSpPr>
        <p:grpSpPr>
          <a:xfrm>
            <a:off x="3049558" y="3514724"/>
            <a:ext cx="325305" cy="629490"/>
            <a:chOff x="0" y="0"/>
            <a:chExt cx="578318" cy="1119091"/>
          </a:xfrm>
        </p:grpSpPr>
        <p:sp>
          <p:nvSpPr>
            <p:cNvPr id="14" name="Rounded Rectangle">
              <a:extLst>
                <a:ext uri="{FF2B5EF4-FFF2-40B4-BE49-F238E27FC236}">
                  <a16:creationId xmlns:a16="http://schemas.microsoft.com/office/drawing/2014/main" id="{0B6767EF-9CBA-A048-958D-387F5AFE2C0B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1B19B1F7-1DA8-8F4C-AC75-0821D1C98B2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6" name="Rounded Rectangle 18">
            <a:extLst>
              <a:ext uri="{FF2B5EF4-FFF2-40B4-BE49-F238E27FC236}">
                <a16:creationId xmlns:a16="http://schemas.microsoft.com/office/drawing/2014/main" id="{98162CE1-408A-714C-A32F-6FE8F393A89D}"/>
              </a:ext>
            </a:extLst>
          </p:cNvPr>
          <p:cNvGrpSpPr/>
          <p:nvPr/>
        </p:nvGrpSpPr>
        <p:grpSpPr>
          <a:xfrm>
            <a:off x="3427850" y="3514724"/>
            <a:ext cx="325305" cy="629490"/>
            <a:chOff x="0" y="0"/>
            <a:chExt cx="578318" cy="1119091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034EC29-C9BD-1340-AC0B-22B8528CBC7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8" name="2">
              <a:extLst>
                <a:ext uri="{FF2B5EF4-FFF2-40B4-BE49-F238E27FC236}">
                  <a16:creationId xmlns:a16="http://schemas.microsoft.com/office/drawing/2014/main" id="{7303F0F8-2295-214A-AD51-4D3F37EBF58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9" name="Rounded Rectangle 18">
            <a:extLst>
              <a:ext uri="{FF2B5EF4-FFF2-40B4-BE49-F238E27FC236}">
                <a16:creationId xmlns:a16="http://schemas.microsoft.com/office/drawing/2014/main" id="{486BDBDF-30C3-6940-A488-4BF40C9CABC1}"/>
              </a:ext>
            </a:extLst>
          </p:cNvPr>
          <p:cNvGrpSpPr/>
          <p:nvPr/>
        </p:nvGrpSpPr>
        <p:grpSpPr>
          <a:xfrm>
            <a:off x="3769035" y="3514724"/>
            <a:ext cx="325305" cy="629490"/>
            <a:chOff x="0" y="0"/>
            <a:chExt cx="578318" cy="1119091"/>
          </a:xfrm>
        </p:grpSpPr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5FFC659F-2755-964D-BEB1-772BD05067D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1" name="2">
              <a:extLst>
                <a:ext uri="{FF2B5EF4-FFF2-40B4-BE49-F238E27FC236}">
                  <a16:creationId xmlns:a16="http://schemas.microsoft.com/office/drawing/2014/main" id="{A7DE0D25-9471-CA46-9B4C-F667B82C923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2" name="Rounded Rectangle 18">
            <a:extLst>
              <a:ext uri="{FF2B5EF4-FFF2-40B4-BE49-F238E27FC236}">
                <a16:creationId xmlns:a16="http://schemas.microsoft.com/office/drawing/2014/main" id="{F5DED3FC-4582-AF4D-A6E4-2243841328D2}"/>
              </a:ext>
            </a:extLst>
          </p:cNvPr>
          <p:cNvGrpSpPr/>
          <p:nvPr/>
        </p:nvGrpSpPr>
        <p:grpSpPr>
          <a:xfrm>
            <a:off x="4132057" y="3514724"/>
            <a:ext cx="325305" cy="629490"/>
            <a:chOff x="0" y="0"/>
            <a:chExt cx="578318" cy="1119091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6DB82DCA-AF58-ED46-83EA-E721C0F2175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6C1B9500-D72C-3341-8380-BB2D529B36A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6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5" name="Rounded Rectangle 18">
            <a:extLst>
              <a:ext uri="{FF2B5EF4-FFF2-40B4-BE49-F238E27FC236}">
                <a16:creationId xmlns:a16="http://schemas.microsoft.com/office/drawing/2014/main" id="{60CD8F61-5AFE-834F-BCD9-C20BF79FF6B8}"/>
              </a:ext>
            </a:extLst>
          </p:cNvPr>
          <p:cNvGrpSpPr/>
          <p:nvPr/>
        </p:nvGrpSpPr>
        <p:grpSpPr>
          <a:xfrm>
            <a:off x="4473242" y="3514724"/>
            <a:ext cx="325305" cy="629490"/>
            <a:chOff x="0" y="0"/>
            <a:chExt cx="578318" cy="1119091"/>
          </a:xfrm>
        </p:grpSpPr>
        <p:sp>
          <p:nvSpPr>
            <p:cNvPr id="26" name="Rounded Rectangle">
              <a:extLst>
                <a:ext uri="{FF2B5EF4-FFF2-40B4-BE49-F238E27FC236}">
                  <a16:creationId xmlns:a16="http://schemas.microsoft.com/office/drawing/2014/main" id="{D61349BC-4F1F-A642-A5EC-BD2AB2C2480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7" name="2">
              <a:extLst>
                <a:ext uri="{FF2B5EF4-FFF2-40B4-BE49-F238E27FC236}">
                  <a16:creationId xmlns:a16="http://schemas.microsoft.com/office/drawing/2014/main" id="{0BF2233A-D160-9149-BF26-86998A3382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8" name="Rounded Rectangle 18">
            <a:extLst>
              <a:ext uri="{FF2B5EF4-FFF2-40B4-BE49-F238E27FC236}">
                <a16:creationId xmlns:a16="http://schemas.microsoft.com/office/drawing/2014/main" id="{111A5225-826B-5F41-BDAD-D1B5102B92B7}"/>
              </a:ext>
            </a:extLst>
          </p:cNvPr>
          <p:cNvGrpSpPr/>
          <p:nvPr/>
        </p:nvGrpSpPr>
        <p:grpSpPr>
          <a:xfrm>
            <a:off x="4815336" y="3514724"/>
            <a:ext cx="325305" cy="629490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E6FC71B1-583D-2640-A44D-AAA15169B82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2">
              <a:extLst>
                <a:ext uri="{FF2B5EF4-FFF2-40B4-BE49-F238E27FC236}">
                  <a16:creationId xmlns:a16="http://schemas.microsoft.com/office/drawing/2014/main" id="{36A2CB91-E6CE-4E40-811B-EC73053D23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185F4-808A-3A49-93BF-AB9090898F8D}"/>
              </a:ext>
            </a:extLst>
          </p:cNvPr>
          <p:cNvCxnSpPr>
            <a:cxnSpLocks/>
          </p:cNvCxnSpPr>
          <p:nvPr/>
        </p:nvCxnSpPr>
        <p:spPr>
          <a:xfrm>
            <a:off x="3380248" y="3255311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32BDED-27CC-1D44-A98B-B8BC9670EF08}"/>
              </a:ext>
            </a:extLst>
          </p:cNvPr>
          <p:cNvCxnSpPr>
            <a:cxnSpLocks/>
          </p:cNvCxnSpPr>
          <p:nvPr/>
        </p:nvCxnSpPr>
        <p:spPr>
          <a:xfrm>
            <a:off x="4447044" y="3301386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3235BF-4EFF-2441-A215-A2AB8A7FFAAE}"/>
              </a:ext>
            </a:extLst>
          </p:cNvPr>
          <p:cNvSpPr txBox="1"/>
          <p:nvPr/>
        </p:nvSpPr>
        <p:spPr>
          <a:xfrm>
            <a:off x="4191922" y="2650598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  <a:p>
            <a:r>
              <a:rPr lang="en-US" sz="1400" dirty="0"/>
              <a:t>Barrier - n</a:t>
            </a:r>
            <a:endParaRPr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EE09A-2FC7-5146-89B5-717C9D353AAE}"/>
              </a:ext>
            </a:extLst>
          </p:cNvPr>
          <p:cNvCxnSpPr>
            <a:cxnSpLocks/>
          </p:cNvCxnSpPr>
          <p:nvPr/>
        </p:nvCxnSpPr>
        <p:spPr>
          <a:xfrm>
            <a:off x="2004960" y="4805916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74BBC9-208F-3A45-8D13-3B4EEC3FD3B0}"/>
              </a:ext>
            </a:extLst>
          </p:cNvPr>
          <p:cNvSpPr txBox="1"/>
          <p:nvPr/>
        </p:nvSpPr>
        <p:spPr>
          <a:xfrm>
            <a:off x="3346759" y="420730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Checkpoint</a:t>
            </a:r>
          </a:p>
          <a:p>
            <a:pPr algn="ctr"/>
            <a:r>
              <a:rPr lang="en-US" sz="1400" dirty="0"/>
              <a:t> 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4384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650631" y="3233402"/>
            <a:ext cx="2042800" cy="1277111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2337292"/>
          </a:xfrm>
          <a:custGeom>
            <a:avLst/>
            <a:gdLst>
              <a:gd name="connsiteX0" fmla="*/ 0 w 3686759"/>
              <a:gd name="connsiteY0" fmla="*/ 0 h 2337292"/>
              <a:gd name="connsiteX1" fmla="*/ 489812 w 3686759"/>
              <a:gd name="connsiteY1" fmla="*/ 0 h 2337292"/>
              <a:gd name="connsiteX2" fmla="*/ 905889 w 3686759"/>
              <a:gd name="connsiteY2" fmla="*/ 0 h 2337292"/>
              <a:gd name="connsiteX3" fmla="*/ 1506304 w 3686759"/>
              <a:gd name="connsiteY3" fmla="*/ 0 h 2337292"/>
              <a:gd name="connsiteX4" fmla="*/ 1996117 w 3686759"/>
              <a:gd name="connsiteY4" fmla="*/ 0 h 2337292"/>
              <a:gd name="connsiteX5" fmla="*/ 2485929 w 3686759"/>
              <a:gd name="connsiteY5" fmla="*/ 0 h 2337292"/>
              <a:gd name="connsiteX6" fmla="*/ 3086344 w 3686759"/>
              <a:gd name="connsiteY6" fmla="*/ 0 h 2337292"/>
              <a:gd name="connsiteX7" fmla="*/ 3686759 w 3686759"/>
              <a:gd name="connsiteY7" fmla="*/ 0 h 2337292"/>
              <a:gd name="connsiteX8" fmla="*/ 3686759 w 3686759"/>
              <a:gd name="connsiteY8" fmla="*/ 631069 h 2337292"/>
              <a:gd name="connsiteX9" fmla="*/ 3686759 w 3686759"/>
              <a:gd name="connsiteY9" fmla="*/ 1168646 h 2337292"/>
              <a:gd name="connsiteX10" fmla="*/ 3686759 w 3686759"/>
              <a:gd name="connsiteY10" fmla="*/ 1706223 h 2337292"/>
              <a:gd name="connsiteX11" fmla="*/ 3686759 w 3686759"/>
              <a:gd name="connsiteY11" fmla="*/ 2337292 h 2337292"/>
              <a:gd name="connsiteX12" fmla="*/ 3123212 w 3686759"/>
              <a:gd name="connsiteY12" fmla="*/ 2337292 h 2337292"/>
              <a:gd name="connsiteX13" fmla="*/ 2522797 w 3686759"/>
              <a:gd name="connsiteY13" fmla="*/ 2337292 h 2337292"/>
              <a:gd name="connsiteX14" fmla="*/ 1922381 w 3686759"/>
              <a:gd name="connsiteY14" fmla="*/ 2337292 h 2337292"/>
              <a:gd name="connsiteX15" fmla="*/ 1469437 w 3686759"/>
              <a:gd name="connsiteY15" fmla="*/ 2337292 h 2337292"/>
              <a:gd name="connsiteX16" fmla="*/ 942757 w 3686759"/>
              <a:gd name="connsiteY16" fmla="*/ 2337292 h 2337292"/>
              <a:gd name="connsiteX17" fmla="*/ 0 w 3686759"/>
              <a:gd name="connsiteY17" fmla="*/ 2337292 h 2337292"/>
              <a:gd name="connsiteX18" fmla="*/ 0 w 3686759"/>
              <a:gd name="connsiteY18" fmla="*/ 1752969 h 2337292"/>
              <a:gd name="connsiteX19" fmla="*/ 0 w 3686759"/>
              <a:gd name="connsiteY19" fmla="*/ 1215392 h 2337292"/>
              <a:gd name="connsiteX20" fmla="*/ 0 w 3686759"/>
              <a:gd name="connsiteY20" fmla="*/ 677815 h 2337292"/>
              <a:gd name="connsiteX21" fmla="*/ 0 w 3686759"/>
              <a:gd name="connsiteY21" fmla="*/ 0 h 233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86759" h="2337292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42570" y="166612"/>
                  <a:pt x="3617166" y="390508"/>
                  <a:pt x="3686759" y="631069"/>
                </a:cubicBezTo>
                <a:cubicBezTo>
                  <a:pt x="3756352" y="871630"/>
                  <a:pt x="3653998" y="1008872"/>
                  <a:pt x="3686759" y="1168646"/>
                </a:cubicBezTo>
                <a:cubicBezTo>
                  <a:pt x="3719520" y="1328420"/>
                  <a:pt x="3625328" y="1527695"/>
                  <a:pt x="3686759" y="1706223"/>
                </a:cubicBezTo>
                <a:cubicBezTo>
                  <a:pt x="3748190" y="1884751"/>
                  <a:pt x="3645176" y="2041424"/>
                  <a:pt x="3686759" y="2337292"/>
                </a:cubicBezTo>
                <a:cubicBezTo>
                  <a:pt x="3520227" y="2348515"/>
                  <a:pt x="3365635" y="2315084"/>
                  <a:pt x="3123212" y="2337292"/>
                </a:cubicBezTo>
                <a:cubicBezTo>
                  <a:pt x="2880789" y="2359500"/>
                  <a:pt x="2644138" y="2323696"/>
                  <a:pt x="2522797" y="2337292"/>
                </a:cubicBezTo>
                <a:cubicBezTo>
                  <a:pt x="2401457" y="2350888"/>
                  <a:pt x="2052263" y="2266827"/>
                  <a:pt x="1922381" y="2337292"/>
                </a:cubicBezTo>
                <a:cubicBezTo>
                  <a:pt x="1792499" y="2407757"/>
                  <a:pt x="1672333" y="2336449"/>
                  <a:pt x="1469437" y="2337292"/>
                </a:cubicBezTo>
                <a:cubicBezTo>
                  <a:pt x="1266541" y="2338135"/>
                  <a:pt x="1107177" y="2333895"/>
                  <a:pt x="942757" y="2337292"/>
                </a:cubicBezTo>
                <a:cubicBezTo>
                  <a:pt x="778337" y="2340689"/>
                  <a:pt x="400607" y="2241648"/>
                  <a:pt x="0" y="2337292"/>
                </a:cubicBezTo>
                <a:cubicBezTo>
                  <a:pt x="-33523" y="2090760"/>
                  <a:pt x="38868" y="1970384"/>
                  <a:pt x="0" y="1752969"/>
                </a:cubicBezTo>
                <a:cubicBezTo>
                  <a:pt x="-38868" y="1535554"/>
                  <a:pt x="42536" y="1385183"/>
                  <a:pt x="0" y="1215392"/>
                </a:cubicBezTo>
                <a:cubicBezTo>
                  <a:pt x="-42536" y="1045601"/>
                  <a:pt x="48071" y="798655"/>
                  <a:pt x="0" y="677815"/>
                </a:cubicBezTo>
                <a:cubicBezTo>
                  <a:pt x="-48071" y="556975"/>
                  <a:pt x="24603" y="19440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310587" y="2339413"/>
            <a:ext cx="2712061" cy="102228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3124600" y="293786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3388445" y="3639873"/>
            <a:ext cx="1531656" cy="975311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7101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9498-1D84-234E-B968-FC10BFE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4F7F4-F489-FE4A-AAF5-2DC71774D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9F4567-C46D-A543-AB72-61C17785A1F0}"/>
              </a:ext>
            </a:extLst>
          </p:cNvPr>
          <p:cNvSpPr/>
          <p:nvPr/>
        </p:nvSpPr>
        <p:spPr>
          <a:xfrm>
            <a:off x="4661952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5F7A33-CFE0-7D4E-9000-F3BDE5906670}"/>
              </a:ext>
            </a:extLst>
          </p:cNvPr>
          <p:cNvSpPr/>
          <p:nvPr/>
        </p:nvSpPr>
        <p:spPr>
          <a:xfrm>
            <a:off x="8610498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63B18E-CE31-CB47-BFA1-D018050B1248}"/>
              </a:ext>
            </a:extLst>
          </p:cNvPr>
          <p:cNvSpPr/>
          <p:nvPr/>
        </p:nvSpPr>
        <p:spPr>
          <a:xfrm>
            <a:off x="6693298" y="968090"/>
            <a:ext cx="1240086" cy="438153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Resource Manager</a:t>
            </a:r>
            <a:endParaRPr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9044F7-70D5-914E-89F8-D4E254B8CBCF}"/>
              </a:ext>
            </a:extLst>
          </p:cNvPr>
          <p:cNvSpPr/>
          <p:nvPr/>
        </p:nvSpPr>
        <p:spPr>
          <a:xfrm>
            <a:off x="713406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Application</a:t>
            </a:r>
            <a:endParaRPr sz="12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6718C6-1703-E54F-B08C-766E9B1D0784}"/>
              </a:ext>
            </a:extLst>
          </p:cNvPr>
          <p:cNvSpPr/>
          <p:nvPr/>
        </p:nvSpPr>
        <p:spPr>
          <a:xfrm>
            <a:off x="2687679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11D5A-08D8-8449-8F7D-0A607739770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33449" y="1312730"/>
            <a:ext cx="0" cy="1319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6FB43-3950-1944-B9C8-C43C8D812FA3}"/>
              </a:ext>
            </a:extLst>
          </p:cNvPr>
          <p:cNvCxnSpPr>
            <a:cxnSpLocks/>
          </p:cNvCxnSpPr>
          <p:nvPr/>
        </p:nvCxnSpPr>
        <p:spPr>
          <a:xfrm>
            <a:off x="3293765" y="1312730"/>
            <a:ext cx="0" cy="1541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46F3B-ACC5-8C47-8111-ECCF825159E0}"/>
              </a:ext>
            </a:extLst>
          </p:cNvPr>
          <p:cNvCxnSpPr>
            <a:cxnSpLocks/>
          </p:cNvCxnSpPr>
          <p:nvPr/>
        </p:nvCxnSpPr>
        <p:spPr>
          <a:xfrm>
            <a:off x="5281995" y="1312730"/>
            <a:ext cx="27915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BAA719-B9B6-7A4E-8433-7D6C8FCC7AE0}"/>
              </a:ext>
            </a:extLst>
          </p:cNvPr>
          <p:cNvCxnSpPr>
            <a:cxnSpLocks/>
          </p:cNvCxnSpPr>
          <p:nvPr/>
        </p:nvCxnSpPr>
        <p:spPr>
          <a:xfrm>
            <a:off x="7351391" y="1407983"/>
            <a:ext cx="0" cy="282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87B68-87C1-2F41-A7B2-62A0B5074D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30541" y="1312730"/>
            <a:ext cx="0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62462-9A15-E24A-9EC4-A45D9BA3BD81}"/>
              </a:ext>
            </a:extLst>
          </p:cNvPr>
          <p:cNvCxnSpPr/>
          <p:nvPr/>
        </p:nvCxnSpPr>
        <p:spPr>
          <a:xfrm>
            <a:off x="1333449" y="1972547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442076-0FEF-9445-A1BC-6E06D84B4AEF}"/>
              </a:ext>
            </a:extLst>
          </p:cNvPr>
          <p:cNvSpPr txBox="1"/>
          <p:nvPr/>
        </p:nvSpPr>
        <p:spPr>
          <a:xfrm>
            <a:off x="1787577" y="16889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BA12F0-794D-3B48-80EC-98ADB25A189F}"/>
              </a:ext>
            </a:extLst>
          </p:cNvPr>
          <p:cNvCxnSpPr/>
          <p:nvPr/>
        </p:nvCxnSpPr>
        <p:spPr>
          <a:xfrm>
            <a:off x="3293765" y="2088585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FCA173-5BCA-4040-A4BA-4AD1CE30FCAA}"/>
              </a:ext>
            </a:extLst>
          </p:cNvPr>
          <p:cNvSpPr txBox="1"/>
          <p:nvPr/>
        </p:nvSpPr>
        <p:spPr>
          <a:xfrm>
            <a:off x="3824197" y="18413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BAFBE2-5590-D047-A51F-7A0CB1C8F3B7}"/>
              </a:ext>
            </a:extLst>
          </p:cNvPr>
          <p:cNvCxnSpPr>
            <a:cxnSpLocks/>
          </p:cNvCxnSpPr>
          <p:nvPr/>
        </p:nvCxnSpPr>
        <p:spPr>
          <a:xfrm>
            <a:off x="5281995" y="2254840"/>
            <a:ext cx="2069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BA3285-38AE-8D4D-AE23-8E7540DFCDDA}"/>
              </a:ext>
            </a:extLst>
          </p:cNvPr>
          <p:cNvSpPr txBox="1"/>
          <p:nvPr/>
        </p:nvSpPr>
        <p:spPr>
          <a:xfrm>
            <a:off x="5902156" y="200342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Slots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C6001D-09A9-EE4E-9F58-E5839CC536E5}"/>
              </a:ext>
            </a:extLst>
          </p:cNvPr>
          <p:cNvCxnSpPr>
            <a:cxnSpLocks/>
          </p:cNvCxnSpPr>
          <p:nvPr/>
        </p:nvCxnSpPr>
        <p:spPr>
          <a:xfrm>
            <a:off x="7351391" y="2415040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4F74A-D6F5-BE4A-8292-FA7ED38EE697}"/>
              </a:ext>
            </a:extLst>
          </p:cNvPr>
          <p:cNvSpPr/>
          <p:nvPr/>
        </p:nvSpPr>
        <p:spPr>
          <a:xfrm>
            <a:off x="8762898" y="11222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3337F1D-20AB-174F-93A4-E05F60229DEC}"/>
              </a:ext>
            </a:extLst>
          </p:cNvPr>
          <p:cNvSpPr/>
          <p:nvPr/>
        </p:nvSpPr>
        <p:spPr>
          <a:xfrm>
            <a:off x="8915298" y="12746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C76BD-299F-7142-81D8-056A626826D8}"/>
              </a:ext>
            </a:extLst>
          </p:cNvPr>
          <p:cNvSpPr txBox="1"/>
          <p:nvPr/>
        </p:nvSpPr>
        <p:spPr>
          <a:xfrm>
            <a:off x="7679509" y="21428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F970C3-441C-7344-9E4A-63D02A39EB8D}"/>
              </a:ext>
            </a:extLst>
          </p:cNvPr>
          <p:cNvCxnSpPr>
            <a:cxnSpLocks/>
          </p:cNvCxnSpPr>
          <p:nvPr/>
        </p:nvCxnSpPr>
        <p:spPr>
          <a:xfrm>
            <a:off x="7351391" y="3052351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9F178-B1EE-8D4B-8301-28405D299277}"/>
              </a:ext>
            </a:extLst>
          </p:cNvPr>
          <p:cNvCxnSpPr>
            <a:cxnSpLocks/>
          </p:cNvCxnSpPr>
          <p:nvPr/>
        </p:nvCxnSpPr>
        <p:spPr>
          <a:xfrm>
            <a:off x="7351391" y="2732555"/>
            <a:ext cx="1879150" cy="34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2B2AB7-509E-CF48-8017-25676A83D2D2}"/>
              </a:ext>
            </a:extLst>
          </p:cNvPr>
          <p:cNvSpPr txBox="1"/>
          <p:nvPr/>
        </p:nvSpPr>
        <p:spPr>
          <a:xfrm>
            <a:off x="7713378" y="2481514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Register slots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D7F4E-EBF7-6F4B-A9B0-7780C6B32A2C}"/>
              </a:ext>
            </a:extLst>
          </p:cNvPr>
          <p:cNvSpPr txBox="1"/>
          <p:nvPr/>
        </p:nvSpPr>
        <p:spPr>
          <a:xfrm>
            <a:off x="7696445" y="279919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Instruct slot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078CE68-DF75-2946-A836-005CA181B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73412" y="3618281"/>
            <a:ext cx="386740" cy="72482"/>
          </a:xfrm>
          <a:prstGeom prst="curvedConnector4">
            <a:avLst>
              <a:gd name="adj1" fmla="val 28653"/>
              <a:gd name="adj2" fmla="val 415389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67F67-9D02-E848-B1C9-C74D050386E7}"/>
              </a:ext>
            </a:extLst>
          </p:cNvPr>
          <p:cNvSpPr/>
          <p:nvPr/>
        </p:nvSpPr>
        <p:spPr>
          <a:xfrm>
            <a:off x="8506387" y="3682781"/>
            <a:ext cx="796636" cy="33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D8F83A-9F6D-4544-9EA7-58F0317A2037}"/>
              </a:ext>
            </a:extLst>
          </p:cNvPr>
          <p:cNvSpPr txBox="1"/>
          <p:nvPr/>
        </p:nvSpPr>
        <p:spPr>
          <a:xfrm>
            <a:off x="9439816" y="3238651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Exchange</a:t>
            </a:r>
          </a:p>
          <a:p>
            <a:r>
              <a:rPr lang="en-US" sz="1000" dirty="0"/>
              <a:t>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C8668A-1D48-CB4F-90F2-E4C7780E5021}"/>
              </a:ext>
            </a:extLst>
          </p:cNvPr>
          <p:cNvCxnSpPr>
            <a:cxnSpLocks/>
          </p:cNvCxnSpPr>
          <p:nvPr/>
        </p:nvCxnSpPr>
        <p:spPr>
          <a:xfrm flipV="1">
            <a:off x="5309910" y="3497207"/>
            <a:ext cx="3903964" cy="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96D8BA-7972-4C4A-919E-169ECD584035}"/>
              </a:ext>
            </a:extLst>
          </p:cNvPr>
          <p:cNvCxnSpPr>
            <a:cxnSpLocks/>
          </p:cNvCxnSpPr>
          <p:nvPr/>
        </p:nvCxnSpPr>
        <p:spPr>
          <a:xfrm>
            <a:off x="5254081" y="3263638"/>
            <a:ext cx="404894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2D1215A-A9F5-8D49-AABD-3A395E6AC77F}"/>
              </a:ext>
            </a:extLst>
          </p:cNvPr>
          <p:cNvSpPr txBox="1"/>
          <p:nvPr/>
        </p:nvSpPr>
        <p:spPr>
          <a:xfrm>
            <a:off x="5945850" y="30283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Offer Slots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1962FC-8408-EE40-AE5C-AC4894372465}"/>
              </a:ext>
            </a:extLst>
          </p:cNvPr>
          <p:cNvSpPr txBox="1"/>
          <p:nvPr/>
        </p:nvSpPr>
        <p:spPr>
          <a:xfrm>
            <a:off x="5859713" y="3300053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Tasks in Slots</a:t>
            </a:r>
          </a:p>
        </p:txBody>
      </p:sp>
    </p:spTree>
    <p:extLst>
      <p:ext uri="{BB962C8B-B14F-4D97-AF65-F5344CB8AC3E}">
        <p14:creationId xmlns:p14="http://schemas.microsoft.com/office/powerpoint/2010/main" val="206881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3050784" y="948690"/>
            <a:ext cx="4600837" cy="1977390"/>
          </a:xfrm>
          <a:custGeom>
            <a:avLst/>
            <a:gdLst>
              <a:gd name="connsiteX0" fmla="*/ 0 w 4600837"/>
              <a:gd name="connsiteY0" fmla="*/ 0 h 1977390"/>
              <a:gd name="connsiteX1" fmla="*/ 529096 w 4600837"/>
              <a:gd name="connsiteY1" fmla="*/ 0 h 1977390"/>
              <a:gd name="connsiteX2" fmla="*/ 966176 w 4600837"/>
              <a:gd name="connsiteY2" fmla="*/ 0 h 1977390"/>
              <a:gd name="connsiteX3" fmla="*/ 1633297 w 4600837"/>
              <a:gd name="connsiteY3" fmla="*/ 0 h 1977390"/>
              <a:gd name="connsiteX4" fmla="*/ 2162393 w 4600837"/>
              <a:gd name="connsiteY4" fmla="*/ 0 h 1977390"/>
              <a:gd name="connsiteX5" fmla="*/ 2691490 w 4600837"/>
              <a:gd name="connsiteY5" fmla="*/ 0 h 1977390"/>
              <a:gd name="connsiteX6" fmla="*/ 3358611 w 4600837"/>
              <a:gd name="connsiteY6" fmla="*/ 0 h 1977390"/>
              <a:gd name="connsiteX7" fmla="*/ 3841699 w 4600837"/>
              <a:gd name="connsiteY7" fmla="*/ 0 h 1977390"/>
              <a:gd name="connsiteX8" fmla="*/ 4600837 w 4600837"/>
              <a:gd name="connsiteY8" fmla="*/ 0 h 1977390"/>
              <a:gd name="connsiteX9" fmla="*/ 4600837 w 4600837"/>
              <a:gd name="connsiteY9" fmla="*/ 533895 h 1977390"/>
              <a:gd name="connsiteX10" fmla="*/ 4600837 w 4600837"/>
              <a:gd name="connsiteY10" fmla="*/ 988695 h 1977390"/>
              <a:gd name="connsiteX11" fmla="*/ 4600837 w 4600837"/>
              <a:gd name="connsiteY11" fmla="*/ 1483043 h 1977390"/>
              <a:gd name="connsiteX12" fmla="*/ 4600837 w 4600837"/>
              <a:gd name="connsiteY12" fmla="*/ 1977390 h 1977390"/>
              <a:gd name="connsiteX13" fmla="*/ 4163757 w 4600837"/>
              <a:gd name="connsiteY13" fmla="*/ 1977390 h 1977390"/>
              <a:gd name="connsiteX14" fmla="*/ 3496636 w 4600837"/>
              <a:gd name="connsiteY14" fmla="*/ 1977390 h 1977390"/>
              <a:gd name="connsiteX15" fmla="*/ 3013548 w 4600837"/>
              <a:gd name="connsiteY15" fmla="*/ 1977390 h 1977390"/>
              <a:gd name="connsiteX16" fmla="*/ 2438444 w 4600837"/>
              <a:gd name="connsiteY16" fmla="*/ 1977390 h 1977390"/>
              <a:gd name="connsiteX17" fmla="*/ 1771322 w 4600837"/>
              <a:gd name="connsiteY17" fmla="*/ 1977390 h 1977390"/>
              <a:gd name="connsiteX18" fmla="*/ 1196218 w 4600837"/>
              <a:gd name="connsiteY18" fmla="*/ 1977390 h 1977390"/>
              <a:gd name="connsiteX19" fmla="*/ 759138 w 4600837"/>
              <a:gd name="connsiteY19" fmla="*/ 1977390 h 1977390"/>
              <a:gd name="connsiteX20" fmla="*/ 0 w 4600837"/>
              <a:gd name="connsiteY20" fmla="*/ 1977390 h 1977390"/>
              <a:gd name="connsiteX21" fmla="*/ 0 w 4600837"/>
              <a:gd name="connsiteY21" fmla="*/ 1443495 h 1977390"/>
              <a:gd name="connsiteX22" fmla="*/ 0 w 4600837"/>
              <a:gd name="connsiteY22" fmla="*/ 909599 h 1977390"/>
              <a:gd name="connsiteX23" fmla="*/ 0 w 4600837"/>
              <a:gd name="connsiteY23" fmla="*/ 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0837" h="1977390" extrusionOk="0">
                <a:moveTo>
                  <a:pt x="0" y="0"/>
                </a:moveTo>
                <a:cubicBezTo>
                  <a:pt x="238236" y="-38788"/>
                  <a:pt x="360249" y="39192"/>
                  <a:pt x="529096" y="0"/>
                </a:cubicBezTo>
                <a:cubicBezTo>
                  <a:pt x="697943" y="-39192"/>
                  <a:pt x="849929" y="42511"/>
                  <a:pt x="966176" y="0"/>
                </a:cubicBezTo>
                <a:cubicBezTo>
                  <a:pt x="1082423" y="-42511"/>
                  <a:pt x="1365066" y="8337"/>
                  <a:pt x="1633297" y="0"/>
                </a:cubicBezTo>
                <a:cubicBezTo>
                  <a:pt x="1901528" y="-8337"/>
                  <a:pt x="2028535" y="23238"/>
                  <a:pt x="2162393" y="0"/>
                </a:cubicBezTo>
                <a:cubicBezTo>
                  <a:pt x="2296251" y="-23238"/>
                  <a:pt x="2534998" y="12448"/>
                  <a:pt x="2691490" y="0"/>
                </a:cubicBezTo>
                <a:cubicBezTo>
                  <a:pt x="2847982" y="-12448"/>
                  <a:pt x="3193922" y="41449"/>
                  <a:pt x="3358611" y="0"/>
                </a:cubicBezTo>
                <a:cubicBezTo>
                  <a:pt x="3523300" y="-41449"/>
                  <a:pt x="3713575" y="24906"/>
                  <a:pt x="3841699" y="0"/>
                </a:cubicBezTo>
                <a:cubicBezTo>
                  <a:pt x="3969823" y="-24906"/>
                  <a:pt x="4342669" y="19738"/>
                  <a:pt x="4600837" y="0"/>
                </a:cubicBezTo>
                <a:cubicBezTo>
                  <a:pt x="4612781" y="180221"/>
                  <a:pt x="4569562" y="315086"/>
                  <a:pt x="4600837" y="533895"/>
                </a:cubicBezTo>
                <a:cubicBezTo>
                  <a:pt x="4632112" y="752704"/>
                  <a:pt x="4579594" y="834007"/>
                  <a:pt x="4600837" y="988695"/>
                </a:cubicBezTo>
                <a:cubicBezTo>
                  <a:pt x="4622080" y="1143383"/>
                  <a:pt x="4596042" y="1364366"/>
                  <a:pt x="4600837" y="1483043"/>
                </a:cubicBezTo>
                <a:cubicBezTo>
                  <a:pt x="4605632" y="1601720"/>
                  <a:pt x="4548291" y="1814430"/>
                  <a:pt x="4600837" y="1977390"/>
                </a:cubicBezTo>
                <a:cubicBezTo>
                  <a:pt x="4422153" y="1999880"/>
                  <a:pt x="4327177" y="1933834"/>
                  <a:pt x="4163757" y="1977390"/>
                </a:cubicBezTo>
                <a:cubicBezTo>
                  <a:pt x="4000337" y="2020946"/>
                  <a:pt x="3669463" y="1948103"/>
                  <a:pt x="3496636" y="1977390"/>
                </a:cubicBezTo>
                <a:cubicBezTo>
                  <a:pt x="3323809" y="2006677"/>
                  <a:pt x="3238976" y="1976771"/>
                  <a:pt x="3013548" y="1977390"/>
                </a:cubicBezTo>
                <a:cubicBezTo>
                  <a:pt x="2788120" y="1978009"/>
                  <a:pt x="2682299" y="1917946"/>
                  <a:pt x="2438444" y="1977390"/>
                </a:cubicBezTo>
                <a:cubicBezTo>
                  <a:pt x="2194589" y="2036834"/>
                  <a:pt x="1947541" y="1900317"/>
                  <a:pt x="1771322" y="1977390"/>
                </a:cubicBezTo>
                <a:cubicBezTo>
                  <a:pt x="1595103" y="2054463"/>
                  <a:pt x="1401846" y="1970241"/>
                  <a:pt x="1196218" y="1977390"/>
                </a:cubicBezTo>
                <a:cubicBezTo>
                  <a:pt x="990590" y="1984539"/>
                  <a:pt x="888522" y="1956270"/>
                  <a:pt x="759138" y="1977390"/>
                </a:cubicBezTo>
                <a:cubicBezTo>
                  <a:pt x="629754" y="1998510"/>
                  <a:pt x="192426" y="1903699"/>
                  <a:pt x="0" y="1977390"/>
                </a:cubicBezTo>
                <a:cubicBezTo>
                  <a:pt x="-41342" y="1770495"/>
                  <a:pt x="3042" y="1561453"/>
                  <a:pt x="0" y="1443495"/>
                </a:cubicBezTo>
                <a:cubicBezTo>
                  <a:pt x="-3042" y="1325537"/>
                  <a:pt x="1909" y="1072125"/>
                  <a:pt x="0" y="909599"/>
                </a:cubicBezTo>
                <a:cubicBezTo>
                  <a:pt x="-1909" y="747073"/>
                  <a:pt x="3360" y="3587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622859" y="13845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11" name="Rounded Rectangle 16">
            <a:extLst>
              <a:ext uri="{FF2B5EF4-FFF2-40B4-BE49-F238E27FC236}">
                <a16:creationId xmlns:a16="http://schemas.microsoft.com/office/drawing/2014/main" id="{BC214ACD-8EBD-3749-A9A3-93D5E819EB83}"/>
              </a:ext>
            </a:extLst>
          </p:cNvPr>
          <p:cNvGrpSpPr/>
          <p:nvPr/>
        </p:nvGrpSpPr>
        <p:grpSpPr>
          <a:xfrm>
            <a:off x="1319461" y="1342215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DD4319A0-E4DB-9D42-9D2A-CE5CF758E6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0">
              <a:extLst>
                <a:ext uri="{FF2B5EF4-FFF2-40B4-BE49-F238E27FC236}">
                  <a16:creationId xmlns:a16="http://schemas.microsoft.com/office/drawing/2014/main" id="{A7DA5A61-E96D-2242-B6EF-884AD0B521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4" name="Rounded Rectangle 17">
            <a:extLst>
              <a:ext uri="{FF2B5EF4-FFF2-40B4-BE49-F238E27FC236}">
                <a16:creationId xmlns:a16="http://schemas.microsoft.com/office/drawing/2014/main" id="{D5D7FA2E-896A-0E43-990D-946CD20EF666}"/>
              </a:ext>
            </a:extLst>
          </p:cNvPr>
          <p:cNvGrpSpPr/>
          <p:nvPr/>
        </p:nvGrpSpPr>
        <p:grpSpPr>
          <a:xfrm>
            <a:off x="1677334" y="1342215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DD45EAD5-4C93-2943-96A5-24EAC425D22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1">
              <a:extLst>
                <a:ext uri="{FF2B5EF4-FFF2-40B4-BE49-F238E27FC236}">
                  <a16:creationId xmlns:a16="http://schemas.microsoft.com/office/drawing/2014/main" id="{06C45DA1-B559-894C-85CA-EB065F2A3E6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105207D0-81C6-1648-951B-FE0E0341F433}"/>
              </a:ext>
            </a:extLst>
          </p:cNvPr>
          <p:cNvSpPr/>
          <p:nvPr/>
        </p:nvSpPr>
        <p:spPr>
          <a:xfrm>
            <a:off x="2028297" y="1333739"/>
            <a:ext cx="325305" cy="649396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8" name="Rounded Rectangle 18">
            <a:extLst>
              <a:ext uri="{FF2B5EF4-FFF2-40B4-BE49-F238E27FC236}">
                <a16:creationId xmlns:a16="http://schemas.microsoft.com/office/drawing/2014/main" id="{D72AF6E2-C7B3-AF46-B828-F58B5B6D4434}"/>
              </a:ext>
            </a:extLst>
          </p:cNvPr>
          <p:cNvGrpSpPr/>
          <p:nvPr/>
        </p:nvGrpSpPr>
        <p:grpSpPr>
          <a:xfrm>
            <a:off x="2364059" y="1342215"/>
            <a:ext cx="325305" cy="629490"/>
            <a:chOff x="0" y="0"/>
            <a:chExt cx="578318" cy="1119091"/>
          </a:xfrm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F1F6F34E-6A8A-3749-842F-F1873F53118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0" name="2">
              <a:extLst>
                <a:ext uri="{FF2B5EF4-FFF2-40B4-BE49-F238E27FC236}">
                  <a16:creationId xmlns:a16="http://schemas.microsoft.com/office/drawing/2014/main" id="{53ADF582-1D0A-5A42-9920-35FFB0BD143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2689364" y="165020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7987383" y="1309013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8345256" y="1309013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8696219" y="131415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9031981" y="1309013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</p:cNvCxnSpPr>
          <p:nvPr/>
        </p:nvCxnSpPr>
        <p:spPr>
          <a:xfrm flipV="1">
            <a:off x="7069768" y="164344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4780297" y="220681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6686D43F-FEDC-0B45-9E1D-291BB95E191A}"/>
              </a:ext>
            </a:extLst>
          </p:cNvPr>
          <p:cNvSpPr/>
          <p:nvPr/>
        </p:nvSpPr>
        <p:spPr>
          <a:xfrm>
            <a:off x="4760217" y="336190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Remote Storage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 flipH="1">
            <a:off x="5326268" y="1915884"/>
            <a:ext cx="10162" cy="29093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5A726B-C552-F64C-8D89-0C4DBC70BB2F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H="1">
            <a:off x="5306188" y="2738182"/>
            <a:ext cx="20080" cy="6237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3D93B0-FB37-B341-93A2-E24E24DE572E}"/>
              </a:ext>
            </a:extLst>
          </p:cNvPr>
          <p:cNvSpPr txBox="1"/>
          <p:nvPr/>
        </p:nvSpPr>
        <p:spPr>
          <a:xfrm>
            <a:off x="5351202" y="3062007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Periodic Checkpoint</a:t>
            </a:r>
          </a:p>
        </p:txBody>
      </p: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applications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051152" y="1654978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3D513C-442E-644C-A95D-E1032400C1CD}"/>
              </a:ext>
            </a:extLst>
          </p:cNvPr>
          <p:cNvGrpSpPr/>
          <p:nvPr/>
        </p:nvGrpSpPr>
        <p:grpSpPr>
          <a:xfrm>
            <a:off x="658868" y="1305020"/>
            <a:ext cx="1369903" cy="634636"/>
            <a:chOff x="1294747" y="2194834"/>
            <a:chExt cx="1369903" cy="634636"/>
          </a:xfrm>
        </p:grpSpPr>
        <p:grpSp>
          <p:nvGrpSpPr>
            <p:cNvPr id="11" name="Rounded Rectangle 16">
              <a:extLst>
                <a:ext uri="{FF2B5EF4-FFF2-40B4-BE49-F238E27FC236}">
                  <a16:creationId xmlns:a16="http://schemas.microsoft.com/office/drawing/2014/main" id="{BC214ACD-8EBD-3749-A9A3-93D5E819EB83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D4319A0-E4DB-9D42-9D2A-CE5CF758E661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0">
                <a:extLst>
                  <a:ext uri="{FF2B5EF4-FFF2-40B4-BE49-F238E27FC236}">
                    <a16:creationId xmlns:a16="http://schemas.microsoft.com/office/drawing/2014/main" id="{A7DA5A61-E96D-2242-B6EF-884AD0B521F0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14" name="Rounded Rectangle 17">
              <a:extLst>
                <a:ext uri="{FF2B5EF4-FFF2-40B4-BE49-F238E27FC236}">
                  <a16:creationId xmlns:a16="http://schemas.microsoft.com/office/drawing/2014/main" id="{D5D7FA2E-896A-0E43-990D-946CD20EF666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5" name="Rounded Rectangle">
                <a:extLst>
                  <a:ext uri="{FF2B5EF4-FFF2-40B4-BE49-F238E27FC236}">
                    <a16:creationId xmlns:a16="http://schemas.microsoft.com/office/drawing/2014/main" id="{DD45EAD5-4C93-2943-96A5-24EAC425D22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6" name="1">
                <a:extLst>
                  <a:ext uri="{FF2B5EF4-FFF2-40B4-BE49-F238E27FC236}">
                    <a16:creationId xmlns:a16="http://schemas.microsoft.com/office/drawing/2014/main" id="{06C45DA1-B559-894C-85CA-EB065F2A3E63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105207D0-81C6-1648-951B-FE0E0341F433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18" name="Rounded Rectangle 18">
              <a:extLst>
                <a:ext uri="{FF2B5EF4-FFF2-40B4-BE49-F238E27FC236}">
                  <a16:creationId xmlns:a16="http://schemas.microsoft.com/office/drawing/2014/main" id="{D72AF6E2-C7B3-AF46-B828-F58B5B6D4434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19" name="Rounded Rectangle">
                <a:extLst>
                  <a:ext uri="{FF2B5EF4-FFF2-40B4-BE49-F238E27FC236}">
                    <a16:creationId xmlns:a16="http://schemas.microsoft.com/office/drawing/2014/main" id="{F1F6F34E-6A8A-3749-842F-F1873F531187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20" name="2">
                <a:extLst>
                  <a:ext uri="{FF2B5EF4-FFF2-40B4-BE49-F238E27FC236}">
                    <a16:creationId xmlns:a16="http://schemas.microsoft.com/office/drawing/2014/main" id="{53ADF582-1D0A-5A42-9920-35FFB0BD143D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2028771" y="1619765"/>
            <a:ext cx="1022381" cy="30089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5455026" y="174761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5812899" y="1747615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6163862" y="174761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6499624" y="1747615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4494564" y="1920662"/>
            <a:ext cx="960462" cy="1416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3226887" y="2410320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>
            <a:off x="3772858" y="2186346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94CA38-E886-864C-8B14-359373E20C08}"/>
              </a:ext>
            </a:extLst>
          </p:cNvPr>
          <p:cNvGrpSpPr/>
          <p:nvPr/>
        </p:nvGrpSpPr>
        <p:grpSpPr>
          <a:xfrm>
            <a:off x="657094" y="3578881"/>
            <a:ext cx="1369903" cy="634636"/>
            <a:chOff x="1294747" y="2194834"/>
            <a:chExt cx="1369903" cy="634636"/>
          </a:xfrm>
        </p:grpSpPr>
        <p:grpSp>
          <p:nvGrpSpPr>
            <p:cNvPr id="44" name="Rounded Rectangle 16">
              <a:extLst>
                <a:ext uri="{FF2B5EF4-FFF2-40B4-BE49-F238E27FC236}">
                  <a16:creationId xmlns:a16="http://schemas.microsoft.com/office/drawing/2014/main" id="{6DD22860-E6FC-AA48-8EF1-6104D1CA8C9A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52" name="Rounded Rectangle">
                <a:extLst>
                  <a:ext uri="{FF2B5EF4-FFF2-40B4-BE49-F238E27FC236}">
                    <a16:creationId xmlns:a16="http://schemas.microsoft.com/office/drawing/2014/main" id="{C1814737-F8AC-F84B-8A49-5CD614F0F12B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3" name="0">
                <a:extLst>
                  <a:ext uri="{FF2B5EF4-FFF2-40B4-BE49-F238E27FC236}">
                    <a16:creationId xmlns:a16="http://schemas.microsoft.com/office/drawing/2014/main" id="{04911040-E8F2-C341-A22E-CC1C5B6FB28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45" name="Rounded Rectangle 17">
              <a:extLst>
                <a:ext uri="{FF2B5EF4-FFF2-40B4-BE49-F238E27FC236}">
                  <a16:creationId xmlns:a16="http://schemas.microsoft.com/office/drawing/2014/main" id="{2C32EB5F-F0DF-C54D-8120-06F490DF791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4A067EA6-32D5-3943-867A-ABA0B82D9816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1" name="1">
                <a:extLst>
                  <a:ext uri="{FF2B5EF4-FFF2-40B4-BE49-F238E27FC236}">
                    <a16:creationId xmlns:a16="http://schemas.microsoft.com/office/drawing/2014/main" id="{97331696-A3EF-6C46-8DD1-846BB8A3CD7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24033762-F60D-5D4B-B29C-F373D123B218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chemeClr val="accent3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12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47" name="Rounded Rectangle 18">
              <a:extLst>
                <a:ext uri="{FF2B5EF4-FFF2-40B4-BE49-F238E27FC236}">
                  <a16:creationId xmlns:a16="http://schemas.microsoft.com/office/drawing/2014/main" id="{BC0DDC1C-44A0-0542-BDE1-020F3C1C4969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48" name="Rounded Rectangle">
                <a:extLst>
                  <a:ext uri="{FF2B5EF4-FFF2-40B4-BE49-F238E27FC236}">
                    <a16:creationId xmlns:a16="http://schemas.microsoft.com/office/drawing/2014/main" id="{56859258-9EB8-4C42-8A2D-0555EECD328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49" name="2">
                <a:extLst>
                  <a:ext uri="{FF2B5EF4-FFF2-40B4-BE49-F238E27FC236}">
                    <a16:creationId xmlns:a16="http://schemas.microsoft.com/office/drawing/2014/main" id="{CAD26240-7A8E-D248-B042-9D28FBB124B4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13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11537DA-B041-1C41-84A8-3D2E9609EA01}"/>
              </a:ext>
            </a:extLst>
          </p:cNvPr>
          <p:cNvSpPr/>
          <p:nvPr/>
        </p:nvSpPr>
        <p:spPr>
          <a:xfrm>
            <a:off x="3028504" y="367700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69EB8CB0-3794-7047-8744-9E75D07AE10E}"/>
              </a:ext>
            </a:extLst>
          </p:cNvPr>
          <p:cNvSpPr/>
          <p:nvPr/>
        </p:nvSpPr>
        <p:spPr>
          <a:xfrm>
            <a:off x="3204239" y="443234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52DF33-36DA-9247-8004-98792D7359AC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>
            <a:off x="3750210" y="4208371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">
            <a:extLst>
              <a:ext uri="{FF2B5EF4-FFF2-40B4-BE49-F238E27FC236}">
                <a16:creationId xmlns:a16="http://schemas.microsoft.com/office/drawing/2014/main" id="{27E65D26-6C45-D04B-9B78-6EFA5705F54C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2011117" y="3893627"/>
            <a:ext cx="1017387" cy="4906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Rounded Rectangle 16">
            <a:extLst>
              <a:ext uri="{FF2B5EF4-FFF2-40B4-BE49-F238E27FC236}">
                <a16:creationId xmlns:a16="http://schemas.microsoft.com/office/drawing/2014/main" id="{062099CB-DD17-6549-BD16-6C6B9641F637}"/>
              </a:ext>
            </a:extLst>
          </p:cNvPr>
          <p:cNvGrpSpPr/>
          <p:nvPr/>
        </p:nvGrpSpPr>
        <p:grpSpPr>
          <a:xfrm>
            <a:off x="5385003" y="3716462"/>
            <a:ext cx="325305" cy="629490"/>
            <a:chOff x="0" y="0"/>
            <a:chExt cx="578318" cy="1119091"/>
          </a:xfrm>
        </p:grpSpPr>
        <p:sp>
          <p:nvSpPr>
            <p:cNvPr id="60" name="Rounded Rectangle">
              <a:extLst>
                <a:ext uri="{FF2B5EF4-FFF2-40B4-BE49-F238E27FC236}">
                  <a16:creationId xmlns:a16="http://schemas.microsoft.com/office/drawing/2014/main" id="{3BCB4845-ECBC-A443-A49F-13DE877A49B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1" name="0">
              <a:extLst>
                <a:ext uri="{FF2B5EF4-FFF2-40B4-BE49-F238E27FC236}">
                  <a16:creationId xmlns:a16="http://schemas.microsoft.com/office/drawing/2014/main" id="{298DBF95-0CDF-DB4B-9D21-980E08438CF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2" name="Rounded Rectangle 17">
            <a:extLst>
              <a:ext uri="{FF2B5EF4-FFF2-40B4-BE49-F238E27FC236}">
                <a16:creationId xmlns:a16="http://schemas.microsoft.com/office/drawing/2014/main" id="{D72F6375-B05F-4149-AAC7-28A39FCFED89}"/>
              </a:ext>
            </a:extLst>
          </p:cNvPr>
          <p:cNvGrpSpPr/>
          <p:nvPr/>
        </p:nvGrpSpPr>
        <p:grpSpPr>
          <a:xfrm>
            <a:off x="5742876" y="3716462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E25C22D4-3BA3-CE47-89F4-217D1F6A16D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1">
              <a:extLst>
                <a:ext uri="{FF2B5EF4-FFF2-40B4-BE49-F238E27FC236}">
                  <a16:creationId xmlns:a16="http://schemas.microsoft.com/office/drawing/2014/main" id="{B75A2785-7E42-C94C-8C5F-00A892288C2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65" name="Rounded Rectangle">
            <a:extLst>
              <a:ext uri="{FF2B5EF4-FFF2-40B4-BE49-F238E27FC236}">
                <a16:creationId xmlns:a16="http://schemas.microsoft.com/office/drawing/2014/main" id="{F78E994C-9BD5-5D45-BC7F-B1820E95100E}"/>
              </a:ext>
            </a:extLst>
          </p:cNvPr>
          <p:cNvSpPr/>
          <p:nvPr/>
        </p:nvSpPr>
        <p:spPr>
          <a:xfrm>
            <a:off x="6093839" y="372160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FFC00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1A81C082-1A66-6A4F-9A06-EE60FD91DBB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4471916" y="3942687"/>
            <a:ext cx="913087" cy="885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8D067FA-9E28-7A4E-A4E6-FC37CCEF1500}"/>
              </a:ext>
            </a:extLst>
          </p:cNvPr>
          <p:cNvSpPr/>
          <p:nvPr/>
        </p:nvSpPr>
        <p:spPr>
          <a:xfrm>
            <a:off x="7395788" y="2646749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cxnSp>
        <p:nvCxnSpPr>
          <p:cNvPr id="72" name="Straight Arrow Connector 37">
            <a:extLst>
              <a:ext uri="{FF2B5EF4-FFF2-40B4-BE49-F238E27FC236}">
                <a16:creationId xmlns:a16="http://schemas.microsoft.com/office/drawing/2014/main" id="{6FA3EC4D-AF6A-D944-AA50-3BCC5E5F609C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839200" y="2912433"/>
            <a:ext cx="1049851" cy="4906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n 72">
            <a:extLst>
              <a:ext uri="{FF2B5EF4-FFF2-40B4-BE49-F238E27FC236}">
                <a16:creationId xmlns:a16="http://schemas.microsoft.com/office/drawing/2014/main" id="{47287CDF-3B12-8848-A3F1-6CAFD9C2B6D1}"/>
              </a:ext>
            </a:extLst>
          </p:cNvPr>
          <p:cNvSpPr/>
          <p:nvPr/>
        </p:nvSpPr>
        <p:spPr>
          <a:xfrm>
            <a:off x="7571523" y="3402091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0EFFE2-9F17-2C47-A33C-BB6CDC70ECA6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>
            <a:off x="8117494" y="3178117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Rounded Rectangle 16">
            <a:extLst>
              <a:ext uri="{FF2B5EF4-FFF2-40B4-BE49-F238E27FC236}">
                <a16:creationId xmlns:a16="http://schemas.microsoft.com/office/drawing/2014/main" id="{B79AC61C-1C45-B54D-801B-97A9617F59C6}"/>
              </a:ext>
            </a:extLst>
          </p:cNvPr>
          <p:cNvGrpSpPr/>
          <p:nvPr/>
        </p:nvGrpSpPr>
        <p:grpSpPr>
          <a:xfrm>
            <a:off x="9873171" y="2646749"/>
            <a:ext cx="325305" cy="629490"/>
            <a:chOff x="0" y="0"/>
            <a:chExt cx="578318" cy="1119091"/>
          </a:xfrm>
        </p:grpSpPr>
        <p:sp>
          <p:nvSpPr>
            <p:cNvPr id="86" name="Rounded Rectangle">
              <a:extLst>
                <a:ext uri="{FF2B5EF4-FFF2-40B4-BE49-F238E27FC236}">
                  <a16:creationId xmlns:a16="http://schemas.microsoft.com/office/drawing/2014/main" id="{2371D40A-800D-2147-8CBD-43EFC0BA46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7" name="0">
              <a:extLst>
                <a:ext uri="{FF2B5EF4-FFF2-40B4-BE49-F238E27FC236}">
                  <a16:creationId xmlns:a16="http://schemas.microsoft.com/office/drawing/2014/main" id="{ACFD0C4A-CC02-6A4F-A4C7-9D010D9B523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88" name="Rounded Rectangle 17">
            <a:extLst>
              <a:ext uri="{FF2B5EF4-FFF2-40B4-BE49-F238E27FC236}">
                <a16:creationId xmlns:a16="http://schemas.microsoft.com/office/drawing/2014/main" id="{6055856B-EA46-4A4B-9B6C-5563EE75B787}"/>
              </a:ext>
            </a:extLst>
          </p:cNvPr>
          <p:cNvGrpSpPr/>
          <p:nvPr/>
        </p:nvGrpSpPr>
        <p:grpSpPr>
          <a:xfrm>
            <a:off x="10231044" y="2646749"/>
            <a:ext cx="325305" cy="629490"/>
            <a:chOff x="0" y="0"/>
            <a:chExt cx="578318" cy="1119091"/>
          </a:xfrm>
        </p:grpSpPr>
        <p:sp>
          <p:nvSpPr>
            <p:cNvPr id="89" name="Rounded Rectangle">
              <a:extLst>
                <a:ext uri="{FF2B5EF4-FFF2-40B4-BE49-F238E27FC236}">
                  <a16:creationId xmlns:a16="http://schemas.microsoft.com/office/drawing/2014/main" id="{A77CF3AE-0E11-924C-A42A-54BEF3B587A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0" name="1">
              <a:extLst>
                <a:ext uri="{FF2B5EF4-FFF2-40B4-BE49-F238E27FC236}">
                  <a16:creationId xmlns:a16="http://schemas.microsoft.com/office/drawing/2014/main" id="{0A7A616E-9D9C-6F4E-B401-A91F51820AB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BA321102-4BAC-C24B-A72D-CC45A3AA780C}"/>
              </a:ext>
            </a:extLst>
          </p:cNvPr>
          <p:cNvSpPr/>
          <p:nvPr/>
        </p:nvSpPr>
        <p:spPr>
          <a:xfrm>
            <a:off x="10582007" y="264674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00B05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92" name="Rounded Rectangle 18">
            <a:extLst>
              <a:ext uri="{FF2B5EF4-FFF2-40B4-BE49-F238E27FC236}">
                <a16:creationId xmlns:a16="http://schemas.microsoft.com/office/drawing/2014/main" id="{4BFCD9C8-3827-4B47-93F9-11E40BFD3742}"/>
              </a:ext>
            </a:extLst>
          </p:cNvPr>
          <p:cNvGrpSpPr/>
          <p:nvPr/>
        </p:nvGrpSpPr>
        <p:grpSpPr>
          <a:xfrm>
            <a:off x="10917769" y="2646749"/>
            <a:ext cx="325305" cy="629490"/>
            <a:chOff x="0" y="0"/>
            <a:chExt cx="578318" cy="1119091"/>
          </a:xfrm>
        </p:grpSpPr>
        <p:sp>
          <p:nvSpPr>
            <p:cNvPr id="93" name="Rounded Rectangle">
              <a:extLst>
                <a:ext uri="{FF2B5EF4-FFF2-40B4-BE49-F238E27FC236}">
                  <a16:creationId xmlns:a16="http://schemas.microsoft.com/office/drawing/2014/main" id="{7146130D-3591-C64F-AB17-A1469DA00B1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4" name="2">
              <a:extLst>
                <a:ext uri="{FF2B5EF4-FFF2-40B4-BE49-F238E27FC236}">
                  <a16:creationId xmlns:a16="http://schemas.microsoft.com/office/drawing/2014/main" id="{C2D5032D-A943-0A49-A58B-99500B98585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96" name="Straight Arrow Connector 5">
            <a:extLst>
              <a:ext uri="{FF2B5EF4-FFF2-40B4-BE49-F238E27FC236}">
                <a16:creationId xmlns:a16="http://schemas.microsoft.com/office/drawing/2014/main" id="{777F9ECB-A0A5-5240-8A9C-2353B57B0FB0}"/>
              </a:ext>
            </a:extLst>
          </p:cNvPr>
          <p:cNvCxnSpPr>
            <a:cxnSpLocks/>
            <a:stCxn id="37" idx="3"/>
            <a:endCxn id="71" idx="1"/>
          </p:cNvCxnSpPr>
          <p:nvPr/>
        </p:nvCxnSpPr>
        <p:spPr>
          <a:xfrm>
            <a:off x="6809049" y="2062361"/>
            <a:ext cx="586739" cy="850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C57CC16A-AD5C-6944-8795-7E5C9A879F22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6419144" y="2912433"/>
            <a:ext cx="976644" cy="11239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C8B-5112-D546-A3A9-3FC9EF46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4D450-70BB-9442-8BEA-DAEF8D499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31DABE-4B78-6F41-B6A3-68B6BDF3AC47}"/>
              </a:ext>
            </a:extLst>
          </p:cNvPr>
          <p:cNvSpPr/>
          <p:nvPr/>
        </p:nvSpPr>
        <p:spPr>
          <a:xfrm>
            <a:off x="5611015" y="136907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2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CAD275-7C57-5543-9B8D-1FEFB124B0FE}"/>
              </a:ext>
            </a:extLst>
          </p:cNvPr>
          <p:cNvGrpSpPr/>
          <p:nvPr/>
        </p:nvGrpSpPr>
        <p:grpSpPr>
          <a:xfrm>
            <a:off x="3747753" y="1305020"/>
            <a:ext cx="683178" cy="629490"/>
            <a:chOff x="1294747" y="2194834"/>
            <a:chExt cx="683178" cy="629490"/>
          </a:xfrm>
        </p:grpSpPr>
        <p:grpSp>
          <p:nvGrpSpPr>
            <p:cNvPr id="6" name="Rounded Rectangle 16">
              <a:extLst>
                <a:ext uri="{FF2B5EF4-FFF2-40B4-BE49-F238E27FC236}">
                  <a16:creationId xmlns:a16="http://schemas.microsoft.com/office/drawing/2014/main" id="{2E254DB3-9E17-9A4A-AC7B-5FC4E57608A7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4" name="Rounded Rectangle">
                <a:extLst>
                  <a:ext uri="{FF2B5EF4-FFF2-40B4-BE49-F238E27FC236}">
                    <a16:creationId xmlns:a16="http://schemas.microsoft.com/office/drawing/2014/main" id="{D7F3AEAD-4C63-9041-B090-A618F1DFD280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5" name="0">
                <a:extLst>
                  <a:ext uri="{FF2B5EF4-FFF2-40B4-BE49-F238E27FC236}">
                    <a16:creationId xmlns:a16="http://schemas.microsoft.com/office/drawing/2014/main" id="{E16A37FA-54F3-8A4C-9857-1AC8A9FE0B57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7" name="Rounded Rectangle 17">
              <a:extLst>
                <a:ext uri="{FF2B5EF4-FFF2-40B4-BE49-F238E27FC236}">
                  <a16:creationId xmlns:a16="http://schemas.microsoft.com/office/drawing/2014/main" id="{31D62DF5-D992-4D4F-9FF7-9987EA38D43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6341869-C406-0649-B6C3-5AD0351B5E6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1">
                <a:extLst>
                  <a:ext uri="{FF2B5EF4-FFF2-40B4-BE49-F238E27FC236}">
                    <a16:creationId xmlns:a16="http://schemas.microsoft.com/office/drawing/2014/main" id="{E7698142-9BC5-334A-86E9-9596A7808EF2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EC84E0FF-BB89-EF44-B91F-748622ACC3F4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415051" y="1619766"/>
            <a:ext cx="1195964" cy="1499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Rounded Rectangle 16">
            <a:extLst>
              <a:ext uri="{FF2B5EF4-FFF2-40B4-BE49-F238E27FC236}">
                <a16:creationId xmlns:a16="http://schemas.microsoft.com/office/drawing/2014/main" id="{B290DD88-9B53-7748-9770-14EE1503828D}"/>
              </a:ext>
            </a:extLst>
          </p:cNvPr>
          <p:cNvGrpSpPr/>
          <p:nvPr/>
        </p:nvGrpSpPr>
        <p:grpSpPr>
          <a:xfrm>
            <a:off x="8026519" y="1323895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F84D074F-73C3-4944-8E48-DFF4FDAB9E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0">
              <a:extLst>
                <a:ext uri="{FF2B5EF4-FFF2-40B4-BE49-F238E27FC236}">
                  <a16:creationId xmlns:a16="http://schemas.microsoft.com/office/drawing/2014/main" id="{F658CFE8-C049-6E45-9DAD-69E071B7E74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0" name="Rounded Rectangle 17">
            <a:extLst>
              <a:ext uri="{FF2B5EF4-FFF2-40B4-BE49-F238E27FC236}">
                <a16:creationId xmlns:a16="http://schemas.microsoft.com/office/drawing/2014/main" id="{FE5ED820-369D-444E-AA81-AC03CA071B2E}"/>
              </a:ext>
            </a:extLst>
          </p:cNvPr>
          <p:cNvGrpSpPr/>
          <p:nvPr/>
        </p:nvGrpSpPr>
        <p:grpSpPr>
          <a:xfrm>
            <a:off x="8384392" y="1323895"/>
            <a:ext cx="325305" cy="629490"/>
            <a:chOff x="0" y="0"/>
            <a:chExt cx="578318" cy="1119091"/>
          </a:xfrm>
        </p:grpSpPr>
        <p:sp>
          <p:nvSpPr>
            <p:cNvPr id="21" name="Rounded Rectangle">
              <a:extLst>
                <a:ext uri="{FF2B5EF4-FFF2-40B4-BE49-F238E27FC236}">
                  <a16:creationId xmlns:a16="http://schemas.microsoft.com/office/drawing/2014/main" id="{AB233F59-7035-5A48-BE6E-1F849CA11F3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2" name="1">
              <a:extLst>
                <a:ext uri="{FF2B5EF4-FFF2-40B4-BE49-F238E27FC236}">
                  <a16:creationId xmlns:a16="http://schemas.microsoft.com/office/drawing/2014/main" id="{FFBDC73A-3DC6-E247-95CB-FABC457D637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3" name="Rounded Rectangle">
            <a:extLst>
              <a:ext uri="{FF2B5EF4-FFF2-40B4-BE49-F238E27FC236}">
                <a16:creationId xmlns:a16="http://schemas.microsoft.com/office/drawing/2014/main" id="{36A7BFEE-8C83-7248-ABC7-B9818E36CAF2}"/>
              </a:ext>
            </a:extLst>
          </p:cNvPr>
          <p:cNvSpPr/>
          <p:nvPr/>
        </p:nvSpPr>
        <p:spPr>
          <a:xfrm>
            <a:off x="8735355" y="132389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4" name="Rounded Rectangle 18">
            <a:extLst>
              <a:ext uri="{FF2B5EF4-FFF2-40B4-BE49-F238E27FC236}">
                <a16:creationId xmlns:a16="http://schemas.microsoft.com/office/drawing/2014/main" id="{ED6E8A2B-4FB1-C741-94EF-5A551D4F2D60}"/>
              </a:ext>
            </a:extLst>
          </p:cNvPr>
          <p:cNvGrpSpPr/>
          <p:nvPr/>
        </p:nvGrpSpPr>
        <p:grpSpPr>
          <a:xfrm>
            <a:off x="9071117" y="132389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3D44A17A-CC0F-4D40-BB45-AAA598E6D8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2">
              <a:extLst>
                <a:ext uri="{FF2B5EF4-FFF2-40B4-BE49-F238E27FC236}">
                  <a16:creationId xmlns:a16="http://schemas.microsoft.com/office/drawing/2014/main" id="{6B3F2FCE-4180-8648-8612-506CFFF557A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7" name="Straight Arrow Connector 37">
            <a:extLst>
              <a:ext uri="{FF2B5EF4-FFF2-40B4-BE49-F238E27FC236}">
                <a16:creationId xmlns:a16="http://schemas.microsoft.com/office/drawing/2014/main" id="{CC540554-7C20-D246-A242-982FB4B8366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054427" y="1634757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D4C99C61-E8F0-0948-BEF1-1666C27811CC}"/>
              </a:ext>
            </a:extLst>
          </p:cNvPr>
          <p:cNvSpPr/>
          <p:nvPr/>
        </p:nvSpPr>
        <p:spPr>
          <a:xfrm>
            <a:off x="5786750" y="2279927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C7E7E0-3F5B-F64E-B054-DEEF6297E0C1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>
            <a:off x="6332721" y="1900441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722068-E792-E144-9CD6-A34E0534D016}"/>
              </a:ext>
            </a:extLst>
          </p:cNvPr>
          <p:cNvSpPr/>
          <p:nvPr/>
        </p:nvSpPr>
        <p:spPr>
          <a:xfrm>
            <a:off x="948931" y="1354081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D3948F9E-AC8B-8D4E-BA45-6EEDAF05678F}"/>
              </a:ext>
            </a:extLst>
          </p:cNvPr>
          <p:cNvSpPr/>
          <p:nvPr/>
        </p:nvSpPr>
        <p:spPr>
          <a:xfrm>
            <a:off x="1124666" y="218605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3F01F5-6EB8-A24D-B5CE-574EF795F6C3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>
            <a:off x="1565261" y="1885449"/>
            <a:ext cx="105376" cy="30060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4D56A159-A6AB-E94C-96DC-997F919FCDD5}"/>
              </a:ext>
            </a:extLst>
          </p:cNvPr>
          <p:cNvCxnSpPr>
            <a:cxnSpLocks/>
            <a:stCxn id="30" idx="3"/>
            <a:endCxn id="14" idx="1"/>
          </p:cNvCxnSpPr>
          <p:nvPr/>
        </p:nvCxnSpPr>
        <p:spPr>
          <a:xfrm>
            <a:off x="2181590" y="1619765"/>
            <a:ext cx="1566163" cy="127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90FF259-4E73-DA4B-958B-72DC16FF2B73}"/>
              </a:ext>
            </a:extLst>
          </p:cNvPr>
          <p:cNvSpPr/>
          <p:nvPr/>
        </p:nvSpPr>
        <p:spPr>
          <a:xfrm>
            <a:off x="5638128" y="3229540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3</a:t>
            </a:r>
            <a:endParaRPr sz="1200" dirty="0"/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6FE418B2-F5DE-0A4B-A4A8-85C6022BE628}"/>
              </a:ext>
            </a:extLst>
          </p:cNvPr>
          <p:cNvGrpSpPr/>
          <p:nvPr/>
        </p:nvGrpSpPr>
        <p:grpSpPr>
          <a:xfrm>
            <a:off x="8053632" y="3184362"/>
            <a:ext cx="325305" cy="629490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AB4E5CD1-5085-094E-BD47-69D2488D58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DC26927-0F2B-7A43-89A6-CE74946BEB0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2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cxnSp>
        <p:nvCxnSpPr>
          <p:cNvPr id="48" name="Straight Arrow Connector 37">
            <a:extLst>
              <a:ext uri="{FF2B5EF4-FFF2-40B4-BE49-F238E27FC236}">
                <a16:creationId xmlns:a16="http://schemas.microsoft.com/office/drawing/2014/main" id="{8842948F-8B71-824F-BC99-C728BB5C191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081540" y="3495224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24094E83-7594-6040-B180-53039BEA02AD}"/>
              </a:ext>
            </a:extLst>
          </p:cNvPr>
          <p:cNvSpPr/>
          <p:nvPr/>
        </p:nvSpPr>
        <p:spPr>
          <a:xfrm>
            <a:off x="5813863" y="4140394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92C35F-EFF0-AC47-A8E4-1DCEFFDED243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>
            <a:off x="6359834" y="3760908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">
            <a:extLst>
              <a:ext uri="{FF2B5EF4-FFF2-40B4-BE49-F238E27FC236}">
                <a16:creationId xmlns:a16="http://schemas.microsoft.com/office/drawing/2014/main" id="{8E0E90F4-4C81-4041-BF22-F4CDDA3AEAB5}"/>
              </a:ext>
            </a:extLst>
          </p:cNvPr>
          <p:cNvSpPr/>
          <p:nvPr/>
        </p:nvSpPr>
        <p:spPr>
          <a:xfrm>
            <a:off x="3754120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52" name="Rounded Rectangle">
            <a:extLst>
              <a:ext uri="{FF2B5EF4-FFF2-40B4-BE49-F238E27FC236}">
                <a16:creationId xmlns:a16="http://schemas.microsoft.com/office/drawing/2014/main" id="{D0CB38A0-0FCA-A444-8A92-8BB293CFBFF6}"/>
              </a:ext>
            </a:extLst>
          </p:cNvPr>
          <p:cNvSpPr/>
          <p:nvPr/>
        </p:nvSpPr>
        <p:spPr>
          <a:xfrm>
            <a:off x="4111993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53" name="Straight Arrow Connector 5">
            <a:extLst>
              <a:ext uri="{FF2B5EF4-FFF2-40B4-BE49-F238E27FC236}">
                <a16:creationId xmlns:a16="http://schemas.microsoft.com/office/drawing/2014/main" id="{B8206186-FA9B-8748-962D-AD7D75F41CA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2181590" y="1619765"/>
            <a:ext cx="1572530" cy="149278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96B2B31B-3995-814E-A77A-1E5DE9EEFDCA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>
            <a:off x="4437298" y="3112554"/>
            <a:ext cx="1200830" cy="38267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0DCD253-8862-A74A-AA56-F754E223CAB1}"/>
              </a:ext>
            </a:extLst>
          </p:cNvPr>
          <p:cNvSpPr/>
          <p:nvPr/>
        </p:nvSpPr>
        <p:spPr>
          <a:xfrm>
            <a:off x="897221" y="3760908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1F02A5-5C3F-044D-97E2-ECB6822DD685}"/>
              </a:ext>
            </a:extLst>
          </p:cNvPr>
          <p:cNvSpPr txBox="1"/>
          <p:nvPr/>
        </p:nvSpPr>
        <p:spPr>
          <a:xfrm>
            <a:off x="7054427" y="236615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&lt;k1,v1&gt;</a:t>
            </a:r>
          </a:p>
          <a:p>
            <a:r>
              <a:rPr lang="en-US" sz="1000" dirty="0"/>
              <a:t>&lt;k0,v0&gt;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26EF00-7205-884D-BBF1-98493B86F1E2}"/>
              </a:ext>
            </a:extLst>
          </p:cNvPr>
          <p:cNvSpPr txBox="1"/>
          <p:nvPr/>
        </p:nvSpPr>
        <p:spPr>
          <a:xfrm>
            <a:off x="6927667" y="427165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&lt;k3,v3&gt;</a:t>
            </a:r>
          </a:p>
          <a:p>
            <a:r>
              <a:rPr lang="en-US" sz="1000" dirty="0"/>
              <a:t>&lt;k4,v4&gt;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6BC469-0D9E-324A-99CD-AC885FD154EA}"/>
              </a:ext>
            </a:extLst>
          </p:cNvPr>
          <p:cNvGrpSpPr/>
          <p:nvPr/>
        </p:nvGrpSpPr>
        <p:grpSpPr>
          <a:xfrm>
            <a:off x="2562652" y="2989144"/>
            <a:ext cx="683178" cy="629490"/>
            <a:chOff x="1294747" y="2194834"/>
            <a:chExt cx="683178" cy="629490"/>
          </a:xfrm>
        </p:grpSpPr>
        <p:grpSp>
          <p:nvGrpSpPr>
            <p:cNvPr id="64" name="Rounded Rectangle 16">
              <a:extLst>
                <a:ext uri="{FF2B5EF4-FFF2-40B4-BE49-F238E27FC236}">
                  <a16:creationId xmlns:a16="http://schemas.microsoft.com/office/drawing/2014/main" id="{129900D0-9582-1941-B8F5-6A49339D6751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68" name="Rounded Rectangle">
                <a:extLst>
                  <a:ext uri="{FF2B5EF4-FFF2-40B4-BE49-F238E27FC236}">
                    <a16:creationId xmlns:a16="http://schemas.microsoft.com/office/drawing/2014/main" id="{3469B69F-4290-6641-B6D8-C1C2C1AC149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9" name="0">
                <a:extLst>
                  <a:ext uri="{FF2B5EF4-FFF2-40B4-BE49-F238E27FC236}">
                    <a16:creationId xmlns:a16="http://schemas.microsoft.com/office/drawing/2014/main" id="{30DA7248-F9CA-FB4A-81A6-4F88E8A05B55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65" name="Rounded Rectangle 17">
              <a:extLst>
                <a:ext uri="{FF2B5EF4-FFF2-40B4-BE49-F238E27FC236}">
                  <a16:creationId xmlns:a16="http://schemas.microsoft.com/office/drawing/2014/main" id="{A5662655-1C0C-CD40-8D51-9EEAE936B490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66" name="Rounded Rectangle">
                <a:extLst>
                  <a:ext uri="{FF2B5EF4-FFF2-40B4-BE49-F238E27FC236}">
                    <a16:creationId xmlns:a16="http://schemas.microsoft.com/office/drawing/2014/main" id="{D1A9F764-29D3-0B4E-A7A4-859714C1BCBF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7" name="1">
                <a:extLst>
                  <a:ext uri="{FF2B5EF4-FFF2-40B4-BE49-F238E27FC236}">
                    <a16:creationId xmlns:a16="http://schemas.microsoft.com/office/drawing/2014/main" id="{42585456-56DE-AA43-AD41-91EDC5DAFAFC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73" name="Straight Arrow Connector 5">
            <a:extLst>
              <a:ext uri="{FF2B5EF4-FFF2-40B4-BE49-F238E27FC236}">
                <a16:creationId xmlns:a16="http://schemas.microsoft.com/office/drawing/2014/main" id="{C783F4A0-8179-1342-8CB4-DC31F23705D2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 flipV="1">
            <a:off x="2129880" y="3303889"/>
            <a:ext cx="432772" cy="72270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99B7716E-6FC9-9444-9F60-19A898DED881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229950" y="1634757"/>
            <a:ext cx="2381065" cy="1669133"/>
          </a:xfrm>
          <a:prstGeom prst="curvedConnector3">
            <a:avLst>
              <a:gd name="adj1" fmla="val 153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">
            <a:extLst>
              <a:ext uri="{FF2B5EF4-FFF2-40B4-BE49-F238E27FC236}">
                <a16:creationId xmlns:a16="http://schemas.microsoft.com/office/drawing/2014/main" id="{6D03DC21-3EA6-C64A-A368-2D9D7005A0CD}"/>
              </a:ext>
            </a:extLst>
          </p:cNvPr>
          <p:cNvSpPr/>
          <p:nvPr/>
        </p:nvSpPr>
        <p:spPr>
          <a:xfrm>
            <a:off x="3083167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81" name="Rounded Rectangle">
            <a:extLst>
              <a:ext uri="{FF2B5EF4-FFF2-40B4-BE49-F238E27FC236}">
                <a16:creationId xmlns:a16="http://schemas.microsoft.com/office/drawing/2014/main" id="{63F4D82C-9CB3-5F45-A024-3AEE7C85B4D3}"/>
              </a:ext>
            </a:extLst>
          </p:cNvPr>
          <p:cNvSpPr/>
          <p:nvPr/>
        </p:nvSpPr>
        <p:spPr>
          <a:xfrm>
            <a:off x="3441040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82" name="Straight Arrow Connector 5">
            <a:extLst>
              <a:ext uri="{FF2B5EF4-FFF2-40B4-BE49-F238E27FC236}">
                <a16:creationId xmlns:a16="http://schemas.microsoft.com/office/drawing/2014/main" id="{97572A20-15CD-024C-9F9D-934ABE1CD86B}"/>
              </a:ext>
            </a:extLst>
          </p:cNvPr>
          <p:cNvCxnSpPr>
            <a:cxnSpLocks/>
            <a:stCxn id="60" idx="3"/>
            <a:endCxn id="80" idx="1"/>
          </p:cNvCxnSpPr>
          <p:nvPr/>
        </p:nvCxnSpPr>
        <p:spPr>
          <a:xfrm>
            <a:off x="2129880" y="4026592"/>
            <a:ext cx="953287" cy="24505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">
            <a:extLst>
              <a:ext uri="{FF2B5EF4-FFF2-40B4-BE49-F238E27FC236}">
                <a16:creationId xmlns:a16="http://schemas.microsoft.com/office/drawing/2014/main" id="{441AE3CC-5A9F-7E43-BFFC-B541E644722E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 flipV="1">
            <a:off x="3766345" y="3495224"/>
            <a:ext cx="1871783" cy="77642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AB61-3C48-4441-9B03-40E723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41ED0-929B-2143-97AF-B1B3BF582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37C64BF3-C890-F84D-BD90-F10A0EB038A1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71F91516-F173-1047-A442-690B8C7754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6BDD66C9-F113-1B42-B3C2-D52BC36687E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5B8EAD3-EA41-EA45-BA8A-62513D8EFF21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06D4CD21-DD84-0C46-8F23-3A1C9F8E32C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82ADBCE8-7224-654C-9E6F-EE2838FAC5E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0B8BFF33-73FA-C648-9117-F6C24638D114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0B3D512E-C033-0843-8CCF-5F2E270D081A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C4E39F9E-695D-D44F-987D-FAD04C9393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5616713E-DA50-3F4F-A208-1CA11D22040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1496484F-166A-294F-856A-A22454AE3371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A51ADAFB-6029-8C4E-8F4B-309DAB57035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FBF81A7D-19C0-854B-975F-530A65FB98A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F9F54C1E-1441-054A-841D-EC56F4D5E937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B26FE91C-C53B-8640-8384-D4C87DA5AD3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AD30002E-FBB0-5D40-A3F1-FA1679C9F7F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4C0CBDA9-838D-E74C-94BE-F9E1E52B97C8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4648CF3B-B250-704C-9673-94B28CD43236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2210E936-BFAA-BA49-9D75-03EF6BE8AD2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E5C9EBF0-7F16-6A4A-8E65-D0C50E88A34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428B1-B7BC-6846-BEB3-A6070689A90C}"/>
              </a:ext>
            </a:extLst>
          </p:cNvPr>
          <p:cNvCxnSpPr>
            <a:cxnSpLocks/>
          </p:cNvCxnSpPr>
          <p:nvPr/>
        </p:nvCxnSpPr>
        <p:spPr>
          <a:xfrm>
            <a:off x="732690" y="25408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ADDC00D-D7DE-A04D-B2E6-347CACA39ABA}"/>
              </a:ext>
            </a:extLst>
          </p:cNvPr>
          <p:cNvSpPr/>
          <p:nvPr/>
        </p:nvSpPr>
        <p:spPr>
          <a:xfrm rot="16200000">
            <a:off x="2360715" y="1394531"/>
            <a:ext cx="1221641" cy="1069295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CD3AF-D8A9-6B40-8E07-D9ED85EBCDFC}"/>
              </a:ext>
            </a:extLst>
          </p:cNvPr>
          <p:cNvSpPr txBox="1"/>
          <p:nvPr/>
        </p:nvSpPr>
        <p:spPr>
          <a:xfrm>
            <a:off x="2257642" y="25400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t=:10                        t=:20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8AF972-D3E8-AA48-8CE1-7B1EDFD9E2E3}"/>
              </a:ext>
            </a:extLst>
          </p:cNvPr>
          <p:cNvSpPr txBox="1"/>
          <p:nvPr/>
        </p:nvSpPr>
        <p:spPr>
          <a:xfrm>
            <a:off x="2380832" y="992523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time window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49C8F4B0-00C8-064C-A2AF-F515A1FCDBE7}"/>
              </a:ext>
            </a:extLst>
          </p:cNvPr>
          <p:cNvSpPr/>
          <p:nvPr/>
        </p:nvSpPr>
        <p:spPr>
          <a:xfrm rot="16200000">
            <a:off x="1637481" y="808244"/>
            <a:ext cx="246220" cy="1311230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Rounded Rectangle 16">
            <a:extLst>
              <a:ext uri="{FF2B5EF4-FFF2-40B4-BE49-F238E27FC236}">
                <a16:creationId xmlns:a16="http://schemas.microsoft.com/office/drawing/2014/main" id="{37221046-9A32-A24C-B6D7-CEEAFE8B7685}"/>
              </a:ext>
            </a:extLst>
          </p:cNvPr>
          <p:cNvGrpSpPr/>
          <p:nvPr/>
        </p:nvGrpSpPr>
        <p:grpSpPr>
          <a:xfrm>
            <a:off x="2114762" y="4355577"/>
            <a:ext cx="325305" cy="629490"/>
            <a:chOff x="0" y="0"/>
            <a:chExt cx="578318" cy="1119091"/>
          </a:xfrm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09848199-BD13-E147-9447-E9C6820C72E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0">
              <a:extLst>
                <a:ext uri="{FF2B5EF4-FFF2-40B4-BE49-F238E27FC236}">
                  <a16:creationId xmlns:a16="http://schemas.microsoft.com/office/drawing/2014/main" id="{6C178843-5A20-F54F-A816-55B012A0013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2" name="Rounded Rectangle 17">
            <a:extLst>
              <a:ext uri="{FF2B5EF4-FFF2-40B4-BE49-F238E27FC236}">
                <a16:creationId xmlns:a16="http://schemas.microsoft.com/office/drawing/2014/main" id="{63776222-B545-EE49-8881-FA2A4074AC7D}"/>
              </a:ext>
            </a:extLst>
          </p:cNvPr>
          <p:cNvGrpSpPr/>
          <p:nvPr/>
        </p:nvGrpSpPr>
        <p:grpSpPr>
          <a:xfrm>
            <a:off x="2472635" y="4355577"/>
            <a:ext cx="325305" cy="629490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6A282160-EEFC-C64A-9C7C-7CA4D6C84F6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1">
              <a:extLst>
                <a:ext uri="{FF2B5EF4-FFF2-40B4-BE49-F238E27FC236}">
                  <a16:creationId xmlns:a16="http://schemas.microsoft.com/office/drawing/2014/main" id="{28D1EBFD-0D34-294F-A498-56FEE4609E5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5" name="Rounded Rectangle">
            <a:extLst>
              <a:ext uri="{FF2B5EF4-FFF2-40B4-BE49-F238E27FC236}">
                <a16:creationId xmlns:a16="http://schemas.microsoft.com/office/drawing/2014/main" id="{548647BA-A662-8445-AFCF-D3B4822F3665}"/>
              </a:ext>
            </a:extLst>
          </p:cNvPr>
          <p:cNvSpPr/>
          <p:nvPr/>
        </p:nvSpPr>
        <p:spPr>
          <a:xfrm>
            <a:off x="282359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6" name="Rounded Rectangle 18">
            <a:extLst>
              <a:ext uri="{FF2B5EF4-FFF2-40B4-BE49-F238E27FC236}">
                <a16:creationId xmlns:a16="http://schemas.microsoft.com/office/drawing/2014/main" id="{ACC4B030-5C74-D246-B584-7959509F9CE3}"/>
              </a:ext>
            </a:extLst>
          </p:cNvPr>
          <p:cNvGrpSpPr/>
          <p:nvPr/>
        </p:nvGrpSpPr>
        <p:grpSpPr>
          <a:xfrm>
            <a:off x="3159360" y="4355577"/>
            <a:ext cx="325305" cy="629490"/>
            <a:chOff x="0" y="0"/>
            <a:chExt cx="578318" cy="1119091"/>
          </a:xfrm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24285F15-4CB4-FF4B-957E-DD60E72C734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8" name="2">
              <a:extLst>
                <a:ext uri="{FF2B5EF4-FFF2-40B4-BE49-F238E27FC236}">
                  <a16:creationId xmlns:a16="http://schemas.microsoft.com/office/drawing/2014/main" id="{91C07853-B661-8843-BFFD-FABE79F218D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9" name="Rounded Rectangle 16">
            <a:extLst>
              <a:ext uri="{FF2B5EF4-FFF2-40B4-BE49-F238E27FC236}">
                <a16:creationId xmlns:a16="http://schemas.microsoft.com/office/drawing/2014/main" id="{392D3140-29D0-4C43-ACFD-8C3254713EB3}"/>
              </a:ext>
            </a:extLst>
          </p:cNvPr>
          <p:cNvGrpSpPr/>
          <p:nvPr/>
        </p:nvGrpSpPr>
        <p:grpSpPr>
          <a:xfrm>
            <a:off x="734402" y="4355577"/>
            <a:ext cx="325305" cy="629490"/>
            <a:chOff x="0" y="0"/>
            <a:chExt cx="578318" cy="1119091"/>
          </a:xfrm>
        </p:grpSpPr>
        <p:sp>
          <p:nvSpPr>
            <p:cNvPr id="40" name="Rounded Rectangle">
              <a:extLst>
                <a:ext uri="{FF2B5EF4-FFF2-40B4-BE49-F238E27FC236}">
                  <a16:creationId xmlns:a16="http://schemas.microsoft.com/office/drawing/2014/main" id="{79AFA98F-A759-3141-8269-03938232181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1" name="0">
              <a:extLst>
                <a:ext uri="{FF2B5EF4-FFF2-40B4-BE49-F238E27FC236}">
                  <a16:creationId xmlns:a16="http://schemas.microsoft.com/office/drawing/2014/main" id="{3CEDA93C-E040-634A-9A35-B24115E796F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42" name="Rounded Rectangle 17">
            <a:extLst>
              <a:ext uri="{FF2B5EF4-FFF2-40B4-BE49-F238E27FC236}">
                <a16:creationId xmlns:a16="http://schemas.microsoft.com/office/drawing/2014/main" id="{8ABD767A-125D-F546-9C80-6B81ACD8414F}"/>
              </a:ext>
            </a:extLst>
          </p:cNvPr>
          <p:cNvGrpSpPr/>
          <p:nvPr/>
        </p:nvGrpSpPr>
        <p:grpSpPr>
          <a:xfrm>
            <a:off x="1092275" y="4355577"/>
            <a:ext cx="325305" cy="629490"/>
            <a:chOff x="0" y="0"/>
            <a:chExt cx="578318" cy="1119091"/>
          </a:xfrm>
        </p:grpSpPr>
        <p:sp>
          <p:nvSpPr>
            <p:cNvPr id="43" name="Rounded Rectangle">
              <a:extLst>
                <a:ext uri="{FF2B5EF4-FFF2-40B4-BE49-F238E27FC236}">
                  <a16:creationId xmlns:a16="http://schemas.microsoft.com/office/drawing/2014/main" id="{6DF15DF4-D60D-7142-AD12-E97761F0B31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4" name="1">
              <a:extLst>
                <a:ext uri="{FF2B5EF4-FFF2-40B4-BE49-F238E27FC236}">
                  <a16:creationId xmlns:a16="http://schemas.microsoft.com/office/drawing/2014/main" id="{150EFBD8-BCD0-8147-B0DF-432ECE2A4AD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BB34BA2E-074C-4E4D-A8D9-ECEF83E0051E}"/>
              </a:ext>
            </a:extLst>
          </p:cNvPr>
          <p:cNvSpPr/>
          <p:nvPr/>
        </p:nvSpPr>
        <p:spPr>
          <a:xfrm>
            <a:off x="144323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46" name="Rounded Rectangle 18">
            <a:extLst>
              <a:ext uri="{FF2B5EF4-FFF2-40B4-BE49-F238E27FC236}">
                <a16:creationId xmlns:a16="http://schemas.microsoft.com/office/drawing/2014/main" id="{A8789B54-95D7-3543-AE62-C16BBCA919E0}"/>
              </a:ext>
            </a:extLst>
          </p:cNvPr>
          <p:cNvGrpSpPr/>
          <p:nvPr/>
        </p:nvGrpSpPr>
        <p:grpSpPr>
          <a:xfrm>
            <a:off x="1779000" y="4355577"/>
            <a:ext cx="325305" cy="629490"/>
            <a:chOff x="0" y="0"/>
            <a:chExt cx="578318" cy="1119091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3FA5175C-DB85-4F47-8FBF-1A3C369CDF5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478B4E46-2252-E34F-B381-FEDD62A56B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D7BDF6-D08A-3B4D-A508-78E31A39814B}"/>
              </a:ext>
            </a:extLst>
          </p:cNvPr>
          <p:cNvCxnSpPr>
            <a:cxnSpLocks/>
          </p:cNvCxnSpPr>
          <p:nvPr/>
        </p:nvCxnSpPr>
        <p:spPr>
          <a:xfrm>
            <a:off x="719990" y="53094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0B42276F-5B06-7644-8E87-E1C092D1A255}"/>
              </a:ext>
            </a:extLst>
          </p:cNvPr>
          <p:cNvSpPr/>
          <p:nvPr/>
        </p:nvSpPr>
        <p:spPr>
          <a:xfrm rot="16200000">
            <a:off x="2049193" y="3979351"/>
            <a:ext cx="1221641" cy="1055852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7B32B-B5EF-574A-8F25-0B824B34BC81}"/>
              </a:ext>
            </a:extLst>
          </p:cNvPr>
          <p:cNvSpPr txBox="1"/>
          <p:nvPr/>
        </p:nvSpPr>
        <p:spPr>
          <a:xfrm>
            <a:off x="1072407" y="36344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length              slide</a:t>
            </a:r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8C8A3F88-C132-0C49-85CB-AEDB3C3054AB}"/>
              </a:ext>
            </a:extLst>
          </p:cNvPr>
          <p:cNvSpPr/>
          <p:nvPr/>
        </p:nvSpPr>
        <p:spPr>
          <a:xfrm rot="16200000">
            <a:off x="1303656" y="3329500"/>
            <a:ext cx="217787" cy="1377149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C9536D-2977-4C48-94B7-F747A8F1722D}"/>
              </a:ext>
            </a:extLst>
          </p:cNvPr>
          <p:cNvSpPr/>
          <p:nvPr/>
        </p:nvSpPr>
        <p:spPr>
          <a:xfrm>
            <a:off x="663654" y="4282500"/>
            <a:ext cx="1418539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B0349D-75F9-AB44-B75C-64BFA094860A}"/>
              </a:ext>
            </a:extLst>
          </p:cNvPr>
          <p:cNvSpPr/>
          <p:nvPr/>
        </p:nvSpPr>
        <p:spPr>
          <a:xfrm>
            <a:off x="1780042" y="4334235"/>
            <a:ext cx="1418539" cy="781587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C6D126-1BB5-5B41-B894-A515A230DE8B}"/>
              </a:ext>
            </a:extLst>
          </p:cNvPr>
          <p:cNvSpPr txBox="1"/>
          <p:nvPr/>
        </p:nvSpPr>
        <p:spPr>
          <a:xfrm>
            <a:off x="368300" y="916323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6C096-87A3-B14D-9AB9-944A29476300}"/>
              </a:ext>
            </a:extLst>
          </p:cNvPr>
          <p:cNvSpPr txBox="1"/>
          <p:nvPr/>
        </p:nvSpPr>
        <p:spPr>
          <a:xfrm>
            <a:off x="368300" y="322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Sliding</a:t>
            </a:r>
          </a:p>
        </p:txBody>
      </p:sp>
      <p:grpSp>
        <p:nvGrpSpPr>
          <p:cNvPr id="58" name="Rounded Rectangle 16">
            <a:extLst>
              <a:ext uri="{FF2B5EF4-FFF2-40B4-BE49-F238E27FC236}">
                <a16:creationId xmlns:a16="http://schemas.microsoft.com/office/drawing/2014/main" id="{D3BA9A18-5C1D-604F-922C-5824BCB30035}"/>
              </a:ext>
            </a:extLst>
          </p:cNvPr>
          <p:cNvGrpSpPr/>
          <p:nvPr/>
        </p:nvGrpSpPr>
        <p:grpSpPr>
          <a:xfrm>
            <a:off x="8667962" y="1586977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D7E7AA3B-2720-3F47-9880-5E5454C4298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0">
              <a:extLst>
                <a:ext uri="{FF2B5EF4-FFF2-40B4-BE49-F238E27FC236}">
                  <a16:creationId xmlns:a16="http://schemas.microsoft.com/office/drawing/2014/main" id="{6AD706AF-AFCC-3840-81FB-2EA83C0C11D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1" name="Rounded Rectangle 17">
            <a:extLst>
              <a:ext uri="{FF2B5EF4-FFF2-40B4-BE49-F238E27FC236}">
                <a16:creationId xmlns:a16="http://schemas.microsoft.com/office/drawing/2014/main" id="{9CDE2EF6-761C-5B44-84A1-D5E841B2C63F}"/>
              </a:ext>
            </a:extLst>
          </p:cNvPr>
          <p:cNvGrpSpPr/>
          <p:nvPr/>
        </p:nvGrpSpPr>
        <p:grpSpPr>
          <a:xfrm>
            <a:off x="9025835" y="1586977"/>
            <a:ext cx="325305" cy="629490"/>
            <a:chOff x="0" y="0"/>
            <a:chExt cx="578318" cy="1119091"/>
          </a:xfrm>
        </p:grpSpPr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884EC6DF-8161-F74E-A3D6-6588F46FE5C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3" name="1">
              <a:extLst>
                <a:ext uri="{FF2B5EF4-FFF2-40B4-BE49-F238E27FC236}">
                  <a16:creationId xmlns:a16="http://schemas.microsoft.com/office/drawing/2014/main" id="{F83F822F-A058-8A4B-AF60-5903EAC31D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4" name="Rounded Rectangle">
            <a:extLst>
              <a:ext uri="{FF2B5EF4-FFF2-40B4-BE49-F238E27FC236}">
                <a16:creationId xmlns:a16="http://schemas.microsoft.com/office/drawing/2014/main" id="{76CDB5B0-D95C-EC46-B6FC-4CC95355BA07}"/>
              </a:ext>
            </a:extLst>
          </p:cNvPr>
          <p:cNvSpPr/>
          <p:nvPr/>
        </p:nvSpPr>
        <p:spPr>
          <a:xfrm>
            <a:off x="93767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5" name="Rounded Rectangle 18">
            <a:extLst>
              <a:ext uri="{FF2B5EF4-FFF2-40B4-BE49-F238E27FC236}">
                <a16:creationId xmlns:a16="http://schemas.microsoft.com/office/drawing/2014/main" id="{F9684876-A3F9-0840-BCA8-B022FC215CD6}"/>
              </a:ext>
            </a:extLst>
          </p:cNvPr>
          <p:cNvGrpSpPr/>
          <p:nvPr/>
        </p:nvGrpSpPr>
        <p:grpSpPr>
          <a:xfrm>
            <a:off x="9712560" y="1586977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E1413892-9C7A-C642-8939-523BE8194EE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2">
              <a:extLst>
                <a:ext uri="{FF2B5EF4-FFF2-40B4-BE49-F238E27FC236}">
                  <a16:creationId xmlns:a16="http://schemas.microsoft.com/office/drawing/2014/main" id="{097832D6-C3BC-0F41-85CF-76DF56A3251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8" name="Rounded Rectangle 16">
            <a:extLst>
              <a:ext uri="{FF2B5EF4-FFF2-40B4-BE49-F238E27FC236}">
                <a16:creationId xmlns:a16="http://schemas.microsoft.com/office/drawing/2014/main" id="{7EF08777-4F50-AB4C-9C0F-CAF39A481887}"/>
              </a:ext>
            </a:extLst>
          </p:cNvPr>
          <p:cNvGrpSpPr/>
          <p:nvPr/>
        </p:nvGrpSpPr>
        <p:grpSpPr>
          <a:xfrm>
            <a:off x="6551002" y="1586977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7A128E08-1E5A-7147-BFE3-BAB4FF7C3FC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0">
              <a:extLst>
                <a:ext uri="{FF2B5EF4-FFF2-40B4-BE49-F238E27FC236}">
                  <a16:creationId xmlns:a16="http://schemas.microsoft.com/office/drawing/2014/main" id="{9BA45720-5873-E440-A223-2B4EF30F58D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1" name="Rounded Rectangle 17">
            <a:extLst>
              <a:ext uri="{FF2B5EF4-FFF2-40B4-BE49-F238E27FC236}">
                <a16:creationId xmlns:a16="http://schemas.microsoft.com/office/drawing/2014/main" id="{8E335BFA-55E3-034E-A61B-5501FC96553A}"/>
              </a:ext>
            </a:extLst>
          </p:cNvPr>
          <p:cNvGrpSpPr/>
          <p:nvPr/>
        </p:nvGrpSpPr>
        <p:grpSpPr>
          <a:xfrm>
            <a:off x="6908875" y="1586977"/>
            <a:ext cx="325305" cy="629490"/>
            <a:chOff x="0" y="0"/>
            <a:chExt cx="578318" cy="1119091"/>
          </a:xfrm>
        </p:grpSpPr>
        <p:sp>
          <p:nvSpPr>
            <p:cNvPr id="72" name="Rounded Rectangle">
              <a:extLst>
                <a:ext uri="{FF2B5EF4-FFF2-40B4-BE49-F238E27FC236}">
                  <a16:creationId xmlns:a16="http://schemas.microsoft.com/office/drawing/2014/main" id="{92D833E7-6B3B-5C4E-B9F5-0D56CF7C2E9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3" name="1">
              <a:extLst>
                <a:ext uri="{FF2B5EF4-FFF2-40B4-BE49-F238E27FC236}">
                  <a16:creationId xmlns:a16="http://schemas.microsoft.com/office/drawing/2014/main" id="{D9DCA024-3A36-8D42-A8AC-A3EAB9418B8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4" name="Rounded Rectangle">
            <a:extLst>
              <a:ext uri="{FF2B5EF4-FFF2-40B4-BE49-F238E27FC236}">
                <a16:creationId xmlns:a16="http://schemas.microsoft.com/office/drawing/2014/main" id="{F5F9DBF2-76ED-894C-B4C0-EAE07A6D0DBB}"/>
              </a:ext>
            </a:extLst>
          </p:cNvPr>
          <p:cNvSpPr/>
          <p:nvPr/>
        </p:nvSpPr>
        <p:spPr>
          <a:xfrm>
            <a:off x="72598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5" name="Rounded Rectangle 18">
            <a:extLst>
              <a:ext uri="{FF2B5EF4-FFF2-40B4-BE49-F238E27FC236}">
                <a16:creationId xmlns:a16="http://schemas.microsoft.com/office/drawing/2014/main" id="{336325C7-9B56-2B4B-A57C-5948B6D5E186}"/>
              </a:ext>
            </a:extLst>
          </p:cNvPr>
          <p:cNvGrpSpPr/>
          <p:nvPr/>
        </p:nvGrpSpPr>
        <p:grpSpPr>
          <a:xfrm>
            <a:off x="7595600" y="1586977"/>
            <a:ext cx="325305" cy="629490"/>
            <a:chOff x="0" y="0"/>
            <a:chExt cx="578318" cy="1119091"/>
          </a:xfrm>
        </p:grpSpPr>
        <p:sp>
          <p:nvSpPr>
            <p:cNvPr id="76" name="Rounded Rectangle">
              <a:extLst>
                <a:ext uri="{FF2B5EF4-FFF2-40B4-BE49-F238E27FC236}">
                  <a16:creationId xmlns:a16="http://schemas.microsoft.com/office/drawing/2014/main" id="{6CDAFB01-2BC1-324B-8A44-EE6954CFFB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7" name="2">
              <a:extLst>
                <a:ext uri="{FF2B5EF4-FFF2-40B4-BE49-F238E27FC236}">
                  <a16:creationId xmlns:a16="http://schemas.microsoft.com/office/drawing/2014/main" id="{C2FC7204-ACD8-4C4B-8B82-741FE02967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4E7741-5FE5-A54D-B6BA-F869DAF54C78}"/>
              </a:ext>
            </a:extLst>
          </p:cNvPr>
          <p:cNvCxnSpPr>
            <a:cxnSpLocks/>
          </p:cNvCxnSpPr>
          <p:nvPr/>
        </p:nvCxnSpPr>
        <p:spPr>
          <a:xfrm>
            <a:off x="6536590" y="2540854"/>
            <a:ext cx="36615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E0326B-A804-7E45-8779-093C03D5A5A1}"/>
              </a:ext>
            </a:extLst>
          </p:cNvPr>
          <p:cNvSpPr/>
          <p:nvPr/>
        </p:nvSpPr>
        <p:spPr>
          <a:xfrm>
            <a:off x="6480254" y="1513900"/>
            <a:ext cx="1571546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AD7989-C983-434C-B0D3-551DA79F127E}"/>
              </a:ext>
            </a:extLst>
          </p:cNvPr>
          <p:cNvSpPr/>
          <p:nvPr/>
        </p:nvSpPr>
        <p:spPr>
          <a:xfrm>
            <a:off x="8494103" y="1513900"/>
            <a:ext cx="1570436" cy="781584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775635" y="1636038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334688" y="1901722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5901801" y="1636037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460854" y="1901721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5" idx="0"/>
            <a:endCxn id="27" idx="1"/>
          </p:cNvCxnSpPr>
          <p:nvPr/>
        </p:nvCxnSpPr>
        <p:spPr>
          <a:xfrm rot="16200000" flipH="1">
            <a:off x="2850972" y="1026120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219047" y="1950782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809860" y="270456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4966589" y="283470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496402" y="282836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115026" y="3143109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245078" y="345116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775635" y="299208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571127" y="314310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321661" y="1082790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679534" y="1082790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303049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366259" y="1082790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941301" y="1082790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299174" y="1082790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65013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985899" y="1082790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969834" y="1131851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528887" y="1397535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6096000" y="1131850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655053" y="1397534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rot="16200000" flipH="1">
            <a:off x="3224107" y="700870"/>
            <a:ext cx="363806" cy="1127647"/>
          </a:xfrm>
          <a:prstGeom prst="curvedConnector4">
            <a:avLst>
              <a:gd name="adj1" fmla="val -62836"/>
              <a:gd name="adj2" fmla="val 829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413246" y="1446595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937153" y="196620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5093882" y="209634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623695" y="209000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242319" y="2404750"/>
            <a:ext cx="2219661" cy="824314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372371" y="271280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902928" y="225372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698420" y="240474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BF1CBBAA-8314-0145-8A54-FD37CF56D648}"/>
              </a:ext>
            </a:extLst>
          </p:cNvPr>
          <p:cNvSpPr/>
          <p:nvPr/>
        </p:nvSpPr>
        <p:spPr>
          <a:xfrm rot="2757499">
            <a:off x="5817751" y="989394"/>
            <a:ext cx="914400" cy="9144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2321662" y="384390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679535" y="384390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303049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3366260" y="384390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941302" y="384390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1299175" y="384390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65013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985900" y="384390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969835" y="389297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528888" y="415865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6096001" y="389296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655054" y="415865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3045172" y="328305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5413247" y="420771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5004060" y="49614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5160789" y="509164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690602" y="508529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2309226" y="540004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2439278" y="570809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969835" y="524901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765327" y="540004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698372" y="446656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6015907" y="447339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exactly once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321661" y="1082790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679534" y="1082790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303049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366259" y="1082790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941301" y="1082790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299174" y="1082790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65013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985899" y="1082790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969834" y="1131851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528887" y="1397535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6096000" y="1131850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655053" y="1397534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rot="16200000" flipH="1">
            <a:off x="3224107" y="700870"/>
            <a:ext cx="363806" cy="1127647"/>
          </a:xfrm>
          <a:prstGeom prst="curvedConnector4">
            <a:avLst>
              <a:gd name="adj1" fmla="val -62836"/>
              <a:gd name="adj2" fmla="val 829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413246" y="1446595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937153" y="196620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5093882" y="209634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623695" y="209000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242319" y="2404750"/>
            <a:ext cx="2219661" cy="824314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372371" y="271280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902928" y="225372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698420" y="240474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BF1CBBAA-8314-0145-8A54-FD37CF56D648}"/>
              </a:ext>
            </a:extLst>
          </p:cNvPr>
          <p:cNvSpPr/>
          <p:nvPr/>
        </p:nvSpPr>
        <p:spPr>
          <a:xfrm rot="2757499">
            <a:off x="5817751" y="989394"/>
            <a:ext cx="914400" cy="9144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2321662" y="384390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679535" y="384390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303049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3366260" y="384390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941302" y="384390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1299175" y="384390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65013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985900" y="384390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969835" y="389297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528888" y="415865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6096001" y="389296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655054" y="415865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3045172" y="328305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5413247" y="420771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5004060" y="49614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5160789" y="509164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690602" y="508529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2309226" y="540004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2439278" y="570809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969835" y="524901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765327" y="540004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698372" y="446656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6015907" y="447339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Rounded Rectangle 16">
            <a:extLst>
              <a:ext uri="{FF2B5EF4-FFF2-40B4-BE49-F238E27FC236}">
                <a16:creationId xmlns:a16="http://schemas.microsoft.com/office/drawing/2014/main" id="{DA2966C4-AE1D-8043-9380-76477A6A6B8F}"/>
              </a:ext>
            </a:extLst>
          </p:cNvPr>
          <p:cNvGrpSpPr/>
          <p:nvPr/>
        </p:nvGrpSpPr>
        <p:grpSpPr>
          <a:xfrm>
            <a:off x="9491842" y="1775259"/>
            <a:ext cx="325305" cy="629490"/>
            <a:chOff x="0" y="0"/>
            <a:chExt cx="578318" cy="1119091"/>
          </a:xfrm>
        </p:grpSpPr>
        <p:sp>
          <p:nvSpPr>
            <p:cNvPr id="99" name="Rounded Rectangle">
              <a:extLst>
                <a:ext uri="{FF2B5EF4-FFF2-40B4-BE49-F238E27FC236}">
                  <a16:creationId xmlns:a16="http://schemas.microsoft.com/office/drawing/2014/main" id="{63C740C6-FC85-CA43-B01B-857F5A1F33F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00" name="0">
              <a:extLst>
                <a:ext uri="{FF2B5EF4-FFF2-40B4-BE49-F238E27FC236}">
                  <a16:creationId xmlns:a16="http://schemas.microsoft.com/office/drawing/2014/main" id="{046ABA84-72A7-D04D-9862-8F21EBB8B4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01" name="Rounded Rectangle 17">
            <a:extLst>
              <a:ext uri="{FF2B5EF4-FFF2-40B4-BE49-F238E27FC236}">
                <a16:creationId xmlns:a16="http://schemas.microsoft.com/office/drawing/2014/main" id="{CD9F96D2-6331-E640-8424-6F1C375705E9}"/>
              </a:ext>
            </a:extLst>
          </p:cNvPr>
          <p:cNvGrpSpPr/>
          <p:nvPr/>
        </p:nvGrpSpPr>
        <p:grpSpPr>
          <a:xfrm>
            <a:off x="9849715" y="1775259"/>
            <a:ext cx="325305" cy="629490"/>
            <a:chOff x="0" y="0"/>
            <a:chExt cx="578318" cy="1119091"/>
          </a:xfrm>
        </p:grpSpPr>
        <p:sp>
          <p:nvSpPr>
            <p:cNvPr id="102" name="Rounded Rectangle">
              <a:extLst>
                <a:ext uri="{FF2B5EF4-FFF2-40B4-BE49-F238E27FC236}">
                  <a16:creationId xmlns:a16="http://schemas.microsoft.com/office/drawing/2014/main" id="{BE5A4E5B-5F5E-2A4E-9B25-93F11A03E21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03" name="1">
              <a:extLst>
                <a:ext uri="{FF2B5EF4-FFF2-40B4-BE49-F238E27FC236}">
                  <a16:creationId xmlns:a16="http://schemas.microsoft.com/office/drawing/2014/main" id="{C4F26C4A-4C08-5E4F-B4BB-A52EB071A8A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4" name="Rounded Rectangle">
            <a:extLst>
              <a:ext uri="{FF2B5EF4-FFF2-40B4-BE49-F238E27FC236}">
                <a16:creationId xmlns:a16="http://schemas.microsoft.com/office/drawing/2014/main" id="{23CB31BC-A149-6743-9CDD-E99157F8DA3A}"/>
              </a:ext>
            </a:extLst>
          </p:cNvPr>
          <p:cNvSpPr/>
          <p:nvPr/>
        </p:nvSpPr>
        <p:spPr>
          <a:xfrm>
            <a:off x="10200678" y="177525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105" name="Straight Arrow Connector 37">
            <a:extLst>
              <a:ext uri="{FF2B5EF4-FFF2-40B4-BE49-F238E27FC236}">
                <a16:creationId xmlns:a16="http://schemas.microsoft.com/office/drawing/2014/main" id="{B96899E3-7989-B441-8B19-E069DD642FEB}"/>
              </a:ext>
            </a:extLst>
          </p:cNvPr>
          <p:cNvCxnSpPr>
            <a:cxnSpLocks/>
            <a:stCxn id="115" idx="3"/>
            <a:endCxn id="106" idx="0"/>
          </p:cNvCxnSpPr>
          <p:nvPr/>
        </p:nvCxnSpPr>
        <p:spPr>
          <a:xfrm>
            <a:off x="8937138" y="1457958"/>
            <a:ext cx="1777156" cy="31820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">
            <a:extLst>
              <a:ext uri="{FF2B5EF4-FFF2-40B4-BE49-F238E27FC236}">
                <a16:creationId xmlns:a16="http://schemas.microsoft.com/office/drawing/2014/main" id="{C53A9625-D20F-0F44-8B1D-05B08C6F4C4D}"/>
              </a:ext>
            </a:extLst>
          </p:cNvPr>
          <p:cNvSpPr/>
          <p:nvPr/>
        </p:nvSpPr>
        <p:spPr>
          <a:xfrm>
            <a:off x="10551641" y="177616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4D3F1A7-4880-6445-A871-AC8DCB3DF2DC}"/>
              </a:ext>
            </a:extLst>
          </p:cNvPr>
          <p:cNvSpPr/>
          <p:nvPr/>
        </p:nvSpPr>
        <p:spPr>
          <a:xfrm>
            <a:off x="8026351" y="1143213"/>
            <a:ext cx="910787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Sink</a:t>
            </a:r>
            <a:endParaRPr sz="1200" dirty="0"/>
          </a:p>
        </p:txBody>
      </p:sp>
      <p:cxnSp>
        <p:nvCxnSpPr>
          <p:cNvPr id="116" name="Straight Arrow Connector 37">
            <a:extLst>
              <a:ext uri="{FF2B5EF4-FFF2-40B4-BE49-F238E27FC236}">
                <a16:creationId xmlns:a16="http://schemas.microsoft.com/office/drawing/2014/main" id="{030C6586-EFA3-B244-849B-119339FF32F4}"/>
              </a:ext>
            </a:extLst>
          </p:cNvPr>
          <p:cNvCxnSpPr>
            <a:cxnSpLocks/>
            <a:stCxn id="31" idx="3"/>
            <a:endCxn id="115" idx="1"/>
          </p:cNvCxnSpPr>
          <p:nvPr/>
        </p:nvCxnSpPr>
        <p:spPr>
          <a:xfrm>
            <a:off x="7539412" y="1446595"/>
            <a:ext cx="486939" cy="1136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Rounded Rectangle 16">
            <a:extLst>
              <a:ext uri="{FF2B5EF4-FFF2-40B4-BE49-F238E27FC236}">
                <a16:creationId xmlns:a16="http://schemas.microsoft.com/office/drawing/2014/main" id="{697C38C5-B308-F346-B38D-5B8021A0E5D1}"/>
              </a:ext>
            </a:extLst>
          </p:cNvPr>
          <p:cNvGrpSpPr/>
          <p:nvPr/>
        </p:nvGrpSpPr>
        <p:grpSpPr>
          <a:xfrm>
            <a:off x="9491842" y="4510122"/>
            <a:ext cx="325305" cy="629490"/>
            <a:chOff x="0" y="0"/>
            <a:chExt cx="578318" cy="1119091"/>
          </a:xfrm>
        </p:grpSpPr>
        <p:sp>
          <p:nvSpPr>
            <p:cNvPr id="118" name="Rounded Rectangle">
              <a:extLst>
                <a:ext uri="{FF2B5EF4-FFF2-40B4-BE49-F238E27FC236}">
                  <a16:creationId xmlns:a16="http://schemas.microsoft.com/office/drawing/2014/main" id="{127E50FE-2C1A-0D42-A0E9-C27B481C8E1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19" name="0">
              <a:extLst>
                <a:ext uri="{FF2B5EF4-FFF2-40B4-BE49-F238E27FC236}">
                  <a16:creationId xmlns:a16="http://schemas.microsoft.com/office/drawing/2014/main" id="{A7710CA2-AB22-5D4E-9093-568C898AE5D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20" name="Rounded Rectangle 17">
            <a:extLst>
              <a:ext uri="{FF2B5EF4-FFF2-40B4-BE49-F238E27FC236}">
                <a16:creationId xmlns:a16="http://schemas.microsoft.com/office/drawing/2014/main" id="{39D595B1-D00F-5049-94C8-9C209C79D253}"/>
              </a:ext>
            </a:extLst>
          </p:cNvPr>
          <p:cNvGrpSpPr/>
          <p:nvPr/>
        </p:nvGrpSpPr>
        <p:grpSpPr>
          <a:xfrm>
            <a:off x="9849715" y="4510122"/>
            <a:ext cx="325305" cy="629490"/>
            <a:chOff x="0" y="0"/>
            <a:chExt cx="578318" cy="1119091"/>
          </a:xfrm>
        </p:grpSpPr>
        <p:sp>
          <p:nvSpPr>
            <p:cNvPr id="121" name="Rounded Rectangle">
              <a:extLst>
                <a:ext uri="{FF2B5EF4-FFF2-40B4-BE49-F238E27FC236}">
                  <a16:creationId xmlns:a16="http://schemas.microsoft.com/office/drawing/2014/main" id="{FCB70D68-D75D-8F4F-8AC6-57B24FBD0E6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22" name="1">
              <a:extLst>
                <a:ext uri="{FF2B5EF4-FFF2-40B4-BE49-F238E27FC236}">
                  <a16:creationId xmlns:a16="http://schemas.microsoft.com/office/drawing/2014/main" id="{3E39AC5C-7F71-8340-A12D-727B71C2A9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23" name="Rounded Rectangle">
            <a:extLst>
              <a:ext uri="{FF2B5EF4-FFF2-40B4-BE49-F238E27FC236}">
                <a16:creationId xmlns:a16="http://schemas.microsoft.com/office/drawing/2014/main" id="{38E41BD8-E9D2-274C-A9B0-2205FE68E5FE}"/>
              </a:ext>
            </a:extLst>
          </p:cNvPr>
          <p:cNvSpPr/>
          <p:nvPr/>
        </p:nvSpPr>
        <p:spPr>
          <a:xfrm>
            <a:off x="10200678" y="4510122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124" name="Straight Arrow Connector 37">
            <a:extLst>
              <a:ext uri="{FF2B5EF4-FFF2-40B4-BE49-F238E27FC236}">
                <a16:creationId xmlns:a16="http://schemas.microsoft.com/office/drawing/2014/main" id="{451505EC-B3EC-5C49-AEFB-F882676136B4}"/>
              </a:ext>
            </a:extLst>
          </p:cNvPr>
          <p:cNvCxnSpPr>
            <a:cxnSpLocks/>
            <a:stCxn id="126" idx="3"/>
            <a:endCxn id="133" idx="0"/>
          </p:cNvCxnSpPr>
          <p:nvPr/>
        </p:nvCxnSpPr>
        <p:spPr>
          <a:xfrm>
            <a:off x="8937138" y="4207713"/>
            <a:ext cx="2099738" cy="30240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">
            <a:extLst>
              <a:ext uri="{FF2B5EF4-FFF2-40B4-BE49-F238E27FC236}">
                <a16:creationId xmlns:a16="http://schemas.microsoft.com/office/drawing/2014/main" id="{C50DA172-CB99-D14C-878B-BCB19B3CA230}"/>
              </a:ext>
            </a:extLst>
          </p:cNvPr>
          <p:cNvSpPr/>
          <p:nvPr/>
        </p:nvSpPr>
        <p:spPr>
          <a:xfrm>
            <a:off x="10551641" y="449959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855FD11C-ED08-A842-BA12-787D8C35FFDC}"/>
              </a:ext>
            </a:extLst>
          </p:cNvPr>
          <p:cNvSpPr/>
          <p:nvPr/>
        </p:nvSpPr>
        <p:spPr>
          <a:xfrm>
            <a:off x="8026351" y="3892968"/>
            <a:ext cx="910787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Sink</a:t>
            </a:r>
            <a:endParaRPr sz="1200" dirty="0"/>
          </a:p>
        </p:txBody>
      </p:sp>
      <p:cxnSp>
        <p:nvCxnSpPr>
          <p:cNvPr id="127" name="Straight Arrow Connector 37">
            <a:extLst>
              <a:ext uri="{FF2B5EF4-FFF2-40B4-BE49-F238E27FC236}">
                <a16:creationId xmlns:a16="http://schemas.microsoft.com/office/drawing/2014/main" id="{A3B34ADD-EC25-D04F-BA5D-45476718B8BD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539412" y="4196350"/>
            <a:ext cx="486939" cy="1136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">
            <a:extLst>
              <a:ext uri="{FF2B5EF4-FFF2-40B4-BE49-F238E27FC236}">
                <a16:creationId xmlns:a16="http://schemas.microsoft.com/office/drawing/2014/main" id="{2B04794F-4022-7843-B72E-F8BA25CE5825}"/>
              </a:ext>
            </a:extLst>
          </p:cNvPr>
          <p:cNvSpPr/>
          <p:nvPr/>
        </p:nvSpPr>
        <p:spPr>
          <a:xfrm>
            <a:off x="10874223" y="4510122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386539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213004</TotalTime>
  <Words>804</Words>
  <Application>Microsoft Macintosh PowerPoint</Application>
  <PresentationFormat>Widescreen</PresentationFormat>
  <Paragraphs>357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IBM Plex Mono SemiBold</vt:lpstr>
      <vt:lpstr>IBM Plex Sans</vt:lpstr>
      <vt:lpstr>BLANK</vt:lpstr>
      <vt:lpstr>Flink Architecture</vt:lpstr>
      <vt:lpstr>PowerPoint Presentation</vt:lpstr>
      <vt:lpstr>Flink Architecture</vt:lpstr>
      <vt:lpstr>Event-driven applications</vt:lpstr>
      <vt:lpstr>State Management</vt:lpstr>
      <vt:lpstr>Windowing examples</vt:lpstr>
      <vt:lpstr>Checkpointing</vt:lpstr>
      <vt:lpstr>Checkpointing</vt:lpstr>
      <vt:lpstr>End to end exactly once</vt:lpstr>
      <vt:lpstr>End to end exactly once</vt:lpstr>
      <vt:lpstr>Rule Engine Integration</vt:lpstr>
      <vt:lpstr>Kafka – SQL – Elastic Search – Kibana Integration</vt:lpstr>
      <vt:lpstr>PowerPoint Presentation</vt:lpstr>
      <vt:lpstr>Rule Engine Integration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2798</cp:revision>
  <cp:lastPrinted>2016-03-10T02:30:19Z</cp:lastPrinted>
  <dcterms:created xsi:type="dcterms:W3CDTF">2015-06-25T15:18:43Z</dcterms:created>
  <dcterms:modified xsi:type="dcterms:W3CDTF">2022-03-23T04:39:25Z</dcterms:modified>
</cp:coreProperties>
</file>