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4"/>
  </p:notesMasterIdLst>
  <p:sldIdLst>
    <p:sldId id="2676" r:id="rId2"/>
    <p:sldId id="2677" r:id="rId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00813C"/>
    <a:srgbClr val="244311"/>
    <a:srgbClr val="9D381C"/>
    <a:srgbClr val="1B44A7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87725" autoAdjust="0"/>
  </p:normalViewPr>
  <p:slideViewPr>
    <p:cSldViewPr snapToGrid="0">
      <p:cViewPr varScale="1">
        <p:scale>
          <a:sx n="60" d="100"/>
          <a:sy n="60" d="100"/>
        </p:scale>
        <p:origin x="12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209235</TotalTime>
  <Words>45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IBM Plex Mono SemiBold</vt:lpstr>
      <vt:lpstr>IBM Plex Sans</vt:lpstr>
      <vt:lpstr>BLANK</vt:lpstr>
      <vt:lpstr>Flink Architecture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2771</cp:revision>
  <cp:lastPrinted>2016-03-10T02:30:19Z</cp:lastPrinted>
  <dcterms:created xsi:type="dcterms:W3CDTF">2015-06-25T15:18:43Z</dcterms:created>
  <dcterms:modified xsi:type="dcterms:W3CDTF">2020-12-29T18:48:30Z</dcterms:modified>
</cp:coreProperties>
</file>