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3"/>
  </p:notesMasterIdLst>
  <p:sldIdLst>
    <p:sldId id="2678" r:id="rId2"/>
    <p:sldId id="2681" r:id="rId3"/>
    <p:sldId id="2676" r:id="rId4"/>
    <p:sldId id="2679" r:id="rId5"/>
    <p:sldId id="2682" r:id="rId6"/>
    <p:sldId id="2680" r:id="rId7"/>
    <p:sldId id="2683" r:id="rId8"/>
    <p:sldId id="2684" r:id="rId9"/>
    <p:sldId id="2677" r:id="rId10"/>
    <p:sldId id="2685" r:id="rId11"/>
    <p:sldId id="2686" r:id="rId1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D76F59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55" autoAdjust="0"/>
  </p:normalViewPr>
  <p:slideViewPr>
    <p:cSldViewPr snapToGrid="0">
      <p:cViewPr varScale="1">
        <p:scale>
          <a:sx n="105" d="100"/>
          <a:sy n="105" d="100"/>
        </p:scale>
        <p:origin x="216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master process that controls the execution of a single application—each application is controlled by a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receives an application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451353" y="3187220"/>
            <a:ext cx="2288260" cy="112401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1688239"/>
          </a:xfrm>
          <a:custGeom>
            <a:avLst/>
            <a:gdLst>
              <a:gd name="connsiteX0" fmla="*/ 0 w 3686759"/>
              <a:gd name="connsiteY0" fmla="*/ 0 h 1688239"/>
              <a:gd name="connsiteX1" fmla="*/ 489812 w 3686759"/>
              <a:gd name="connsiteY1" fmla="*/ 0 h 1688239"/>
              <a:gd name="connsiteX2" fmla="*/ 905889 w 3686759"/>
              <a:gd name="connsiteY2" fmla="*/ 0 h 1688239"/>
              <a:gd name="connsiteX3" fmla="*/ 1506304 w 3686759"/>
              <a:gd name="connsiteY3" fmla="*/ 0 h 1688239"/>
              <a:gd name="connsiteX4" fmla="*/ 1996117 w 3686759"/>
              <a:gd name="connsiteY4" fmla="*/ 0 h 1688239"/>
              <a:gd name="connsiteX5" fmla="*/ 2485929 w 3686759"/>
              <a:gd name="connsiteY5" fmla="*/ 0 h 1688239"/>
              <a:gd name="connsiteX6" fmla="*/ 3086344 w 3686759"/>
              <a:gd name="connsiteY6" fmla="*/ 0 h 1688239"/>
              <a:gd name="connsiteX7" fmla="*/ 3686759 w 3686759"/>
              <a:gd name="connsiteY7" fmla="*/ 0 h 1688239"/>
              <a:gd name="connsiteX8" fmla="*/ 3686759 w 3686759"/>
              <a:gd name="connsiteY8" fmla="*/ 596511 h 1688239"/>
              <a:gd name="connsiteX9" fmla="*/ 3686759 w 3686759"/>
              <a:gd name="connsiteY9" fmla="*/ 1125493 h 1688239"/>
              <a:gd name="connsiteX10" fmla="*/ 3686759 w 3686759"/>
              <a:gd name="connsiteY10" fmla="*/ 1688239 h 1688239"/>
              <a:gd name="connsiteX11" fmla="*/ 3160079 w 3686759"/>
              <a:gd name="connsiteY11" fmla="*/ 1688239 h 1688239"/>
              <a:gd name="connsiteX12" fmla="*/ 2670267 w 3686759"/>
              <a:gd name="connsiteY12" fmla="*/ 1688239 h 1688239"/>
              <a:gd name="connsiteX13" fmla="*/ 2069852 w 3686759"/>
              <a:gd name="connsiteY13" fmla="*/ 1688239 h 1688239"/>
              <a:gd name="connsiteX14" fmla="*/ 1469437 w 3686759"/>
              <a:gd name="connsiteY14" fmla="*/ 1688239 h 1688239"/>
              <a:gd name="connsiteX15" fmla="*/ 1016492 w 3686759"/>
              <a:gd name="connsiteY15" fmla="*/ 1688239 h 1688239"/>
              <a:gd name="connsiteX16" fmla="*/ 489812 w 3686759"/>
              <a:gd name="connsiteY16" fmla="*/ 1688239 h 1688239"/>
              <a:gd name="connsiteX17" fmla="*/ 0 w 3686759"/>
              <a:gd name="connsiteY17" fmla="*/ 1688239 h 1688239"/>
              <a:gd name="connsiteX18" fmla="*/ 0 w 3686759"/>
              <a:gd name="connsiteY18" fmla="*/ 1125493 h 1688239"/>
              <a:gd name="connsiteX19" fmla="*/ 0 w 3686759"/>
              <a:gd name="connsiteY19" fmla="*/ 596511 h 1688239"/>
              <a:gd name="connsiteX20" fmla="*/ 0 w 3686759"/>
              <a:gd name="connsiteY20" fmla="*/ 0 h 168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6759" h="1688239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02396" y="216668"/>
                  <a:pt x="3662713" y="459001"/>
                  <a:pt x="3686759" y="596511"/>
                </a:cubicBezTo>
                <a:cubicBezTo>
                  <a:pt x="3710805" y="734021"/>
                  <a:pt x="3631405" y="898447"/>
                  <a:pt x="3686759" y="1125493"/>
                </a:cubicBezTo>
                <a:cubicBezTo>
                  <a:pt x="3742113" y="1352539"/>
                  <a:pt x="3669190" y="1456361"/>
                  <a:pt x="3686759" y="1688239"/>
                </a:cubicBezTo>
                <a:cubicBezTo>
                  <a:pt x="3581225" y="1741660"/>
                  <a:pt x="3346300" y="1643952"/>
                  <a:pt x="3160079" y="1688239"/>
                </a:cubicBezTo>
                <a:cubicBezTo>
                  <a:pt x="2973858" y="1732526"/>
                  <a:pt x="2831903" y="1673660"/>
                  <a:pt x="2670267" y="1688239"/>
                </a:cubicBezTo>
                <a:cubicBezTo>
                  <a:pt x="2508631" y="1702818"/>
                  <a:pt x="2191193" y="1674643"/>
                  <a:pt x="2069852" y="1688239"/>
                </a:cubicBezTo>
                <a:cubicBezTo>
                  <a:pt x="1948512" y="1701835"/>
                  <a:pt x="1592532" y="1616809"/>
                  <a:pt x="1469437" y="1688239"/>
                </a:cubicBezTo>
                <a:cubicBezTo>
                  <a:pt x="1346342" y="1759669"/>
                  <a:pt x="1223471" y="1633925"/>
                  <a:pt x="1016492" y="1688239"/>
                </a:cubicBezTo>
                <a:cubicBezTo>
                  <a:pt x="809513" y="1742553"/>
                  <a:pt x="654232" y="1684842"/>
                  <a:pt x="489812" y="1688239"/>
                </a:cubicBezTo>
                <a:cubicBezTo>
                  <a:pt x="325392" y="1691636"/>
                  <a:pt x="238895" y="1672037"/>
                  <a:pt x="0" y="1688239"/>
                </a:cubicBezTo>
                <a:cubicBezTo>
                  <a:pt x="-34180" y="1482564"/>
                  <a:pt x="37530" y="1332944"/>
                  <a:pt x="0" y="1125493"/>
                </a:cubicBezTo>
                <a:cubicBezTo>
                  <a:pt x="-37530" y="918042"/>
                  <a:pt x="29909" y="776554"/>
                  <a:pt x="0" y="596511"/>
                </a:cubicBezTo>
                <a:cubicBezTo>
                  <a:pt x="-29909" y="416468"/>
                  <a:pt x="19501" y="1360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2339413"/>
            <a:ext cx="162941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6848579" y="230439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786909" y="2428503"/>
            <a:ext cx="3061670" cy="17659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2795776" y="3047204"/>
            <a:ext cx="2022576" cy="166972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599055-F5DC-BE47-B256-D43FB1A92DDC}"/>
              </a:ext>
            </a:extLst>
          </p:cNvPr>
          <p:cNvSpPr txBox="1"/>
          <p:nvPr/>
        </p:nvSpPr>
        <p:spPr>
          <a:xfrm>
            <a:off x="4502839" y="2477725"/>
            <a:ext cx="12369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Situation detection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6300385" y="972125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Management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8730912" y="1073324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AD6DF-EE87-1C4A-90A3-BF0100D9A84B}"/>
              </a:ext>
            </a:extLst>
          </p:cNvPr>
          <p:cNvGrpSpPr/>
          <p:nvPr/>
        </p:nvGrpSpPr>
        <p:grpSpPr>
          <a:xfrm>
            <a:off x="2304091" y="818138"/>
            <a:ext cx="634790" cy="768402"/>
            <a:chOff x="8598846" y="586472"/>
            <a:chExt cx="634790" cy="76840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01D38A-A1FB-874A-8A12-6D1FD362AD04}"/>
                </a:ext>
              </a:extLst>
            </p:cNvPr>
            <p:cNvGrpSpPr/>
            <p:nvPr/>
          </p:nvGrpSpPr>
          <p:grpSpPr>
            <a:xfrm>
              <a:off x="8605343" y="586472"/>
              <a:ext cx="621791" cy="621792"/>
              <a:chOff x="8605343" y="586472"/>
              <a:chExt cx="621791" cy="621792"/>
            </a:xfrm>
          </p:grpSpPr>
          <p:sp>
            <p:nvSpPr>
              <p:cNvPr id="108" name="Shape 224">
                <a:extLst>
                  <a:ext uri="{FF2B5EF4-FFF2-40B4-BE49-F238E27FC236}">
                    <a16:creationId xmlns:a16="http://schemas.microsoft.com/office/drawing/2014/main" id="{3278BA67-314E-4544-95C1-0EBC637EC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5343" y="5864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11280D4-316F-7F4D-BC82-CA2C141F4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5289" y="659903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7" name="Shape 226">
              <a:extLst>
                <a:ext uri="{FF2B5EF4-FFF2-40B4-BE49-F238E27FC236}">
                  <a16:creationId xmlns:a16="http://schemas.microsoft.com/office/drawing/2014/main" id="{0C8837A1-A783-F34C-BD6A-EF98E64830A2}"/>
                </a:ext>
              </a:extLst>
            </p:cNvPr>
            <p:cNvSpPr/>
            <p:nvPr/>
          </p:nvSpPr>
          <p:spPr>
            <a:xfrm>
              <a:off x="8598846" y="1231763"/>
              <a:ext cx="634790" cy="12311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E0EE49-0BCE-ED44-A089-02EA6B0559EE}"/>
              </a:ext>
            </a:extLst>
          </p:cNvPr>
          <p:cNvSpPr/>
          <p:nvPr/>
        </p:nvSpPr>
        <p:spPr>
          <a:xfrm>
            <a:off x="2142430" y="703796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 environment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22568-537A-964C-84CC-5B2BBACFE044}"/>
              </a:ext>
            </a:extLst>
          </p:cNvPr>
          <p:cNvGrpSpPr/>
          <p:nvPr/>
        </p:nvGrpSpPr>
        <p:grpSpPr>
          <a:xfrm>
            <a:off x="8840210" y="2791332"/>
            <a:ext cx="467995" cy="467995"/>
            <a:chOff x="10758861" y="1932833"/>
            <a:chExt cx="467995" cy="467995"/>
          </a:xfrm>
        </p:grpSpPr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55EBF5A4-1BF7-EA41-A419-C5069B4F52F1}"/>
                </a:ext>
              </a:extLst>
            </p:cNvPr>
            <p:cNvSpPr/>
            <p:nvPr/>
          </p:nvSpPr>
          <p:spPr>
            <a:xfrm>
              <a:off x="10758861" y="1932833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33933" y="0"/>
                  </a:moveTo>
                  <a:lnTo>
                    <a:pt x="189269" y="4286"/>
                  </a:lnTo>
                  <a:lnTo>
                    <a:pt x="145934" y="17144"/>
                  </a:lnTo>
                  <a:lnTo>
                    <a:pt x="105261" y="38576"/>
                  </a:lnTo>
                  <a:lnTo>
                    <a:pt x="68579" y="68580"/>
                  </a:lnTo>
                  <a:lnTo>
                    <a:pt x="38576" y="105261"/>
                  </a:lnTo>
                  <a:lnTo>
                    <a:pt x="17144" y="145934"/>
                  </a:lnTo>
                  <a:lnTo>
                    <a:pt x="4286" y="189269"/>
                  </a:lnTo>
                  <a:lnTo>
                    <a:pt x="0" y="233933"/>
                  </a:lnTo>
                  <a:lnTo>
                    <a:pt x="4286" y="278598"/>
                  </a:lnTo>
                  <a:lnTo>
                    <a:pt x="17144" y="321933"/>
                  </a:lnTo>
                  <a:lnTo>
                    <a:pt x="38576" y="362606"/>
                  </a:lnTo>
                  <a:lnTo>
                    <a:pt x="68579" y="399288"/>
                  </a:lnTo>
                  <a:lnTo>
                    <a:pt x="105261" y="429291"/>
                  </a:lnTo>
                  <a:lnTo>
                    <a:pt x="145934" y="450722"/>
                  </a:lnTo>
                  <a:lnTo>
                    <a:pt x="189269" y="463581"/>
                  </a:lnTo>
                  <a:lnTo>
                    <a:pt x="233934" y="467867"/>
                  </a:lnTo>
                  <a:lnTo>
                    <a:pt x="278598" y="463581"/>
                  </a:lnTo>
                  <a:lnTo>
                    <a:pt x="321933" y="450722"/>
                  </a:lnTo>
                  <a:lnTo>
                    <a:pt x="362606" y="429291"/>
                  </a:lnTo>
                  <a:lnTo>
                    <a:pt x="399288" y="399288"/>
                  </a:lnTo>
                  <a:lnTo>
                    <a:pt x="429291" y="362606"/>
                  </a:lnTo>
                  <a:lnTo>
                    <a:pt x="450723" y="321933"/>
                  </a:lnTo>
                  <a:lnTo>
                    <a:pt x="463581" y="278598"/>
                  </a:lnTo>
                  <a:lnTo>
                    <a:pt x="467867" y="233934"/>
                  </a:lnTo>
                  <a:lnTo>
                    <a:pt x="463581" y="189269"/>
                  </a:lnTo>
                  <a:lnTo>
                    <a:pt x="450723" y="145934"/>
                  </a:lnTo>
                  <a:lnTo>
                    <a:pt x="429291" y="105261"/>
                  </a:lnTo>
                  <a:lnTo>
                    <a:pt x="399288" y="68580"/>
                  </a:lnTo>
                  <a:lnTo>
                    <a:pt x="362606" y="38576"/>
                  </a:lnTo>
                  <a:lnTo>
                    <a:pt x="321933" y="17144"/>
                  </a:lnTo>
                  <a:lnTo>
                    <a:pt x="278598" y="4286"/>
                  </a:lnTo>
                  <a:lnTo>
                    <a:pt x="233933" y="0"/>
                  </a:lnTo>
                  <a:close/>
                </a:path>
              </a:pathLst>
            </a:custGeom>
            <a:solidFill>
              <a:srgbClr val="BE2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58">
              <a:extLst>
                <a:ext uri="{FF2B5EF4-FFF2-40B4-BE49-F238E27FC236}">
                  <a16:creationId xmlns:a16="http://schemas.microsoft.com/office/drawing/2014/main" id="{5B99CA92-1A35-5F45-BB05-F6C35FEF16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3788" y="2014915"/>
              <a:ext cx="318143" cy="298901"/>
            </a:xfrm>
            <a:prstGeom prst="rect">
              <a:avLst/>
            </a:prstGeom>
          </p:spPr>
        </p:pic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99" y="3382348"/>
            <a:ext cx="305001" cy="3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" y="4384053"/>
            <a:ext cx="371618" cy="4907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98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650631" y="3233402"/>
            <a:ext cx="2042800" cy="1277111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2337292"/>
          </a:xfrm>
          <a:custGeom>
            <a:avLst/>
            <a:gdLst>
              <a:gd name="connsiteX0" fmla="*/ 0 w 3686759"/>
              <a:gd name="connsiteY0" fmla="*/ 0 h 2337292"/>
              <a:gd name="connsiteX1" fmla="*/ 489812 w 3686759"/>
              <a:gd name="connsiteY1" fmla="*/ 0 h 2337292"/>
              <a:gd name="connsiteX2" fmla="*/ 905889 w 3686759"/>
              <a:gd name="connsiteY2" fmla="*/ 0 h 2337292"/>
              <a:gd name="connsiteX3" fmla="*/ 1506304 w 3686759"/>
              <a:gd name="connsiteY3" fmla="*/ 0 h 2337292"/>
              <a:gd name="connsiteX4" fmla="*/ 1996117 w 3686759"/>
              <a:gd name="connsiteY4" fmla="*/ 0 h 2337292"/>
              <a:gd name="connsiteX5" fmla="*/ 2485929 w 3686759"/>
              <a:gd name="connsiteY5" fmla="*/ 0 h 2337292"/>
              <a:gd name="connsiteX6" fmla="*/ 3086344 w 3686759"/>
              <a:gd name="connsiteY6" fmla="*/ 0 h 2337292"/>
              <a:gd name="connsiteX7" fmla="*/ 3686759 w 3686759"/>
              <a:gd name="connsiteY7" fmla="*/ 0 h 2337292"/>
              <a:gd name="connsiteX8" fmla="*/ 3686759 w 3686759"/>
              <a:gd name="connsiteY8" fmla="*/ 631069 h 2337292"/>
              <a:gd name="connsiteX9" fmla="*/ 3686759 w 3686759"/>
              <a:gd name="connsiteY9" fmla="*/ 1168646 h 2337292"/>
              <a:gd name="connsiteX10" fmla="*/ 3686759 w 3686759"/>
              <a:gd name="connsiteY10" fmla="*/ 1706223 h 2337292"/>
              <a:gd name="connsiteX11" fmla="*/ 3686759 w 3686759"/>
              <a:gd name="connsiteY11" fmla="*/ 2337292 h 2337292"/>
              <a:gd name="connsiteX12" fmla="*/ 3123212 w 3686759"/>
              <a:gd name="connsiteY12" fmla="*/ 2337292 h 2337292"/>
              <a:gd name="connsiteX13" fmla="*/ 2522797 w 3686759"/>
              <a:gd name="connsiteY13" fmla="*/ 2337292 h 2337292"/>
              <a:gd name="connsiteX14" fmla="*/ 1922381 w 3686759"/>
              <a:gd name="connsiteY14" fmla="*/ 2337292 h 2337292"/>
              <a:gd name="connsiteX15" fmla="*/ 1469437 w 3686759"/>
              <a:gd name="connsiteY15" fmla="*/ 2337292 h 2337292"/>
              <a:gd name="connsiteX16" fmla="*/ 942757 w 3686759"/>
              <a:gd name="connsiteY16" fmla="*/ 2337292 h 2337292"/>
              <a:gd name="connsiteX17" fmla="*/ 0 w 3686759"/>
              <a:gd name="connsiteY17" fmla="*/ 2337292 h 2337292"/>
              <a:gd name="connsiteX18" fmla="*/ 0 w 3686759"/>
              <a:gd name="connsiteY18" fmla="*/ 1752969 h 2337292"/>
              <a:gd name="connsiteX19" fmla="*/ 0 w 3686759"/>
              <a:gd name="connsiteY19" fmla="*/ 1215392 h 2337292"/>
              <a:gd name="connsiteX20" fmla="*/ 0 w 3686759"/>
              <a:gd name="connsiteY20" fmla="*/ 677815 h 2337292"/>
              <a:gd name="connsiteX21" fmla="*/ 0 w 3686759"/>
              <a:gd name="connsiteY21" fmla="*/ 0 h 233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6759" h="2337292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42570" y="166612"/>
                  <a:pt x="3617166" y="390508"/>
                  <a:pt x="3686759" y="631069"/>
                </a:cubicBezTo>
                <a:cubicBezTo>
                  <a:pt x="3756352" y="871630"/>
                  <a:pt x="3653998" y="1008872"/>
                  <a:pt x="3686759" y="1168646"/>
                </a:cubicBezTo>
                <a:cubicBezTo>
                  <a:pt x="3719520" y="1328420"/>
                  <a:pt x="3625328" y="1527695"/>
                  <a:pt x="3686759" y="1706223"/>
                </a:cubicBezTo>
                <a:cubicBezTo>
                  <a:pt x="3748190" y="1884751"/>
                  <a:pt x="3645176" y="2041424"/>
                  <a:pt x="3686759" y="2337292"/>
                </a:cubicBezTo>
                <a:cubicBezTo>
                  <a:pt x="3520227" y="2348515"/>
                  <a:pt x="3365635" y="2315084"/>
                  <a:pt x="3123212" y="2337292"/>
                </a:cubicBezTo>
                <a:cubicBezTo>
                  <a:pt x="2880789" y="2359500"/>
                  <a:pt x="2644138" y="2323696"/>
                  <a:pt x="2522797" y="2337292"/>
                </a:cubicBezTo>
                <a:cubicBezTo>
                  <a:pt x="2401457" y="2350888"/>
                  <a:pt x="2052263" y="2266827"/>
                  <a:pt x="1922381" y="2337292"/>
                </a:cubicBezTo>
                <a:cubicBezTo>
                  <a:pt x="1792499" y="2407757"/>
                  <a:pt x="1672333" y="2336449"/>
                  <a:pt x="1469437" y="2337292"/>
                </a:cubicBezTo>
                <a:cubicBezTo>
                  <a:pt x="1266541" y="2338135"/>
                  <a:pt x="1107177" y="2333895"/>
                  <a:pt x="942757" y="2337292"/>
                </a:cubicBezTo>
                <a:cubicBezTo>
                  <a:pt x="778337" y="2340689"/>
                  <a:pt x="400607" y="2241648"/>
                  <a:pt x="0" y="2337292"/>
                </a:cubicBezTo>
                <a:cubicBezTo>
                  <a:pt x="-33523" y="2090760"/>
                  <a:pt x="38868" y="1970384"/>
                  <a:pt x="0" y="1752969"/>
                </a:cubicBezTo>
                <a:cubicBezTo>
                  <a:pt x="-38868" y="1535554"/>
                  <a:pt x="42536" y="1385183"/>
                  <a:pt x="0" y="1215392"/>
                </a:cubicBezTo>
                <a:cubicBezTo>
                  <a:pt x="-42536" y="1045601"/>
                  <a:pt x="48071" y="798655"/>
                  <a:pt x="0" y="677815"/>
                </a:cubicBezTo>
                <a:cubicBezTo>
                  <a:pt x="-48071" y="556975"/>
                  <a:pt x="24603" y="19440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310587" y="2339413"/>
            <a:ext cx="2712061" cy="102228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3124600" y="293786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3388445" y="3639873"/>
            <a:ext cx="1531656" cy="97531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7101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9498-1D84-234E-B968-FC10BF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4F7F4-F489-FE4A-AAF5-2DC71774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F4567-C46D-A543-AB72-61C17785A1F0}"/>
              </a:ext>
            </a:extLst>
          </p:cNvPr>
          <p:cNvSpPr/>
          <p:nvPr/>
        </p:nvSpPr>
        <p:spPr>
          <a:xfrm>
            <a:off x="4661952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F7A33-CFE0-7D4E-9000-F3BDE5906670}"/>
              </a:ext>
            </a:extLst>
          </p:cNvPr>
          <p:cNvSpPr/>
          <p:nvPr/>
        </p:nvSpPr>
        <p:spPr>
          <a:xfrm>
            <a:off x="8610498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3B18E-CE31-CB47-BFA1-D018050B1248}"/>
              </a:ext>
            </a:extLst>
          </p:cNvPr>
          <p:cNvSpPr/>
          <p:nvPr/>
        </p:nvSpPr>
        <p:spPr>
          <a:xfrm>
            <a:off x="6693298" y="968090"/>
            <a:ext cx="1240086" cy="438153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Manager</a:t>
            </a:r>
            <a:endParaRPr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044F7-70D5-914E-89F8-D4E254B8CBCF}"/>
              </a:ext>
            </a:extLst>
          </p:cNvPr>
          <p:cNvSpPr/>
          <p:nvPr/>
        </p:nvSpPr>
        <p:spPr>
          <a:xfrm>
            <a:off x="713406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Application</a:t>
            </a:r>
            <a:endParaRPr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718C6-1703-E54F-B08C-766E9B1D0784}"/>
              </a:ext>
            </a:extLst>
          </p:cNvPr>
          <p:cNvSpPr/>
          <p:nvPr/>
        </p:nvSpPr>
        <p:spPr>
          <a:xfrm>
            <a:off x="2687679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11D5A-08D8-8449-8F7D-0A607739770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33449" y="1312730"/>
            <a:ext cx="0" cy="1319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FB43-3950-1944-B9C8-C43C8D812FA3}"/>
              </a:ext>
            </a:extLst>
          </p:cNvPr>
          <p:cNvCxnSpPr>
            <a:cxnSpLocks/>
          </p:cNvCxnSpPr>
          <p:nvPr/>
        </p:nvCxnSpPr>
        <p:spPr>
          <a:xfrm>
            <a:off x="3293765" y="1312730"/>
            <a:ext cx="0" cy="1541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6F3B-ACC5-8C47-8111-ECCF825159E0}"/>
              </a:ext>
            </a:extLst>
          </p:cNvPr>
          <p:cNvCxnSpPr>
            <a:cxnSpLocks/>
          </p:cNvCxnSpPr>
          <p:nvPr/>
        </p:nvCxnSpPr>
        <p:spPr>
          <a:xfrm>
            <a:off x="5281995" y="1312730"/>
            <a:ext cx="27915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AA719-B9B6-7A4E-8433-7D6C8FCC7AE0}"/>
              </a:ext>
            </a:extLst>
          </p:cNvPr>
          <p:cNvCxnSpPr>
            <a:cxnSpLocks/>
          </p:cNvCxnSpPr>
          <p:nvPr/>
        </p:nvCxnSpPr>
        <p:spPr>
          <a:xfrm>
            <a:off x="7351391" y="1407983"/>
            <a:ext cx="0" cy="282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87B68-87C1-2F41-A7B2-62A0B5074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30541" y="1312730"/>
            <a:ext cx="0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62462-9A15-E24A-9EC4-A45D9BA3BD81}"/>
              </a:ext>
            </a:extLst>
          </p:cNvPr>
          <p:cNvCxnSpPr/>
          <p:nvPr/>
        </p:nvCxnSpPr>
        <p:spPr>
          <a:xfrm>
            <a:off x="1333449" y="1972547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076-0FEF-9445-A1BC-6E06D84B4AEF}"/>
              </a:ext>
            </a:extLst>
          </p:cNvPr>
          <p:cNvSpPr txBox="1"/>
          <p:nvPr/>
        </p:nvSpPr>
        <p:spPr>
          <a:xfrm>
            <a:off x="1787577" y="16889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BA12F0-794D-3B48-80EC-98ADB25A189F}"/>
              </a:ext>
            </a:extLst>
          </p:cNvPr>
          <p:cNvCxnSpPr/>
          <p:nvPr/>
        </p:nvCxnSpPr>
        <p:spPr>
          <a:xfrm>
            <a:off x="3293765" y="2088585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CA173-5BCA-4040-A4BA-4AD1CE30FCAA}"/>
              </a:ext>
            </a:extLst>
          </p:cNvPr>
          <p:cNvSpPr txBox="1"/>
          <p:nvPr/>
        </p:nvSpPr>
        <p:spPr>
          <a:xfrm>
            <a:off x="3824197" y="18413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BAFBE2-5590-D047-A51F-7A0CB1C8F3B7}"/>
              </a:ext>
            </a:extLst>
          </p:cNvPr>
          <p:cNvCxnSpPr>
            <a:cxnSpLocks/>
          </p:cNvCxnSpPr>
          <p:nvPr/>
        </p:nvCxnSpPr>
        <p:spPr>
          <a:xfrm>
            <a:off x="5281995" y="2254840"/>
            <a:ext cx="206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A3285-38AE-8D4D-AE23-8E7540DFCDDA}"/>
              </a:ext>
            </a:extLst>
          </p:cNvPr>
          <p:cNvSpPr txBox="1"/>
          <p:nvPr/>
        </p:nvSpPr>
        <p:spPr>
          <a:xfrm>
            <a:off x="5902156" y="200342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Slots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C6001D-09A9-EE4E-9F58-E5839CC536E5}"/>
              </a:ext>
            </a:extLst>
          </p:cNvPr>
          <p:cNvCxnSpPr>
            <a:cxnSpLocks/>
          </p:cNvCxnSpPr>
          <p:nvPr/>
        </p:nvCxnSpPr>
        <p:spPr>
          <a:xfrm>
            <a:off x="7351391" y="2415040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4F74A-D6F5-BE4A-8292-FA7ED38EE697}"/>
              </a:ext>
            </a:extLst>
          </p:cNvPr>
          <p:cNvSpPr/>
          <p:nvPr/>
        </p:nvSpPr>
        <p:spPr>
          <a:xfrm>
            <a:off x="8762898" y="11222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3337F1D-20AB-174F-93A4-E05F60229DEC}"/>
              </a:ext>
            </a:extLst>
          </p:cNvPr>
          <p:cNvSpPr/>
          <p:nvPr/>
        </p:nvSpPr>
        <p:spPr>
          <a:xfrm>
            <a:off x="8915298" y="12746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C76BD-299F-7142-81D8-056A626826D8}"/>
              </a:ext>
            </a:extLst>
          </p:cNvPr>
          <p:cNvSpPr txBox="1"/>
          <p:nvPr/>
        </p:nvSpPr>
        <p:spPr>
          <a:xfrm>
            <a:off x="7679509" y="21428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70C3-441C-7344-9E4A-63D02A39EB8D}"/>
              </a:ext>
            </a:extLst>
          </p:cNvPr>
          <p:cNvCxnSpPr>
            <a:cxnSpLocks/>
          </p:cNvCxnSpPr>
          <p:nvPr/>
        </p:nvCxnSpPr>
        <p:spPr>
          <a:xfrm>
            <a:off x="7351391" y="3052351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9F178-B1EE-8D4B-8301-28405D299277}"/>
              </a:ext>
            </a:extLst>
          </p:cNvPr>
          <p:cNvCxnSpPr>
            <a:cxnSpLocks/>
          </p:cNvCxnSpPr>
          <p:nvPr/>
        </p:nvCxnSpPr>
        <p:spPr>
          <a:xfrm>
            <a:off x="7351391" y="2732555"/>
            <a:ext cx="1879150" cy="34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2AB7-509E-CF48-8017-25676A83D2D2}"/>
              </a:ext>
            </a:extLst>
          </p:cNvPr>
          <p:cNvSpPr txBox="1"/>
          <p:nvPr/>
        </p:nvSpPr>
        <p:spPr>
          <a:xfrm>
            <a:off x="7713378" y="248151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slots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D7F4E-EBF7-6F4B-A9B0-7780C6B32A2C}"/>
              </a:ext>
            </a:extLst>
          </p:cNvPr>
          <p:cNvSpPr txBox="1"/>
          <p:nvPr/>
        </p:nvSpPr>
        <p:spPr>
          <a:xfrm>
            <a:off x="7696445" y="27991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 slot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78CE68-DF75-2946-A836-005CA181B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3412" y="3618281"/>
            <a:ext cx="386740" cy="72482"/>
          </a:xfrm>
          <a:prstGeom prst="curvedConnector4">
            <a:avLst>
              <a:gd name="adj1" fmla="val 28653"/>
              <a:gd name="adj2" fmla="val 415389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67F67-9D02-E848-B1C9-C74D050386E7}"/>
              </a:ext>
            </a:extLst>
          </p:cNvPr>
          <p:cNvSpPr/>
          <p:nvPr/>
        </p:nvSpPr>
        <p:spPr>
          <a:xfrm>
            <a:off x="8506387" y="3682781"/>
            <a:ext cx="796636" cy="33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D8F83A-9F6D-4544-9EA7-58F0317A2037}"/>
              </a:ext>
            </a:extLst>
          </p:cNvPr>
          <p:cNvSpPr txBox="1"/>
          <p:nvPr/>
        </p:nvSpPr>
        <p:spPr>
          <a:xfrm>
            <a:off x="9439816" y="323865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Exchange</a:t>
            </a:r>
          </a:p>
          <a:p>
            <a:r>
              <a:rPr lang="en-US" sz="1000" dirty="0"/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8668A-1D48-CB4F-90F2-E4C7780E5021}"/>
              </a:ext>
            </a:extLst>
          </p:cNvPr>
          <p:cNvCxnSpPr>
            <a:cxnSpLocks/>
          </p:cNvCxnSpPr>
          <p:nvPr/>
        </p:nvCxnSpPr>
        <p:spPr>
          <a:xfrm flipV="1">
            <a:off x="5309910" y="3497207"/>
            <a:ext cx="3903964" cy="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96D8BA-7972-4C4A-919E-169ECD584035}"/>
              </a:ext>
            </a:extLst>
          </p:cNvPr>
          <p:cNvCxnSpPr>
            <a:cxnSpLocks/>
          </p:cNvCxnSpPr>
          <p:nvPr/>
        </p:nvCxnSpPr>
        <p:spPr>
          <a:xfrm>
            <a:off x="5254081" y="3263638"/>
            <a:ext cx="40489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D1215A-A9F5-8D49-AABD-3A395E6AC77F}"/>
              </a:ext>
            </a:extLst>
          </p:cNvPr>
          <p:cNvSpPr txBox="1"/>
          <p:nvPr/>
        </p:nvSpPr>
        <p:spPr>
          <a:xfrm>
            <a:off x="5945850" y="30283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Offer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962FC-8408-EE40-AE5C-AC4894372465}"/>
              </a:ext>
            </a:extLst>
          </p:cNvPr>
          <p:cNvSpPr txBox="1"/>
          <p:nvPr/>
        </p:nvSpPr>
        <p:spPr>
          <a:xfrm>
            <a:off x="5859713" y="3300053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Tasks in Slots</a:t>
            </a:r>
          </a:p>
        </p:txBody>
      </p:sp>
    </p:spTree>
    <p:extLst>
      <p:ext uri="{BB962C8B-B14F-4D97-AF65-F5344CB8AC3E}">
        <p14:creationId xmlns:p14="http://schemas.microsoft.com/office/powerpoint/2010/main" val="2068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223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C8B-5112-D546-A3A9-3FC9EF4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D450-70BB-9442-8BEA-DAEF8D499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31DABE-4B78-6F41-B6A3-68B6BDF3AC47}"/>
              </a:ext>
            </a:extLst>
          </p:cNvPr>
          <p:cNvSpPr/>
          <p:nvPr/>
        </p:nvSpPr>
        <p:spPr>
          <a:xfrm>
            <a:off x="5611015" y="136907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2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275-7C57-5543-9B8D-1FEFB124B0FE}"/>
              </a:ext>
            </a:extLst>
          </p:cNvPr>
          <p:cNvGrpSpPr/>
          <p:nvPr/>
        </p:nvGrpSpPr>
        <p:grpSpPr>
          <a:xfrm>
            <a:off x="3747753" y="1305020"/>
            <a:ext cx="683178" cy="629490"/>
            <a:chOff x="1294747" y="2194834"/>
            <a:chExt cx="683178" cy="629490"/>
          </a:xfrm>
        </p:grpSpPr>
        <p:grpSp>
          <p:nvGrpSpPr>
            <p:cNvPr id="6" name="Rounded Rectangle 16">
              <a:extLst>
                <a:ext uri="{FF2B5EF4-FFF2-40B4-BE49-F238E27FC236}">
                  <a16:creationId xmlns:a16="http://schemas.microsoft.com/office/drawing/2014/main" id="{2E254DB3-9E17-9A4A-AC7B-5FC4E57608A7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4" name="Rounded Rectangle">
                <a:extLst>
                  <a:ext uri="{FF2B5EF4-FFF2-40B4-BE49-F238E27FC236}">
                    <a16:creationId xmlns:a16="http://schemas.microsoft.com/office/drawing/2014/main" id="{D7F3AEAD-4C63-9041-B090-A618F1DFD280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5" name="0">
                <a:extLst>
                  <a:ext uri="{FF2B5EF4-FFF2-40B4-BE49-F238E27FC236}">
                    <a16:creationId xmlns:a16="http://schemas.microsoft.com/office/drawing/2014/main" id="{E16A37FA-54F3-8A4C-9857-1AC8A9FE0B57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7" name="Rounded Rectangle 17">
              <a:extLst>
                <a:ext uri="{FF2B5EF4-FFF2-40B4-BE49-F238E27FC236}">
                  <a16:creationId xmlns:a16="http://schemas.microsoft.com/office/drawing/2014/main" id="{31D62DF5-D992-4D4F-9FF7-9987EA38D43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6341869-C406-0649-B6C3-5AD0351B5E6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1">
                <a:extLst>
                  <a:ext uri="{FF2B5EF4-FFF2-40B4-BE49-F238E27FC236}">
                    <a16:creationId xmlns:a16="http://schemas.microsoft.com/office/drawing/2014/main" id="{E7698142-9BC5-334A-86E9-9596A7808EF2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EC84E0FF-BB89-EF44-B91F-748622ACC3F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415051" y="1619766"/>
            <a:ext cx="1195964" cy="1499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Rounded Rectangle 16">
            <a:extLst>
              <a:ext uri="{FF2B5EF4-FFF2-40B4-BE49-F238E27FC236}">
                <a16:creationId xmlns:a16="http://schemas.microsoft.com/office/drawing/2014/main" id="{B290DD88-9B53-7748-9770-14EE1503828D}"/>
              </a:ext>
            </a:extLst>
          </p:cNvPr>
          <p:cNvGrpSpPr/>
          <p:nvPr/>
        </p:nvGrpSpPr>
        <p:grpSpPr>
          <a:xfrm>
            <a:off x="8026519" y="1323895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84D074F-73C3-4944-8E48-DFF4FDAB9E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0">
              <a:extLst>
                <a:ext uri="{FF2B5EF4-FFF2-40B4-BE49-F238E27FC236}">
                  <a16:creationId xmlns:a16="http://schemas.microsoft.com/office/drawing/2014/main" id="{F658CFE8-C049-6E45-9DAD-69E071B7E74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0" name="Rounded Rectangle 17">
            <a:extLst>
              <a:ext uri="{FF2B5EF4-FFF2-40B4-BE49-F238E27FC236}">
                <a16:creationId xmlns:a16="http://schemas.microsoft.com/office/drawing/2014/main" id="{FE5ED820-369D-444E-AA81-AC03CA071B2E}"/>
              </a:ext>
            </a:extLst>
          </p:cNvPr>
          <p:cNvGrpSpPr/>
          <p:nvPr/>
        </p:nvGrpSpPr>
        <p:grpSpPr>
          <a:xfrm>
            <a:off x="8384392" y="1323895"/>
            <a:ext cx="325305" cy="629490"/>
            <a:chOff x="0" y="0"/>
            <a:chExt cx="578318" cy="1119091"/>
          </a:xfrm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AB233F59-7035-5A48-BE6E-1F849CA11F3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FFBDC73A-3DC6-E247-95CB-FABC457D637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36A7BFEE-8C83-7248-ABC7-B9818E36CAF2}"/>
              </a:ext>
            </a:extLst>
          </p:cNvPr>
          <p:cNvSpPr/>
          <p:nvPr/>
        </p:nvSpPr>
        <p:spPr>
          <a:xfrm>
            <a:off x="8735355" y="132389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4" name="Rounded Rectangle 18">
            <a:extLst>
              <a:ext uri="{FF2B5EF4-FFF2-40B4-BE49-F238E27FC236}">
                <a16:creationId xmlns:a16="http://schemas.microsoft.com/office/drawing/2014/main" id="{ED6E8A2B-4FB1-C741-94EF-5A551D4F2D60}"/>
              </a:ext>
            </a:extLst>
          </p:cNvPr>
          <p:cNvGrpSpPr/>
          <p:nvPr/>
        </p:nvGrpSpPr>
        <p:grpSpPr>
          <a:xfrm>
            <a:off x="9071117" y="132389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3D44A17A-CC0F-4D40-BB45-AAA598E6D8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6B3F2FCE-4180-8648-8612-506CFFF557A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CC540554-7C20-D246-A242-982FB4B8366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054427" y="1634757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D4C99C61-E8F0-0948-BEF1-1666C27811CC}"/>
              </a:ext>
            </a:extLst>
          </p:cNvPr>
          <p:cNvSpPr/>
          <p:nvPr/>
        </p:nvSpPr>
        <p:spPr>
          <a:xfrm>
            <a:off x="5786750" y="2279927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7E7E0-3F5B-F64E-B054-DEEF6297E0C1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>
            <a:off x="6332721" y="1900441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722068-E792-E144-9CD6-A34E0534D016}"/>
              </a:ext>
            </a:extLst>
          </p:cNvPr>
          <p:cNvSpPr/>
          <p:nvPr/>
        </p:nvSpPr>
        <p:spPr>
          <a:xfrm>
            <a:off x="948931" y="1354081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D3948F9E-AC8B-8D4E-BA45-6EEDAF05678F}"/>
              </a:ext>
            </a:extLst>
          </p:cNvPr>
          <p:cNvSpPr/>
          <p:nvPr/>
        </p:nvSpPr>
        <p:spPr>
          <a:xfrm>
            <a:off x="1124666" y="218605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F01F5-6EB8-A24D-B5CE-574EF795F6C3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>
            <a:off x="1565261" y="1885449"/>
            <a:ext cx="105376" cy="30060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4D56A159-A6AB-E94C-96DC-997F919FCDD5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2181590" y="1619765"/>
            <a:ext cx="1566163" cy="127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0FF259-4E73-DA4B-958B-72DC16FF2B73}"/>
              </a:ext>
            </a:extLst>
          </p:cNvPr>
          <p:cNvSpPr/>
          <p:nvPr/>
        </p:nvSpPr>
        <p:spPr>
          <a:xfrm>
            <a:off x="5638128" y="3229540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3</a:t>
            </a:r>
            <a:endParaRPr sz="1200" dirty="0"/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6FE418B2-F5DE-0A4B-A4A8-85C6022BE628}"/>
              </a:ext>
            </a:extLst>
          </p:cNvPr>
          <p:cNvGrpSpPr/>
          <p:nvPr/>
        </p:nvGrpSpPr>
        <p:grpSpPr>
          <a:xfrm>
            <a:off x="8053632" y="3184362"/>
            <a:ext cx="325305" cy="629490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AB4E5CD1-5085-094E-BD47-69D2488D58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DC26927-0F2B-7A43-89A6-CE74946BEB0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2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cxnSp>
        <p:nvCxnSpPr>
          <p:cNvPr id="48" name="Straight Arrow Connector 37">
            <a:extLst>
              <a:ext uri="{FF2B5EF4-FFF2-40B4-BE49-F238E27FC236}">
                <a16:creationId xmlns:a16="http://schemas.microsoft.com/office/drawing/2014/main" id="{8842948F-8B71-824F-BC99-C728BB5C191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081540" y="3495224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4094E83-7594-6040-B180-53039BEA02AD}"/>
              </a:ext>
            </a:extLst>
          </p:cNvPr>
          <p:cNvSpPr/>
          <p:nvPr/>
        </p:nvSpPr>
        <p:spPr>
          <a:xfrm>
            <a:off x="5813863" y="4140394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2C35F-EFF0-AC47-A8E4-1DCEFFDED243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>
            <a:off x="6359834" y="3760908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8E0E90F4-4C81-4041-BF22-F4CDDA3AEAB5}"/>
              </a:ext>
            </a:extLst>
          </p:cNvPr>
          <p:cNvSpPr/>
          <p:nvPr/>
        </p:nvSpPr>
        <p:spPr>
          <a:xfrm>
            <a:off x="3754120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D0CB38A0-0FCA-A444-8A92-8BB293CFBFF6}"/>
              </a:ext>
            </a:extLst>
          </p:cNvPr>
          <p:cNvSpPr/>
          <p:nvPr/>
        </p:nvSpPr>
        <p:spPr>
          <a:xfrm>
            <a:off x="4111993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53" name="Straight Arrow Connector 5">
            <a:extLst>
              <a:ext uri="{FF2B5EF4-FFF2-40B4-BE49-F238E27FC236}">
                <a16:creationId xmlns:a16="http://schemas.microsoft.com/office/drawing/2014/main" id="{B8206186-FA9B-8748-962D-AD7D75F41CA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2181590" y="1619765"/>
            <a:ext cx="1572530" cy="149278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96B2B31B-3995-814E-A77A-1E5DE9EEFDCA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4437298" y="3112554"/>
            <a:ext cx="1200830" cy="38267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0DCD253-8862-A74A-AA56-F754E223CAB1}"/>
              </a:ext>
            </a:extLst>
          </p:cNvPr>
          <p:cNvSpPr/>
          <p:nvPr/>
        </p:nvSpPr>
        <p:spPr>
          <a:xfrm>
            <a:off x="897221" y="3760908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1F02A5-5C3F-044D-97E2-ECB6822DD685}"/>
              </a:ext>
            </a:extLst>
          </p:cNvPr>
          <p:cNvSpPr txBox="1"/>
          <p:nvPr/>
        </p:nvSpPr>
        <p:spPr>
          <a:xfrm>
            <a:off x="7054427" y="236615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&lt;k1,v1&gt;</a:t>
            </a:r>
          </a:p>
          <a:p>
            <a:r>
              <a:rPr lang="en-US" sz="1000" dirty="0"/>
              <a:t>&lt;k0,v0&gt;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6EF00-7205-884D-BBF1-98493B86F1E2}"/>
              </a:ext>
            </a:extLst>
          </p:cNvPr>
          <p:cNvSpPr txBox="1"/>
          <p:nvPr/>
        </p:nvSpPr>
        <p:spPr>
          <a:xfrm>
            <a:off x="6927667" y="427165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&lt;k3,v3&gt;</a:t>
            </a:r>
          </a:p>
          <a:p>
            <a:r>
              <a:rPr lang="en-US" sz="1000" dirty="0"/>
              <a:t>&lt;k4,v4&gt;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6BC469-0D9E-324A-99CD-AC885FD154EA}"/>
              </a:ext>
            </a:extLst>
          </p:cNvPr>
          <p:cNvGrpSpPr/>
          <p:nvPr/>
        </p:nvGrpSpPr>
        <p:grpSpPr>
          <a:xfrm>
            <a:off x="2562652" y="2989144"/>
            <a:ext cx="683178" cy="629490"/>
            <a:chOff x="1294747" y="2194834"/>
            <a:chExt cx="683178" cy="629490"/>
          </a:xfrm>
        </p:grpSpPr>
        <p:grpSp>
          <p:nvGrpSpPr>
            <p:cNvPr id="64" name="Rounded Rectangle 16">
              <a:extLst>
                <a:ext uri="{FF2B5EF4-FFF2-40B4-BE49-F238E27FC236}">
                  <a16:creationId xmlns:a16="http://schemas.microsoft.com/office/drawing/2014/main" id="{129900D0-9582-1941-B8F5-6A49339D6751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68" name="Rounded Rectangle">
                <a:extLst>
                  <a:ext uri="{FF2B5EF4-FFF2-40B4-BE49-F238E27FC236}">
                    <a16:creationId xmlns:a16="http://schemas.microsoft.com/office/drawing/2014/main" id="{3469B69F-4290-6641-B6D8-C1C2C1AC149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9" name="0">
                <a:extLst>
                  <a:ext uri="{FF2B5EF4-FFF2-40B4-BE49-F238E27FC236}">
                    <a16:creationId xmlns:a16="http://schemas.microsoft.com/office/drawing/2014/main" id="{30DA7248-F9CA-FB4A-81A6-4F88E8A05B55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65" name="Rounded Rectangle 17">
              <a:extLst>
                <a:ext uri="{FF2B5EF4-FFF2-40B4-BE49-F238E27FC236}">
                  <a16:creationId xmlns:a16="http://schemas.microsoft.com/office/drawing/2014/main" id="{A5662655-1C0C-CD40-8D51-9EEAE936B490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66" name="Rounded Rectangle">
                <a:extLst>
                  <a:ext uri="{FF2B5EF4-FFF2-40B4-BE49-F238E27FC236}">
                    <a16:creationId xmlns:a16="http://schemas.microsoft.com/office/drawing/2014/main" id="{D1A9F764-29D3-0B4E-A7A4-859714C1BCBF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2585456-56DE-AA43-AD41-91EDC5DAFAFC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73" name="Straight Arrow Connector 5">
            <a:extLst>
              <a:ext uri="{FF2B5EF4-FFF2-40B4-BE49-F238E27FC236}">
                <a16:creationId xmlns:a16="http://schemas.microsoft.com/office/drawing/2014/main" id="{C783F4A0-8179-1342-8CB4-DC31F23705D2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2129880" y="3303889"/>
            <a:ext cx="432772" cy="72270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99B7716E-6FC9-9444-9F60-19A898DED881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229950" y="1634757"/>
            <a:ext cx="2381065" cy="1669133"/>
          </a:xfrm>
          <a:prstGeom prst="curvedConnector3">
            <a:avLst>
              <a:gd name="adj1" fmla="val 153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">
            <a:extLst>
              <a:ext uri="{FF2B5EF4-FFF2-40B4-BE49-F238E27FC236}">
                <a16:creationId xmlns:a16="http://schemas.microsoft.com/office/drawing/2014/main" id="{6D03DC21-3EA6-C64A-A368-2D9D7005A0CD}"/>
              </a:ext>
            </a:extLst>
          </p:cNvPr>
          <p:cNvSpPr/>
          <p:nvPr/>
        </p:nvSpPr>
        <p:spPr>
          <a:xfrm>
            <a:off x="3083167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3F4D82C-9CB3-5F45-A024-3AEE7C85B4D3}"/>
              </a:ext>
            </a:extLst>
          </p:cNvPr>
          <p:cNvSpPr/>
          <p:nvPr/>
        </p:nvSpPr>
        <p:spPr>
          <a:xfrm>
            <a:off x="3441040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82" name="Straight Arrow Connector 5">
            <a:extLst>
              <a:ext uri="{FF2B5EF4-FFF2-40B4-BE49-F238E27FC236}">
                <a16:creationId xmlns:a16="http://schemas.microsoft.com/office/drawing/2014/main" id="{97572A20-15CD-024C-9F9D-934ABE1CD86B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2129880" y="4026592"/>
            <a:ext cx="953287" cy="2450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">
            <a:extLst>
              <a:ext uri="{FF2B5EF4-FFF2-40B4-BE49-F238E27FC236}">
                <a16:creationId xmlns:a16="http://schemas.microsoft.com/office/drawing/2014/main" id="{441AE3CC-5A9F-7E43-BFFC-B541E644722E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 flipV="1">
            <a:off x="3766345" y="3495224"/>
            <a:ext cx="1871783" cy="77642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775635" y="1636038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334688" y="1901722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5901801" y="1636037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460854" y="1901721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rot="16200000" flipH="1">
            <a:off x="2850972" y="1026120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19047" y="1950782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809860" y="270456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4966589" y="283470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496402" y="282836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115026" y="3143109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245078" y="345116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775635" y="299208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71127" y="314310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210959</TotalTime>
  <Words>558</Words>
  <Application>Microsoft Macintosh PowerPoint</Application>
  <PresentationFormat>Widescreen</PresentationFormat>
  <Paragraphs>255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IBM Plex Mono SemiBold</vt:lpstr>
      <vt:lpstr>IBM Plex Sans</vt:lpstr>
      <vt:lpstr>BLANK</vt:lpstr>
      <vt:lpstr>Flink Architecture</vt:lpstr>
      <vt:lpstr>PowerPoint Presentation</vt:lpstr>
      <vt:lpstr>Flink Architecture</vt:lpstr>
      <vt:lpstr>Event-driven applications</vt:lpstr>
      <vt:lpstr>State Management</vt:lpstr>
      <vt:lpstr>Windowing examples</vt:lpstr>
      <vt:lpstr>Checkpointing</vt:lpstr>
      <vt:lpstr>Checkpointing</vt:lpstr>
      <vt:lpstr>PowerPoint Presentation</vt:lpstr>
      <vt:lpstr>Rule Engine Integration</vt:lpstr>
      <vt:lpstr>Rule Engine Integration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2792</cp:revision>
  <cp:lastPrinted>2016-03-10T02:30:19Z</cp:lastPrinted>
  <dcterms:created xsi:type="dcterms:W3CDTF">2015-06-25T15:18:43Z</dcterms:created>
  <dcterms:modified xsi:type="dcterms:W3CDTF">2021-10-21T01:59:34Z</dcterms:modified>
</cp:coreProperties>
</file>