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1"/>
  </p:notesMasterIdLst>
  <p:sldIdLst>
    <p:sldId id="2670" r:id="rId3"/>
    <p:sldId id="2671" r:id="rId4"/>
    <p:sldId id="2672" r:id="rId5"/>
    <p:sldId id="2673" r:id="rId6"/>
    <p:sldId id="2674" r:id="rId7"/>
    <p:sldId id="2675" r:id="rId8"/>
    <p:sldId id="2676" r:id="rId9"/>
    <p:sldId id="2677" r:id="rId10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4" autoAdjust="0"/>
    <p:restoredTop sz="87668" autoAdjust="0"/>
  </p:normalViewPr>
  <p:slideViewPr>
    <p:cSldViewPr snapToGrid="0">
      <p:cViewPr>
        <p:scale>
          <a:sx n="109" d="100"/>
          <a:sy n="109" d="100"/>
        </p:scale>
        <p:origin x="120" y="-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3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8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.emf"/><Relationship Id="rId7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9258181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8517529" y="448014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5181600" y="3228456"/>
            <a:ext cx="5050836" cy="1953144"/>
          </a:xfrm>
          <a:custGeom>
            <a:avLst/>
            <a:gdLst>
              <a:gd name="connsiteX0" fmla="*/ 0 w 5050836"/>
              <a:gd name="connsiteY0" fmla="*/ 0 h 1953144"/>
              <a:gd name="connsiteX1" fmla="*/ 510696 w 5050836"/>
              <a:gd name="connsiteY1" fmla="*/ 0 h 1953144"/>
              <a:gd name="connsiteX2" fmla="*/ 920375 w 5050836"/>
              <a:gd name="connsiteY2" fmla="*/ 0 h 1953144"/>
              <a:gd name="connsiteX3" fmla="*/ 1582595 w 5050836"/>
              <a:gd name="connsiteY3" fmla="*/ 0 h 1953144"/>
              <a:gd name="connsiteX4" fmla="*/ 2093291 w 5050836"/>
              <a:gd name="connsiteY4" fmla="*/ 0 h 1953144"/>
              <a:gd name="connsiteX5" fmla="*/ 2603987 w 5050836"/>
              <a:gd name="connsiteY5" fmla="*/ 0 h 1953144"/>
              <a:gd name="connsiteX6" fmla="*/ 3266207 w 5050836"/>
              <a:gd name="connsiteY6" fmla="*/ 0 h 1953144"/>
              <a:gd name="connsiteX7" fmla="*/ 3726395 w 5050836"/>
              <a:gd name="connsiteY7" fmla="*/ 0 h 1953144"/>
              <a:gd name="connsiteX8" fmla="*/ 4388615 w 5050836"/>
              <a:gd name="connsiteY8" fmla="*/ 0 h 1953144"/>
              <a:gd name="connsiteX9" fmla="*/ 5050836 w 5050836"/>
              <a:gd name="connsiteY9" fmla="*/ 0 h 1953144"/>
              <a:gd name="connsiteX10" fmla="*/ 5050836 w 5050836"/>
              <a:gd name="connsiteY10" fmla="*/ 488286 h 1953144"/>
              <a:gd name="connsiteX11" fmla="*/ 5050836 w 5050836"/>
              <a:gd name="connsiteY11" fmla="*/ 976572 h 1953144"/>
              <a:gd name="connsiteX12" fmla="*/ 5050836 w 5050836"/>
              <a:gd name="connsiteY12" fmla="*/ 1484389 h 1953144"/>
              <a:gd name="connsiteX13" fmla="*/ 5050836 w 5050836"/>
              <a:gd name="connsiteY13" fmla="*/ 1953144 h 1953144"/>
              <a:gd name="connsiteX14" fmla="*/ 4489632 w 5050836"/>
              <a:gd name="connsiteY14" fmla="*/ 1953144 h 1953144"/>
              <a:gd name="connsiteX15" fmla="*/ 4029445 w 5050836"/>
              <a:gd name="connsiteY15" fmla="*/ 1953144 h 1953144"/>
              <a:gd name="connsiteX16" fmla="*/ 3468241 w 5050836"/>
              <a:gd name="connsiteY16" fmla="*/ 1953144 h 1953144"/>
              <a:gd name="connsiteX17" fmla="*/ 2806020 w 5050836"/>
              <a:gd name="connsiteY17" fmla="*/ 1953144 h 1953144"/>
              <a:gd name="connsiteX18" fmla="*/ 2244816 w 5050836"/>
              <a:gd name="connsiteY18" fmla="*/ 1953144 h 1953144"/>
              <a:gd name="connsiteX19" fmla="*/ 1835137 w 5050836"/>
              <a:gd name="connsiteY19" fmla="*/ 1953144 h 1953144"/>
              <a:gd name="connsiteX20" fmla="*/ 1374950 w 5050836"/>
              <a:gd name="connsiteY20" fmla="*/ 1953144 h 1953144"/>
              <a:gd name="connsiteX21" fmla="*/ 712729 w 5050836"/>
              <a:gd name="connsiteY21" fmla="*/ 1953144 h 1953144"/>
              <a:gd name="connsiteX22" fmla="*/ 0 w 5050836"/>
              <a:gd name="connsiteY22" fmla="*/ 1953144 h 1953144"/>
              <a:gd name="connsiteX23" fmla="*/ 0 w 5050836"/>
              <a:gd name="connsiteY23" fmla="*/ 1503921 h 1953144"/>
              <a:gd name="connsiteX24" fmla="*/ 0 w 5050836"/>
              <a:gd name="connsiteY24" fmla="*/ 1035166 h 1953144"/>
              <a:gd name="connsiteX25" fmla="*/ 0 w 5050836"/>
              <a:gd name="connsiteY25" fmla="*/ 605475 h 1953144"/>
              <a:gd name="connsiteX26" fmla="*/ 0 w 5050836"/>
              <a:gd name="connsiteY26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50836" h="1953144" extrusionOk="0">
                <a:moveTo>
                  <a:pt x="0" y="0"/>
                </a:moveTo>
                <a:cubicBezTo>
                  <a:pt x="110173" y="-24718"/>
                  <a:pt x="399452" y="59851"/>
                  <a:pt x="510696" y="0"/>
                </a:cubicBezTo>
                <a:cubicBezTo>
                  <a:pt x="621940" y="-59851"/>
                  <a:pt x="771976" y="31643"/>
                  <a:pt x="920375" y="0"/>
                </a:cubicBezTo>
                <a:cubicBezTo>
                  <a:pt x="1068774" y="-31643"/>
                  <a:pt x="1436317" y="76347"/>
                  <a:pt x="1582595" y="0"/>
                </a:cubicBezTo>
                <a:cubicBezTo>
                  <a:pt x="1728873" y="-76347"/>
                  <a:pt x="1945118" y="26481"/>
                  <a:pt x="2093291" y="0"/>
                </a:cubicBezTo>
                <a:cubicBezTo>
                  <a:pt x="2241464" y="-26481"/>
                  <a:pt x="2429632" y="11171"/>
                  <a:pt x="2603987" y="0"/>
                </a:cubicBezTo>
                <a:cubicBezTo>
                  <a:pt x="2778342" y="-11171"/>
                  <a:pt x="2989630" y="13015"/>
                  <a:pt x="3266207" y="0"/>
                </a:cubicBezTo>
                <a:cubicBezTo>
                  <a:pt x="3542784" y="-13015"/>
                  <a:pt x="3559931" y="28885"/>
                  <a:pt x="3726395" y="0"/>
                </a:cubicBezTo>
                <a:cubicBezTo>
                  <a:pt x="3892859" y="-28885"/>
                  <a:pt x="4249652" y="8489"/>
                  <a:pt x="4388615" y="0"/>
                </a:cubicBezTo>
                <a:cubicBezTo>
                  <a:pt x="4527578" y="-8489"/>
                  <a:pt x="4889077" y="45066"/>
                  <a:pt x="5050836" y="0"/>
                </a:cubicBezTo>
                <a:cubicBezTo>
                  <a:pt x="5071311" y="230322"/>
                  <a:pt x="5047862" y="255316"/>
                  <a:pt x="5050836" y="488286"/>
                </a:cubicBezTo>
                <a:cubicBezTo>
                  <a:pt x="5053810" y="721256"/>
                  <a:pt x="5022935" y="816907"/>
                  <a:pt x="5050836" y="976572"/>
                </a:cubicBezTo>
                <a:cubicBezTo>
                  <a:pt x="5078737" y="1136237"/>
                  <a:pt x="5019810" y="1271571"/>
                  <a:pt x="5050836" y="1484389"/>
                </a:cubicBezTo>
                <a:cubicBezTo>
                  <a:pt x="5081862" y="1697207"/>
                  <a:pt x="5007823" y="1758677"/>
                  <a:pt x="5050836" y="1953144"/>
                </a:cubicBezTo>
                <a:cubicBezTo>
                  <a:pt x="4928073" y="2014305"/>
                  <a:pt x="4652624" y="1937651"/>
                  <a:pt x="4489632" y="1953144"/>
                </a:cubicBezTo>
                <a:cubicBezTo>
                  <a:pt x="4326640" y="1968637"/>
                  <a:pt x="4258394" y="1940039"/>
                  <a:pt x="4029445" y="1953144"/>
                </a:cubicBezTo>
                <a:cubicBezTo>
                  <a:pt x="3800496" y="1966249"/>
                  <a:pt x="3727256" y="1901031"/>
                  <a:pt x="3468241" y="1953144"/>
                </a:cubicBezTo>
                <a:cubicBezTo>
                  <a:pt x="3209226" y="2005257"/>
                  <a:pt x="3069905" y="1949107"/>
                  <a:pt x="2806020" y="1953144"/>
                </a:cubicBezTo>
                <a:cubicBezTo>
                  <a:pt x="2542135" y="1957181"/>
                  <a:pt x="2458545" y="1891595"/>
                  <a:pt x="2244816" y="1953144"/>
                </a:cubicBezTo>
                <a:cubicBezTo>
                  <a:pt x="2031087" y="2014693"/>
                  <a:pt x="1956126" y="1916440"/>
                  <a:pt x="1835137" y="1953144"/>
                </a:cubicBezTo>
                <a:cubicBezTo>
                  <a:pt x="1714148" y="1989848"/>
                  <a:pt x="1529061" y="1926902"/>
                  <a:pt x="1374950" y="1953144"/>
                </a:cubicBezTo>
                <a:cubicBezTo>
                  <a:pt x="1220839" y="1979386"/>
                  <a:pt x="980179" y="1875838"/>
                  <a:pt x="712729" y="1953144"/>
                </a:cubicBezTo>
                <a:cubicBezTo>
                  <a:pt x="445279" y="2030450"/>
                  <a:pt x="192982" y="1926573"/>
                  <a:pt x="0" y="1953144"/>
                </a:cubicBezTo>
                <a:cubicBezTo>
                  <a:pt x="-15508" y="1778981"/>
                  <a:pt x="53890" y="1620240"/>
                  <a:pt x="0" y="1503921"/>
                </a:cubicBezTo>
                <a:cubicBezTo>
                  <a:pt x="-53890" y="1387602"/>
                  <a:pt x="27194" y="1239758"/>
                  <a:pt x="0" y="1035166"/>
                </a:cubicBezTo>
                <a:cubicBezTo>
                  <a:pt x="-27194" y="830575"/>
                  <a:pt x="12232" y="778430"/>
                  <a:pt x="0" y="605475"/>
                </a:cubicBezTo>
                <a:cubicBezTo>
                  <a:pt x="-12232" y="432520"/>
                  <a:pt x="7691" y="2788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9166765" y="41357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60362" y="33262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3925839" y="32440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6076017" y="33681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5181600" y="2244729"/>
            <a:ext cx="5039724" cy="859617"/>
          </a:xfrm>
          <a:custGeom>
            <a:avLst/>
            <a:gdLst>
              <a:gd name="connsiteX0" fmla="*/ 0 w 5039724"/>
              <a:gd name="connsiteY0" fmla="*/ 0 h 859617"/>
              <a:gd name="connsiteX1" fmla="*/ 509572 w 5039724"/>
              <a:gd name="connsiteY1" fmla="*/ 0 h 859617"/>
              <a:gd name="connsiteX2" fmla="*/ 918350 w 5039724"/>
              <a:gd name="connsiteY2" fmla="*/ 0 h 859617"/>
              <a:gd name="connsiteX3" fmla="*/ 1579114 w 5039724"/>
              <a:gd name="connsiteY3" fmla="*/ 0 h 859617"/>
              <a:gd name="connsiteX4" fmla="*/ 2088686 w 5039724"/>
              <a:gd name="connsiteY4" fmla="*/ 0 h 859617"/>
              <a:gd name="connsiteX5" fmla="*/ 2598258 w 5039724"/>
              <a:gd name="connsiteY5" fmla="*/ 0 h 859617"/>
              <a:gd name="connsiteX6" fmla="*/ 3259022 w 5039724"/>
              <a:gd name="connsiteY6" fmla="*/ 0 h 859617"/>
              <a:gd name="connsiteX7" fmla="*/ 3718196 w 5039724"/>
              <a:gd name="connsiteY7" fmla="*/ 0 h 859617"/>
              <a:gd name="connsiteX8" fmla="*/ 4378960 w 5039724"/>
              <a:gd name="connsiteY8" fmla="*/ 0 h 859617"/>
              <a:gd name="connsiteX9" fmla="*/ 5039724 w 5039724"/>
              <a:gd name="connsiteY9" fmla="*/ 0 h 859617"/>
              <a:gd name="connsiteX10" fmla="*/ 5039724 w 5039724"/>
              <a:gd name="connsiteY10" fmla="*/ 429809 h 859617"/>
              <a:gd name="connsiteX11" fmla="*/ 5039724 w 5039724"/>
              <a:gd name="connsiteY11" fmla="*/ 859617 h 859617"/>
              <a:gd name="connsiteX12" fmla="*/ 4429357 w 5039724"/>
              <a:gd name="connsiteY12" fmla="*/ 859617 h 859617"/>
              <a:gd name="connsiteX13" fmla="*/ 3768594 w 5039724"/>
              <a:gd name="connsiteY13" fmla="*/ 859617 h 859617"/>
              <a:gd name="connsiteX14" fmla="*/ 3107830 w 5039724"/>
              <a:gd name="connsiteY14" fmla="*/ 859617 h 859617"/>
              <a:gd name="connsiteX15" fmla="*/ 2648655 w 5039724"/>
              <a:gd name="connsiteY15" fmla="*/ 859617 h 859617"/>
              <a:gd name="connsiteX16" fmla="*/ 2088686 w 5039724"/>
              <a:gd name="connsiteY16" fmla="*/ 859617 h 859617"/>
              <a:gd name="connsiteX17" fmla="*/ 1427922 w 5039724"/>
              <a:gd name="connsiteY17" fmla="*/ 859617 h 859617"/>
              <a:gd name="connsiteX18" fmla="*/ 867952 w 5039724"/>
              <a:gd name="connsiteY18" fmla="*/ 859617 h 859617"/>
              <a:gd name="connsiteX19" fmla="*/ 0 w 5039724"/>
              <a:gd name="connsiteY19" fmla="*/ 859617 h 859617"/>
              <a:gd name="connsiteX20" fmla="*/ 0 w 5039724"/>
              <a:gd name="connsiteY20" fmla="*/ 447001 h 859617"/>
              <a:gd name="connsiteX21" fmla="*/ 0 w 503972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9724" h="859617" extrusionOk="0">
                <a:moveTo>
                  <a:pt x="0" y="0"/>
                </a:moveTo>
                <a:cubicBezTo>
                  <a:pt x="104398" y="-10671"/>
                  <a:pt x="291454" y="59019"/>
                  <a:pt x="509572" y="0"/>
                </a:cubicBezTo>
                <a:cubicBezTo>
                  <a:pt x="727690" y="-59019"/>
                  <a:pt x="819664" y="45896"/>
                  <a:pt x="918350" y="0"/>
                </a:cubicBezTo>
                <a:cubicBezTo>
                  <a:pt x="1017036" y="-45896"/>
                  <a:pt x="1428758" y="7850"/>
                  <a:pt x="1579114" y="0"/>
                </a:cubicBezTo>
                <a:cubicBezTo>
                  <a:pt x="1729470" y="-7850"/>
                  <a:pt x="1890314" y="49950"/>
                  <a:pt x="2088686" y="0"/>
                </a:cubicBezTo>
                <a:cubicBezTo>
                  <a:pt x="2287058" y="-49950"/>
                  <a:pt x="2379151" y="34935"/>
                  <a:pt x="2598258" y="0"/>
                </a:cubicBezTo>
                <a:cubicBezTo>
                  <a:pt x="2817365" y="-34935"/>
                  <a:pt x="3126158" y="27074"/>
                  <a:pt x="3259022" y="0"/>
                </a:cubicBezTo>
                <a:cubicBezTo>
                  <a:pt x="3391886" y="-27074"/>
                  <a:pt x="3610055" y="5030"/>
                  <a:pt x="3718196" y="0"/>
                </a:cubicBezTo>
                <a:cubicBezTo>
                  <a:pt x="3826337" y="-5030"/>
                  <a:pt x="4128747" y="11141"/>
                  <a:pt x="4378960" y="0"/>
                </a:cubicBezTo>
                <a:cubicBezTo>
                  <a:pt x="4629173" y="-11141"/>
                  <a:pt x="4799280" y="32700"/>
                  <a:pt x="5039724" y="0"/>
                </a:cubicBezTo>
                <a:cubicBezTo>
                  <a:pt x="5061330" y="88734"/>
                  <a:pt x="5004197" y="332223"/>
                  <a:pt x="5039724" y="429809"/>
                </a:cubicBezTo>
                <a:cubicBezTo>
                  <a:pt x="5075251" y="527395"/>
                  <a:pt x="5000779" y="769408"/>
                  <a:pt x="5039724" y="859617"/>
                </a:cubicBezTo>
                <a:cubicBezTo>
                  <a:pt x="4838363" y="893715"/>
                  <a:pt x="4671457" y="799184"/>
                  <a:pt x="4429357" y="859617"/>
                </a:cubicBezTo>
                <a:cubicBezTo>
                  <a:pt x="4187257" y="920050"/>
                  <a:pt x="4056545" y="805964"/>
                  <a:pt x="3768594" y="859617"/>
                </a:cubicBezTo>
                <a:cubicBezTo>
                  <a:pt x="3480643" y="913270"/>
                  <a:pt x="3300134" y="856260"/>
                  <a:pt x="3107830" y="859617"/>
                </a:cubicBezTo>
                <a:cubicBezTo>
                  <a:pt x="2915526" y="862974"/>
                  <a:pt x="2805835" y="848902"/>
                  <a:pt x="2648655" y="859617"/>
                </a:cubicBezTo>
                <a:cubicBezTo>
                  <a:pt x="2491476" y="870332"/>
                  <a:pt x="2257462" y="837184"/>
                  <a:pt x="2088686" y="859617"/>
                </a:cubicBezTo>
                <a:cubicBezTo>
                  <a:pt x="1919910" y="882050"/>
                  <a:pt x="1676942" y="788593"/>
                  <a:pt x="1427922" y="859617"/>
                </a:cubicBezTo>
                <a:cubicBezTo>
                  <a:pt x="1178902" y="930641"/>
                  <a:pt x="1004345" y="816761"/>
                  <a:pt x="867952" y="859617"/>
                </a:cubicBezTo>
                <a:cubicBezTo>
                  <a:pt x="731559" y="902473"/>
                  <a:pt x="296107" y="831487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9252122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6564642" y="25871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6564642" y="35699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6564642" y="35699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47596" y="35640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25461" y="35640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6091561" y="41325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5181600" y="1314537"/>
            <a:ext cx="5033664" cy="859617"/>
          </a:xfrm>
          <a:custGeom>
            <a:avLst/>
            <a:gdLst>
              <a:gd name="connsiteX0" fmla="*/ 0 w 5033664"/>
              <a:gd name="connsiteY0" fmla="*/ 0 h 859617"/>
              <a:gd name="connsiteX1" fmla="*/ 508959 w 5033664"/>
              <a:gd name="connsiteY1" fmla="*/ 0 h 859617"/>
              <a:gd name="connsiteX2" fmla="*/ 917245 w 5033664"/>
              <a:gd name="connsiteY2" fmla="*/ 0 h 859617"/>
              <a:gd name="connsiteX3" fmla="*/ 1577215 w 5033664"/>
              <a:gd name="connsiteY3" fmla="*/ 0 h 859617"/>
              <a:gd name="connsiteX4" fmla="*/ 2086174 w 5033664"/>
              <a:gd name="connsiteY4" fmla="*/ 0 h 859617"/>
              <a:gd name="connsiteX5" fmla="*/ 2595133 w 5033664"/>
              <a:gd name="connsiteY5" fmla="*/ 0 h 859617"/>
              <a:gd name="connsiteX6" fmla="*/ 3255103 w 5033664"/>
              <a:gd name="connsiteY6" fmla="*/ 0 h 859617"/>
              <a:gd name="connsiteX7" fmla="*/ 3713725 w 5033664"/>
              <a:gd name="connsiteY7" fmla="*/ 0 h 859617"/>
              <a:gd name="connsiteX8" fmla="*/ 4373695 w 5033664"/>
              <a:gd name="connsiteY8" fmla="*/ 0 h 859617"/>
              <a:gd name="connsiteX9" fmla="*/ 5033664 w 5033664"/>
              <a:gd name="connsiteY9" fmla="*/ 0 h 859617"/>
              <a:gd name="connsiteX10" fmla="*/ 5033664 w 5033664"/>
              <a:gd name="connsiteY10" fmla="*/ 429809 h 859617"/>
              <a:gd name="connsiteX11" fmla="*/ 5033664 w 5033664"/>
              <a:gd name="connsiteY11" fmla="*/ 859617 h 859617"/>
              <a:gd name="connsiteX12" fmla="*/ 4424031 w 5033664"/>
              <a:gd name="connsiteY12" fmla="*/ 859617 h 859617"/>
              <a:gd name="connsiteX13" fmla="*/ 3764062 w 5033664"/>
              <a:gd name="connsiteY13" fmla="*/ 859617 h 859617"/>
              <a:gd name="connsiteX14" fmla="*/ 3104093 w 5033664"/>
              <a:gd name="connsiteY14" fmla="*/ 859617 h 859617"/>
              <a:gd name="connsiteX15" fmla="*/ 2645470 w 5033664"/>
              <a:gd name="connsiteY15" fmla="*/ 859617 h 859617"/>
              <a:gd name="connsiteX16" fmla="*/ 2086174 w 5033664"/>
              <a:gd name="connsiteY16" fmla="*/ 859617 h 859617"/>
              <a:gd name="connsiteX17" fmla="*/ 1426205 w 5033664"/>
              <a:gd name="connsiteY17" fmla="*/ 859617 h 859617"/>
              <a:gd name="connsiteX18" fmla="*/ 866909 w 5033664"/>
              <a:gd name="connsiteY18" fmla="*/ 859617 h 859617"/>
              <a:gd name="connsiteX19" fmla="*/ 0 w 5033664"/>
              <a:gd name="connsiteY19" fmla="*/ 859617 h 859617"/>
              <a:gd name="connsiteX20" fmla="*/ 0 w 5033664"/>
              <a:gd name="connsiteY20" fmla="*/ 447001 h 859617"/>
              <a:gd name="connsiteX21" fmla="*/ 0 w 5033664"/>
              <a:gd name="connsiteY21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3664" h="859617" extrusionOk="0">
                <a:moveTo>
                  <a:pt x="0" y="0"/>
                </a:moveTo>
                <a:cubicBezTo>
                  <a:pt x="231069" y="-2800"/>
                  <a:pt x="405649" y="30139"/>
                  <a:pt x="508959" y="0"/>
                </a:cubicBezTo>
                <a:cubicBezTo>
                  <a:pt x="612269" y="-30139"/>
                  <a:pt x="751587" y="15953"/>
                  <a:pt x="917245" y="0"/>
                </a:cubicBezTo>
                <a:cubicBezTo>
                  <a:pt x="1082903" y="-15953"/>
                  <a:pt x="1286478" y="48342"/>
                  <a:pt x="1577215" y="0"/>
                </a:cubicBezTo>
                <a:cubicBezTo>
                  <a:pt x="1867952" y="-48342"/>
                  <a:pt x="1935538" y="1674"/>
                  <a:pt x="2086174" y="0"/>
                </a:cubicBezTo>
                <a:cubicBezTo>
                  <a:pt x="2236810" y="-1674"/>
                  <a:pt x="2383459" y="47122"/>
                  <a:pt x="2595133" y="0"/>
                </a:cubicBezTo>
                <a:cubicBezTo>
                  <a:pt x="2806807" y="-47122"/>
                  <a:pt x="2942982" y="60265"/>
                  <a:pt x="3255103" y="0"/>
                </a:cubicBezTo>
                <a:cubicBezTo>
                  <a:pt x="3567224" y="-60265"/>
                  <a:pt x="3589995" y="4118"/>
                  <a:pt x="3713725" y="0"/>
                </a:cubicBezTo>
                <a:cubicBezTo>
                  <a:pt x="3837455" y="-4118"/>
                  <a:pt x="4163799" y="55923"/>
                  <a:pt x="4373695" y="0"/>
                </a:cubicBezTo>
                <a:cubicBezTo>
                  <a:pt x="4583591" y="-55923"/>
                  <a:pt x="4792370" y="72882"/>
                  <a:pt x="5033664" y="0"/>
                </a:cubicBezTo>
                <a:cubicBezTo>
                  <a:pt x="5055270" y="88734"/>
                  <a:pt x="4998137" y="332223"/>
                  <a:pt x="5033664" y="429809"/>
                </a:cubicBezTo>
                <a:cubicBezTo>
                  <a:pt x="5069191" y="527395"/>
                  <a:pt x="4994719" y="769408"/>
                  <a:pt x="5033664" y="859617"/>
                </a:cubicBezTo>
                <a:cubicBezTo>
                  <a:pt x="4899223" y="905237"/>
                  <a:pt x="4668899" y="811632"/>
                  <a:pt x="4424031" y="859617"/>
                </a:cubicBezTo>
                <a:cubicBezTo>
                  <a:pt x="4179163" y="907602"/>
                  <a:pt x="3938184" y="846621"/>
                  <a:pt x="3764062" y="859617"/>
                </a:cubicBezTo>
                <a:cubicBezTo>
                  <a:pt x="3589940" y="872613"/>
                  <a:pt x="3342948" y="792266"/>
                  <a:pt x="3104093" y="859617"/>
                </a:cubicBezTo>
                <a:cubicBezTo>
                  <a:pt x="2865238" y="926968"/>
                  <a:pt x="2781097" y="808543"/>
                  <a:pt x="2645470" y="859617"/>
                </a:cubicBezTo>
                <a:cubicBezTo>
                  <a:pt x="2509843" y="910691"/>
                  <a:pt x="2332236" y="854017"/>
                  <a:pt x="2086174" y="859617"/>
                </a:cubicBezTo>
                <a:cubicBezTo>
                  <a:pt x="1840112" y="865217"/>
                  <a:pt x="1643841" y="810835"/>
                  <a:pt x="1426205" y="859617"/>
                </a:cubicBezTo>
                <a:cubicBezTo>
                  <a:pt x="1208569" y="908399"/>
                  <a:pt x="1022497" y="845095"/>
                  <a:pt x="866909" y="859617"/>
                </a:cubicBezTo>
                <a:cubicBezTo>
                  <a:pt x="711321" y="874139"/>
                  <a:pt x="222636" y="769811"/>
                  <a:pt x="0" y="859617"/>
                </a:cubicBezTo>
                <a:cubicBezTo>
                  <a:pt x="-17440" y="682781"/>
                  <a:pt x="6325" y="553727"/>
                  <a:pt x="0" y="447001"/>
                </a:cubicBezTo>
                <a:cubicBezTo>
                  <a:pt x="-6325" y="340275"/>
                  <a:pt x="45105" y="905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9216195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613319" y="1728451"/>
            <a:ext cx="2804068" cy="1872116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8415914" y="1077997"/>
            <a:ext cx="2029424" cy="395745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D9D918-B6C9-BC40-87EF-01F0A4251B82}"/>
              </a:ext>
            </a:extLst>
          </p:cNvPr>
          <p:cNvGrpSpPr/>
          <p:nvPr/>
        </p:nvGrpSpPr>
        <p:grpSpPr>
          <a:xfrm>
            <a:off x="6137789" y="2360145"/>
            <a:ext cx="674062" cy="704229"/>
            <a:chOff x="4628967" y="4317112"/>
            <a:chExt cx="674062" cy="704229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3A178CD-B077-5D4E-97E8-1648F1B40FBF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07C13A-870B-C141-90A4-AA31AC3766B6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20A665A-0CC2-5B43-B106-31FD088C8DC9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A7B356-2A8D-CD41-97D7-346B998FC303}"/>
              </a:ext>
            </a:extLst>
          </p:cNvPr>
          <p:cNvGrpSpPr/>
          <p:nvPr/>
        </p:nvGrpSpPr>
        <p:grpSpPr>
          <a:xfrm>
            <a:off x="6174143" y="1423282"/>
            <a:ext cx="674062" cy="704229"/>
            <a:chOff x="4628967" y="4317112"/>
            <a:chExt cx="674062" cy="7042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2FF3CD9-270B-6F42-B759-33798FDB6D58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1DD394-D3AD-1E40-A524-4DA860036800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99736D-F2C1-0C4D-9ACD-DFDC2D11CE28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5181600" y="4005271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A1BAF-7D42-8B40-8AC9-57E77466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6386B-9EDF-FA4D-BC1C-CCEE53A92C87}"/>
              </a:ext>
            </a:extLst>
          </p:cNvPr>
          <p:cNvSpPr/>
          <p:nvPr/>
        </p:nvSpPr>
        <p:spPr>
          <a:xfrm>
            <a:off x="2663798" y="45447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  <a:endParaRPr sz="11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655EB6-9BF2-1646-9773-32117388477A}"/>
              </a:ext>
            </a:extLst>
          </p:cNvPr>
          <p:cNvSpPr/>
          <p:nvPr/>
        </p:nvSpPr>
        <p:spPr>
          <a:xfrm>
            <a:off x="153032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Write End Point</a:t>
            </a:r>
            <a:endParaRPr sz="11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1D2956-3990-DE45-B775-0A977E5B9DA0}"/>
              </a:ext>
            </a:extLst>
          </p:cNvPr>
          <p:cNvSpPr/>
          <p:nvPr/>
        </p:nvSpPr>
        <p:spPr>
          <a:xfrm>
            <a:off x="4597373" y="1535557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Read End Point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2A92D-D298-D546-8400-170E0D597B85}"/>
              </a:ext>
            </a:extLst>
          </p:cNvPr>
          <p:cNvSpPr/>
          <p:nvPr/>
        </p:nvSpPr>
        <p:spPr>
          <a:xfrm>
            <a:off x="595540" y="2837608"/>
            <a:ext cx="3362098" cy="1820117"/>
          </a:xfrm>
          <a:custGeom>
            <a:avLst/>
            <a:gdLst>
              <a:gd name="connsiteX0" fmla="*/ 0 w 3362098"/>
              <a:gd name="connsiteY0" fmla="*/ 0 h 1820117"/>
              <a:gd name="connsiteX1" fmla="*/ 526729 w 3362098"/>
              <a:gd name="connsiteY1" fmla="*/ 0 h 1820117"/>
              <a:gd name="connsiteX2" fmla="*/ 986215 w 3362098"/>
              <a:gd name="connsiteY2" fmla="*/ 0 h 1820117"/>
              <a:gd name="connsiteX3" fmla="*/ 1613807 w 3362098"/>
              <a:gd name="connsiteY3" fmla="*/ 0 h 1820117"/>
              <a:gd name="connsiteX4" fmla="*/ 2140536 w 3362098"/>
              <a:gd name="connsiteY4" fmla="*/ 0 h 1820117"/>
              <a:gd name="connsiteX5" fmla="*/ 2667264 w 3362098"/>
              <a:gd name="connsiteY5" fmla="*/ 0 h 1820117"/>
              <a:gd name="connsiteX6" fmla="*/ 3362098 w 3362098"/>
              <a:gd name="connsiteY6" fmla="*/ 0 h 1820117"/>
              <a:gd name="connsiteX7" fmla="*/ 3362098 w 3362098"/>
              <a:gd name="connsiteY7" fmla="*/ 418627 h 1820117"/>
              <a:gd name="connsiteX8" fmla="*/ 3362098 w 3362098"/>
              <a:gd name="connsiteY8" fmla="*/ 873656 h 1820117"/>
              <a:gd name="connsiteX9" fmla="*/ 3362098 w 3362098"/>
              <a:gd name="connsiteY9" fmla="*/ 1292283 h 1820117"/>
              <a:gd name="connsiteX10" fmla="*/ 3362098 w 3362098"/>
              <a:gd name="connsiteY10" fmla="*/ 1820117 h 1820117"/>
              <a:gd name="connsiteX11" fmla="*/ 2801748 w 3362098"/>
              <a:gd name="connsiteY11" fmla="*/ 1820117 h 1820117"/>
              <a:gd name="connsiteX12" fmla="*/ 2275020 w 3362098"/>
              <a:gd name="connsiteY12" fmla="*/ 1820117 h 1820117"/>
              <a:gd name="connsiteX13" fmla="*/ 1647428 w 3362098"/>
              <a:gd name="connsiteY13" fmla="*/ 1820117 h 1820117"/>
              <a:gd name="connsiteX14" fmla="*/ 1019836 w 3362098"/>
              <a:gd name="connsiteY14" fmla="*/ 1820117 h 1820117"/>
              <a:gd name="connsiteX15" fmla="*/ 526729 w 3362098"/>
              <a:gd name="connsiteY15" fmla="*/ 1820117 h 1820117"/>
              <a:gd name="connsiteX16" fmla="*/ 0 w 3362098"/>
              <a:gd name="connsiteY16" fmla="*/ 1820117 h 1820117"/>
              <a:gd name="connsiteX17" fmla="*/ 0 w 3362098"/>
              <a:gd name="connsiteY17" fmla="*/ 1328685 h 1820117"/>
              <a:gd name="connsiteX18" fmla="*/ 0 w 3362098"/>
              <a:gd name="connsiteY18" fmla="*/ 928260 h 1820117"/>
              <a:gd name="connsiteX19" fmla="*/ 0 w 3362098"/>
              <a:gd name="connsiteY19" fmla="*/ 509633 h 1820117"/>
              <a:gd name="connsiteX20" fmla="*/ 0 w 3362098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62098" h="1820117" extrusionOk="0">
                <a:moveTo>
                  <a:pt x="0" y="0"/>
                </a:moveTo>
                <a:cubicBezTo>
                  <a:pt x="130440" y="-59430"/>
                  <a:pt x="329629" y="23511"/>
                  <a:pt x="526729" y="0"/>
                </a:cubicBezTo>
                <a:cubicBezTo>
                  <a:pt x="723829" y="-23511"/>
                  <a:pt x="817319" y="55032"/>
                  <a:pt x="986215" y="0"/>
                </a:cubicBezTo>
                <a:cubicBezTo>
                  <a:pt x="1155111" y="-55032"/>
                  <a:pt x="1310393" y="14049"/>
                  <a:pt x="1613807" y="0"/>
                </a:cubicBezTo>
                <a:cubicBezTo>
                  <a:pt x="1917221" y="-14049"/>
                  <a:pt x="1951198" y="7749"/>
                  <a:pt x="2140536" y="0"/>
                </a:cubicBezTo>
                <a:cubicBezTo>
                  <a:pt x="2329874" y="-7749"/>
                  <a:pt x="2502038" y="58803"/>
                  <a:pt x="2667264" y="0"/>
                </a:cubicBezTo>
                <a:cubicBezTo>
                  <a:pt x="2832490" y="-58803"/>
                  <a:pt x="3024359" y="80582"/>
                  <a:pt x="3362098" y="0"/>
                </a:cubicBezTo>
                <a:cubicBezTo>
                  <a:pt x="3409754" y="121615"/>
                  <a:pt x="3359240" y="301950"/>
                  <a:pt x="3362098" y="418627"/>
                </a:cubicBezTo>
                <a:cubicBezTo>
                  <a:pt x="3364956" y="535304"/>
                  <a:pt x="3323593" y="677269"/>
                  <a:pt x="3362098" y="873656"/>
                </a:cubicBezTo>
                <a:cubicBezTo>
                  <a:pt x="3400603" y="1070043"/>
                  <a:pt x="3331804" y="1090677"/>
                  <a:pt x="3362098" y="1292283"/>
                </a:cubicBezTo>
                <a:cubicBezTo>
                  <a:pt x="3392392" y="1493889"/>
                  <a:pt x="3307859" y="1702818"/>
                  <a:pt x="3362098" y="1820117"/>
                </a:cubicBezTo>
                <a:cubicBezTo>
                  <a:pt x="3134002" y="1839980"/>
                  <a:pt x="3060387" y="1759551"/>
                  <a:pt x="2801748" y="1820117"/>
                </a:cubicBezTo>
                <a:cubicBezTo>
                  <a:pt x="2543109" y="1880683"/>
                  <a:pt x="2400904" y="1799061"/>
                  <a:pt x="2275020" y="1820117"/>
                </a:cubicBezTo>
                <a:cubicBezTo>
                  <a:pt x="2149136" y="1841173"/>
                  <a:pt x="1813311" y="1754358"/>
                  <a:pt x="1647428" y="1820117"/>
                </a:cubicBezTo>
                <a:cubicBezTo>
                  <a:pt x="1481545" y="1885876"/>
                  <a:pt x="1279351" y="1780382"/>
                  <a:pt x="1019836" y="1820117"/>
                </a:cubicBezTo>
                <a:cubicBezTo>
                  <a:pt x="760321" y="1859852"/>
                  <a:pt x="641281" y="1768253"/>
                  <a:pt x="526729" y="1820117"/>
                </a:cubicBezTo>
                <a:cubicBezTo>
                  <a:pt x="412177" y="1871981"/>
                  <a:pt x="193091" y="1799854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1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2270D5-A8C3-5C41-8194-7D45FE5DA022}"/>
              </a:ext>
            </a:extLst>
          </p:cNvPr>
          <p:cNvGrpSpPr/>
          <p:nvPr/>
        </p:nvGrpSpPr>
        <p:grpSpPr>
          <a:xfrm>
            <a:off x="752930" y="3267283"/>
            <a:ext cx="548640" cy="670025"/>
            <a:chOff x="4329965" y="-850115"/>
            <a:chExt cx="548640" cy="6700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9C4D92-5984-2C47-AA34-86379186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CBD5E71-94FD-A446-964B-EB99718BC739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MASTER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E97090-C8E7-F644-8E98-209F7D784210}"/>
              </a:ext>
            </a:extLst>
          </p:cNvPr>
          <p:cNvGrpSpPr/>
          <p:nvPr/>
        </p:nvGrpSpPr>
        <p:grpSpPr>
          <a:xfrm>
            <a:off x="2348368" y="3267283"/>
            <a:ext cx="548640" cy="670025"/>
            <a:chOff x="4329965" y="-850115"/>
            <a:chExt cx="548640" cy="670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06F3C8-9BC1-E94A-9A7A-752A3F8E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B59CCED-A6F7-324D-9EDE-12BB97974428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B431B0-0196-934A-B6F0-26694C173161}"/>
              </a:ext>
            </a:extLst>
          </p:cNvPr>
          <p:cNvGrpSpPr/>
          <p:nvPr/>
        </p:nvGrpSpPr>
        <p:grpSpPr>
          <a:xfrm>
            <a:off x="4603384" y="3205727"/>
            <a:ext cx="548640" cy="670025"/>
            <a:chOff x="4329965" y="-850115"/>
            <a:chExt cx="548640" cy="6700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486FA0-620C-C84E-9653-73D485CC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7" name="Shape 264">
              <a:extLst>
                <a:ext uri="{FF2B5EF4-FFF2-40B4-BE49-F238E27FC236}">
                  <a16:creationId xmlns:a16="http://schemas.microsoft.com/office/drawing/2014/main" id="{4649B40F-ACDF-374F-A0E5-86BE9B0D1343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6AAD60-23D0-DE43-B20E-6AFC577EFFB4}"/>
              </a:ext>
            </a:extLst>
          </p:cNvPr>
          <p:cNvGrpSpPr/>
          <p:nvPr/>
        </p:nvGrpSpPr>
        <p:grpSpPr>
          <a:xfrm>
            <a:off x="6540892" y="3267283"/>
            <a:ext cx="548640" cy="670025"/>
            <a:chOff x="4329965" y="-850115"/>
            <a:chExt cx="548640" cy="6700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2B1D75-D6C5-7043-8022-EC20129A2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87642C00-72A6-B542-8BD3-1C2EAF5C62A2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23A55D-5544-FB4B-BAC4-131631F5BE79}"/>
              </a:ext>
            </a:extLst>
          </p:cNvPr>
          <p:cNvGrpSpPr/>
          <p:nvPr/>
        </p:nvGrpSpPr>
        <p:grpSpPr>
          <a:xfrm>
            <a:off x="8361545" y="3267283"/>
            <a:ext cx="548640" cy="670025"/>
            <a:chOff x="4329965" y="-850115"/>
            <a:chExt cx="548640" cy="6700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481786-322F-5C48-A967-D8CC2F1E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3" name="Shape 264">
              <a:extLst>
                <a:ext uri="{FF2B5EF4-FFF2-40B4-BE49-F238E27FC236}">
                  <a16:creationId xmlns:a16="http://schemas.microsoft.com/office/drawing/2014/main" id="{8E39AC62-DB2D-2B45-AEEA-F37C91A3A67E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092BA-24EE-7341-948A-AD21EA8812DA}"/>
              </a:ext>
            </a:extLst>
          </p:cNvPr>
          <p:cNvGrpSpPr/>
          <p:nvPr/>
        </p:nvGrpSpPr>
        <p:grpSpPr>
          <a:xfrm>
            <a:off x="10038877" y="3294381"/>
            <a:ext cx="548640" cy="670025"/>
            <a:chOff x="4329965" y="-850115"/>
            <a:chExt cx="548640" cy="6700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64433D-624E-EC45-AB46-E15F2AB7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6" name="Shape 264">
              <a:extLst>
                <a:ext uri="{FF2B5EF4-FFF2-40B4-BE49-F238E27FC236}">
                  <a16:creationId xmlns:a16="http://schemas.microsoft.com/office/drawing/2014/main" id="{19F419F7-E08E-8F47-9B68-0182B5F5CD7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READER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7BEA81C-7F7B-3046-98BF-6888C49118C7}"/>
              </a:ext>
            </a:extLst>
          </p:cNvPr>
          <p:cNvSpPr/>
          <p:nvPr/>
        </p:nvSpPr>
        <p:spPr>
          <a:xfrm>
            <a:off x="4353923" y="2837605"/>
            <a:ext cx="3484153" cy="1820117"/>
          </a:xfrm>
          <a:custGeom>
            <a:avLst/>
            <a:gdLst>
              <a:gd name="connsiteX0" fmla="*/ 0 w 3484153"/>
              <a:gd name="connsiteY0" fmla="*/ 0 h 1820117"/>
              <a:gd name="connsiteX1" fmla="*/ 545851 w 3484153"/>
              <a:gd name="connsiteY1" fmla="*/ 0 h 1820117"/>
              <a:gd name="connsiteX2" fmla="*/ 1022018 w 3484153"/>
              <a:gd name="connsiteY2" fmla="*/ 0 h 1820117"/>
              <a:gd name="connsiteX3" fmla="*/ 1672393 w 3484153"/>
              <a:gd name="connsiteY3" fmla="*/ 0 h 1820117"/>
              <a:gd name="connsiteX4" fmla="*/ 2218244 w 3484153"/>
              <a:gd name="connsiteY4" fmla="*/ 0 h 1820117"/>
              <a:gd name="connsiteX5" fmla="*/ 2764095 w 3484153"/>
              <a:gd name="connsiteY5" fmla="*/ 0 h 1820117"/>
              <a:gd name="connsiteX6" fmla="*/ 3484153 w 3484153"/>
              <a:gd name="connsiteY6" fmla="*/ 0 h 1820117"/>
              <a:gd name="connsiteX7" fmla="*/ 3484153 w 3484153"/>
              <a:gd name="connsiteY7" fmla="*/ 418627 h 1820117"/>
              <a:gd name="connsiteX8" fmla="*/ 3484153 w 3484153"/>
              <a:gd name="connsiteY8" fmla="*/ 873656 h 1820117"/>
              <a:gd name="connsiteX9" fmla="*/ 3484153 w 3484153"/>
              <a:gd name="connsiteY9" fmla="*/ 1292283 h 1820117"/>
              <a:gd name="connsiteX10" fmla="*/ 3484153 w 3484153"/>
              <a:gd name="connsiteY10" fmla="*/ 1820117 h 1820117"/>
              <a:gd name="connsiteX11" fmla="*/ 2903461 w 3484153"/>
              <a:gd name="connsiteY11" fmla="*/ 1820117 h 1820117"/>
              <a:gd name="connsiteX12" fmla="*/ 2357610 w 3484153"/>
              <a:gd name="connsiteY12" fmla="*/ 1820117 h 1820117"/>
              <a:gd name="connsiteX13" fmla="*/ 1707235 w 3484153"/>
              <a:gd name="connsiteY13" fmla="*/ 1820117 h 1820117"/>
              <a:gd name="connsiteX14" fmla="*/ 1056860 w 3484153"/>
              <a:gd name="connsiteY14" fmla="*/ 1820117 h 1820117"/>
              <a:gd name="connsiteX15" fmla="*/ 545851 w 3484153"/>
              <a:gd name="connsiteY15" fmla="*/ 1820117 h 1820117"/>
              <a:gd name="connsiteX16" fmla="*/ 0 w 3484153"/>
              <a:gd name="connsiteY16" fmla="*/ 1820117 h 1820117"/>
              <a:gd name="connsiteX17" fmla="*/ 0 w 3484153"/>
              <a:gd name="connsiteY17" fmla="*/ 1328685 h 1820117"/>
              <a:gd name="connsiteX18" fmla="*/ 0 w 3484153"/>
              <a:gd name="connsiteY18" fmla="*/ 928260 h 1820117"/>
              <a:gd name="connsiteX19" fmla="*/ 0 w 3484153"/>
              <a:gd name="connsiteY19" fmla="*/ 509633 h 1820117"/>
              <a:gd name="connsiteX20" fmla="*/ 0 w 3484153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84153" h="1820117" extrusionOk="0">
                <a:moveTo>
                  <a:pt x="0" y="0"/>
                </a:moveTo>
                <a:cubicBezTo>
                  <a:pt x="198566" y="-37678"/>
                  <a:pt x="379181" y="20193"/>
                  <a:pt x="545851" y="0"/>
                </a:cubicBezTo>
                <a:cubicBezTo>
                  <a:pt x="712521" y="-20193"/>
                  <a:pt x="925731" y="36895"/>
                  <a:pt x="1022018" y="0"/>
                </a:cubicBezTo>
                <a:cubicBezTo>
                  <a:pt x="1118305" y="-36895"/>
                  <a:pt x="1397198" y="2921"/>
                  <a:pt x="1672393" y="0"/>
                </a:cubicBezTo>
                <a:cubicBezTo>
                  <a:pt x="1947588" y="-2921"/>
                  <a:pt x="1976837" y="12967"/>
                  <a:pt x="2218244" y="0"/>
                </a:cubicBezTo>
                <a:cubicBezTo>
                  <a:pt x="2459651" y="-12967"/>
                  <a:pt x="2520646" y="1218"/>
                  <a:pt x="2764095" y="0"/>
                </a:cubicBezTo>
                <a:cubicBezTo>
                  <a:pt x="3007544" y="-1218"/>
                  <a:pt x="3266214" y="979"/>
                  <a:pt x="3484153" y="0"/>
                </a:cubicBezTo>
                <a:cubicBezTo>
                  <a:pt x="3531809" y="121615"/>
                  <a:pt x="3481295" y="301950"/>
                  <a:pt x="3484153" y="418627"/>
                </a:cubicBezTo>
                <a:cubicBezTo>
                  <a:pt x="3487011" y="535304"/>
                  <a:pt x="3445648" y="677269"/>
                  <a:pt x="3484153" y="873656"/>
                </a:cubicBezTo>
                <a:cubicBezTo>
                  <a:pt x="3522658" y="1070043"/>
                  <a:pt x="3453859" y="1090677"/>
                  <a:pt x="3484153" y="1292283"/>
                </a:cubicBezTo>
                <a:cubicBezTo>
                  <a:pt x="3514447" y="1493889"/>
                  <a:pt x="3429914" y="1702818"/>
                  <a:pt x="3484153" y="1820117"/>
                </a:cubicBezTo>
                <a:cubicBezTo>
                  <a:pt x="3357456" y="1846090"/>
                  <a:pt x="3077674" y="1803207"/>
                  <a:pt x="2903461" y="1820117"/>
                </a:cubicBezTo>
                <a:cubicBezTo>
                  <a:pt x="2729248" y="1837027"/>
                  <a:pt x="2542257" y="1771865"/>
                  <a:pt x="2357610" y="1820117"/>
                </a:cubicBezTo>
                <a:cubicBezTo>
                  <a:pt x="2172963" y="1868369"/>
                  <a:pt x="1972212" y="1810893"/>
                  <a:pt x="1707235" y="1820117"/>
                </a:cubicBezTo>
                <a:cubicBezTo>
                  <a:pt x="1442259" y="1829341"/>
                  <a:pt x="1366310" y="1754256"/>
                  <a:pt x="1056860" y="1820117"/>
                </a:cubicBezTo>
                <a:cubicBezTo>
                  <a:pt x="747411" y="1885978"/>
                  <a:pt x="797396" y="1809988"/>
                  <a:pt x="545851" y="1820117"/>
                </a:cubicBezTo>
                <a:cubicBezTo>
                  <a:pt x="294306" y="1830246"/>
                  <a:pt x="259053" y="178337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2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B8BCB-0CD8-AB4D-BA39-8E96940BD0C2}"/>
              </a:ext>
            </a:extLst>
          </p:cNvPr>
          <p:cNvSpPr/>
          <p:nvPr/>
        </p:nvSpPr>
        <p:spPr>
          <a:xfrm>
            <a:off x="8101555" y="2837604"/>
            <a:ext cx="3063195" cy="1820117"/>
          </a:xfrm>
          <a:custGeom>
            <a:avLst/>
            <a:gdLst>
              <a:gd name="connsiteX0" fmla="*/ 0 w 3063195"/>
              <a:gd name="connsiteY0" fmla="*/ 0 h 1820117"/>
              <a:gd name="connsiteX1" fmla="*/ 479901 w 3063195"/>
              <a:gd name="connsiteY1" fmla="*/ 0 h 1820117"/>
              <a:gd name="connsiteX2" fmla="*/ 898537 w 3063195"/>
              <a:gd name="connsiteY2" fmla="*/ 0 h 1820117"/>
              <a:gd name="connsiteX3" fmla="*/ 1470334 w 3063195"/>
              <a:gd name="connsiteY3" fmla="*/ 0 h 1820117"/>
              <a:gd name="connsiteX4" fmla="*/ 1950234 w 3063195"/>
              <a:gd name="connsiteY4" fmla="*/ 0 h 1820117"/>
              <a:gd name="connsiteX5" fmla="*/ 2430135 w 3063195"/>
              <a:gd name="connsiteY5" fmla="*/ 0 h 1820117"/>
              <a:gd name="connsiteX6" fmla="*/ 3063195 w 3063195"/>
              <a:gd name="connsiteY6" fmla="*/ 0 h 1820117"/>
              <a:gd name="connsiteX7" fmla="*/ 3063195 w 3063195"/>
              <a:gd name="connsiteY7" fmla="*/ 418627 h 1820117"/>
              <a:gd name="connsiteX8" fmla="*/ 3063195 w 3063195"/>
              <a:gd name="connsiteY8" fmla="*/ 873656 h 1820117"/>
              <a:gd name="connsiteX9" fmla="*/ 3063195 w 3063195"/>
              <a:gd name="connsiteY9" fmla="*/ 1292283 h 1820117"/>
              <a:gd name="connsiteX10" fmla="*/ 3063195 w 3063195"/>
              <a:gd name="connsiteY10" fmla="*/ 1820117 h 1820117"/>
              <a:gd name="connsiteX11" fmla="*/ 2552663 w 3063195"/>
              <a:gd name="connsiteY11" fmla="*/ 1820117 h 1820117"/>
              <a:gd name="connsiteX12" fmla="*/ 2072762 w 3063195"/>
              <a:gd name="connsiteY12" fmla="*/ 1820117 h 1820117"/>
              <a:gd name="connsiteX13" fmla="*/ 1500966 w 3063195"/>
              <a:gd name="connsiteY13" fmla="*/ 1820117 h 1820117"/>
              <a:gd name="connsiteX14" fmla="*/ 929169 w 3063195"/>
              <a:gd name="connsiteY14" fmla="*/ 1820117 h 1820117"/>
              <a:gd name="connsiteX15" fmla="*/ 479901 w 3063195"/>
              <a:gd name="connsiteY15" fmla="*/ 1820117 h 1820117"/>
              <a:gd name="connsiteX16" fmla="*/ 0 w 3063195"/>
              <a:gd name="connsiteY16" fmla="*/ 1820117 h 1820117"/>
              <a:gd name="connsiteX17" fmla="*/ 0 w 3063195"/>
              <a:gd name="connsiteY17" fmla="*/ 1328685 h 1820117"/>
              <a:gd name="connsiteX18" fmla="*/ 0 w 3063195"/>
              <a:gd name="connsiteY18" fmla="*/ 928260 h 1820117"/>
              <a:gd name="connsiteX19" fmla="*/ 0 w 3063195"/>
              <a:gd name="connsiteY19" fmla="*/ 509633 h 1820117"/>
              <a:gd name="connsiteX20" fmla="*/ 0 w 3063195"/>
              <a:gd name="connsiteY20" fmla="*/ 0 h 18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3195" h="1820117" extrusionOk="0">
                <a:moveTo>
                  <a:pt x="0" y="0"/>
                </a:moveTo>
                <a:cubicBezTo>
                  <a:pt x="189339" y="-51323"/>
                  <a:pt x="348551" y="25258"/>
                  <a:pt x="479901" y="0"/>
                </a:cubicBezTo>
                <a:cubicBezTo>
                  <a:pt x="611251" y="-25258"/>
                  <a:pt x="720147" y="44646"/>
                  <a:pt x="898537" y="0"/>
                </a:cubicBezTo>
                <a:cubicBezTo>
                  <a:pt x="1076927" y="-44646"/>
                  <a:pt x="1247523" y="64401"/>
                  <a:pt x="1470334" y="0"/>
                </a:cubicBezTo>
                <a:cubicBezTo>
                  <a:pt x="1693145" y="-64401"/>
                  <a:pt x="1714473" y="36033"/>
                  <a:pt x="1950234" y="0"/>
                </a:cubicBezTo>
                <a:cubicBezTo>
                  <a:pt x="2185995" y="-36033"/>
                  <a:pt x="2235302" y="11711"/>
                  <a:pt x="2430135" y="0"/>
                </a:cubicBezTo>
                <a:cubicBezTo>
                  <a:pt x="2624968" y="-11711"/>
                  <a:pt x="2918745" y="7205"/>
                  <a:pt x="3063195" y="0"/>
                </a:cubicBezTo>
                <a:cubicBezTo>
                  <a:pt x="3110851" y="121615"/>
                  <a:pt x="3060337" y="301950"/>
                  <a:pt x="3063195" y="418627"/>
                </a:cubicBezTo>
                <a:cubicBezTo>
                  <a:pt x="3066053" y="535304"/>
                  <a:pt x="3024690" y="677269"/>
                  <a:pt x="3063195" y="873656"/>
                </a:cubicBezTo>
                <a:cubicBezTo>
                  <a:pt x="3101700" y="1070043"/>
                  <a:pt x="3032901" y="1090677"/>
                  <a:pt x="3063195" y="1292283"/>
                </a:cubicBezTo>
                <a:cubicBezTo>
                  <a:pt x="3093489" y="1493889"/>
                  <a:pt x="3008956" y="1702818"/>
                  <a:pt x="3063195" y="1820117"/>
                </a:cubicBezTo>
                <a:cubicBezTo>
                  <a:pt x="2906043" y="1848131"/>
                  <a:pt x="2757983" y="1808387"/>
                  <a:pt x="2552663" y="1820117"/>
                </a:cubicBezTo>
                <a:cubicBezTo>
                  <a:pt x="2347343" y="1831847"/>
                  <a:pt x="2265197" y="1791698"/>
                  <a:pt x="2072762" y="1820117"/>
                </a:cubicBezTo>
                <a:cubicBezTo>
                  <a:pt x="1880327" y="1848536"/>
                  <a:pt x="1737580" y="1778142"/>
                  <a:pt x="1500966" y="1820117"/>
                </a:cubicBezTo>
                <a:cubicBezTo>
                  <a:pt x="1264352" y="1862092"/>
                  <a:pt x="1165384" y="1769538"/>
                  <a:pt x="929169" y="1820117"/>
                </a:cubicBezTo>
                <a:cubicBezTo>
                  <a:pt x="692954" y="1870696"/>
                  <a:pt x="635895" y="1809125"/>
                  <a:pt x="479901" y="1820117"/>
                </a:cubicBezTo>
                <a:cubicBezTo>
                  <a:pt x="323907" y="1831109"/>
                  <a:pt x="197225" y="1795398"/>
                  <a:pt x="0" y="1820117"/>
                </a:cubicBezTo>
                <a:cubicBezTo>
                  <a:pt x="-12796" y="1630483"/>
                  <a:pt x="16323" y="1521334"/>
                  <a:pt x="0" y="1328685"/>
                </a:cubicBezTo>
                <a:cubicBezTo>
                  <a:pt x="-16323" y="1136036"/>
                  <a:pt x="33570" y="1031632"/>
                  <a:pt x="0" y="928260"/>
                </a:cubicBezTo>
                <a:cubicBezTo>
                  <a:pt x="-33570" y="824889"/>
                  <a:pt x="11020" y="671691"/>
                  <a:pt x="0" y="509633"/>
                </a:cubicBezTo>
                <a:cubicBezTo>
                  <a:pt x="-11020" y="347575"/>
                  <a:pt x="60732" y="16603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Availability Zone 3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C2FCAB-0697-944C-9394-17ECF500E1E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22688" y="2066925"/>
            <a:ext cx="255305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0623E-67D1-B447-B019-A1F72C3DDFB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877704" y="2162407"/>
            <a:ext cx="596083" cy="10433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F49F1-261B-AF4A-B1A4-84C036CA345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106841" y="2162407"/>
            <a:ext cx="4206356" cy="11319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21ADAC-B948-674D-A791-E6F87B65154B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88873" y="2162407"/>
            <a:ext cx="1126339" cy="11048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4116D9-A0D6-0C49-8FDF-8BDB26401DFD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91755" y="2196157"/>
            <a:ext cx="2744110" cy="1071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35FB9-465D-064D-9CE1-0B9E37C23F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57638" y="1101963"/>
            <a:ext cx="1516149" cy="433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6E6D82-A963-B041-8843-AA8CC6D8072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406737" y="985838"/>
            <a:ext cx="1133475" cy="5497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7C1193-2A74-124F-A720-EE9F58B2D2E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27250" y="2066925"/>
            <a:ext cx="1379487" cy="1200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2221AF5-769A-1F44-96FE-4C0B38FCE6AF}"/>
              </a:ext>
            </a:extLst>
          </p:cNvPr>
          <p:cNvSpPr/>
          <p:nvPr/>
        </p:nvSpPr>
        <p:spPr>
          <a:xfrm>
            <a:off x="595540" y="4821716"/>
            <a:ext cx="10569210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Extensible shared storage</a:t>
            </a:r>
            <a:endParaRPr sz="11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73144B-0BDD-C84E-B3C1-AB25BC3BE53E}"/>
              </a:ext>
            </a:extLst>
          </p:cNvPr>
          <p:cNvSpPr/>
          <p:nvPr/>
        </p:nvSpPr>
        <p:spPr>
          <a:xfrm>
            <a:off x="635520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D67B4-12A4-F347-9E17-C263A3836C63}"/>
              </a:ext>
            </a:extLst>
          </p:cNvPr>
          <p:cNvSpPr/>
          <p:nvPr/>
        </p:nvSpPr>
        <p:spPr>
          <a:xfrm>
            <a:off x="4507792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8DDF8-03F2-234A-9406-69643FD8F235}"/>
              </a:ext>
            </a:extLst>
          </p:cNvPr>
          <p:cNvSpPr/>
          <p:nvPr/>
        </p:nvSpPr>
        <p:spPr>
          <a:xfrm>
            <a:off x="2329379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41BA2A-8ED2-8944-A879-C6B7BEF641AE}"/>
              </a:ext>
            </a:extLst>
          </p:cNvPr>
          <p:cNvSpPr/>
          <p:nvPr/>
        </p:nvSpPr>
        <p:spPr>
          <a:xfrm>
            <a:off x="6588565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31B66-A3BD-EB42-B675-FC15358FE63A}"/>
              </a:ext>
            </a:extLst>
          </p:cNvPr>
          <p:cNvSpPr/>
          <p:nvPr/>
        </p:nvSpPr>
        <p:spPr>
          <a:xfrm>
            <a:off x="8431757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EAE229-535A-AE47-904B-349963D1FBF0}"/>
              </a:ext>
            </a:extLst>
          </p:cNvPr>
          <p:cNvSpPr/>
          <p:nvPr/>
        </p:nvSpPr>
        <p:spPr>
          <a:xfrm>
            <a:off x="9990073" y="5413898"/>
            <a:ext cx="730430" cy="33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Data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6055825" y="1197913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any </a:t>
            </a:r>
            <a:r>
              <a:rPr lang="en-US" sz="1100" dirty="0" err="1"/>
              <a:t>tcp</a:t>
            </a:r>
            <a:r>
              <a:rPr lang="en-US" sz="1100" dirty="0"/>
              <a:t>/</a:t>
            </a:r>
            <a:r>
              <a:rPr lang="en-US" sz="1100" dirty="0" err="1"/>
              <a:t>ip</a:t>
            </a:r>
            <a:r>
              <a:rPr lang="en-US" sz="1100" dirty="0"/>
              <a:t> client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30651" y="14722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54238" y="2611882"/>
            <a:ext cx="4317287" cy="10831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983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9C783-8257-6B49-AA1A-F27420BF3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A07C6E7-3142-814D-B94A-13D53455F7C5}"/>
              </a:ext>
            </a:extLst>
          </p:cNvPr>
          <p:cNvSpPr/>
          <p:nvPr/>
        </p:nvSpPr>
        <p:spPr>
          <a:xfrm>
            <a:off x="5809203" y="3429000"/>
            <a:ext cx="1752828" cy="531368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IP: 192.45.6.7</a:t>
            </a:r>
            <a:endParaRPr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C31CF3-753C-7149-9BBF-8AA2B78DC6AB}"/>
              </a:ext>
            </a:extLst>
          </p:cNvPr>
          <p:cNvGrpSpPr/>
          <p:nvPr/>
        </p:nvGrpSpPr>
        <p:grpSpPr>
          <a:xfrm>
            <a:off x="5796669" y="779594"/>
            <a:ext cx="734297" cy="1186263"/>
            <a:chOff x="4987959" y="-1693546"/>
            <a:chExt cx="734297" cy="1186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5D168-B4B0-BA48-A22C-7777100BB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F837BBC5-CD11-AC40-A958-A8E06AC8AADA}"/>
                </a:ext>
              </a:extLst>
            </p:cNvPr>
            <p:cNvSpPr/>
            <p:nvPr/>
          </p:nvSpPr>
          <p:spPr>
            <a:xfrm>
              <a:off x="4987959" y="-1153614"/>
              <a:ext cx="734297" cy="64633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4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4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0EC94-5976-0641-85C9-64EAA90B6F2E}"/>
              </a:ext>
            </a:extLst>
          </p:cNvPr>
          <p:cNvSpPr/>
          <p:nvPr/>
        </p:nvSpPr>
        <p:spPr>
          <a:xfrm>
            <a:off x="547035" y="979988"/>
            <a:ext cx="1752828" cy="644645"/>
          </a:xfrm>
          <a:prstGeom prst="roundRect">
            <a:avLst>
              <a:gd name="adj" fmla="val 680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Browser</a:t>
            </a:r>
            <a:endParaRPr sz="11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6C55AF-77E3-4D4E-8677-8ECF5F246A4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299863" y="1053914"/>
            <a:ext cx="3577958" cy="24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C572F1-9377-834A-A9A1-037D34C9DB9C}"/>
              </a:ext>
            </a:extLst>
          </p:cNvPr>
          <p:cNvSpPr txBox="1"/>
          <p:nvPr/>
        </p:nvSpPr>
        <p:spPr>
          <a:xfrm>
            <a:off x="3581053" y="1628791"/>
            <a:ext cx="111761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1-DNS request</a:t>
            </a:r>
          </a:p>
          <a:p>
            <a:r>
              <a:rPr lang="en-US" sz="1100" dirty="0" err="1"/>
              <a:t>app.domain</a:t>
            </a:r>
            <a:endParaRPr sz="11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98860-6F32-684C-A040-357DF62CFC30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423450" y="1624634"/>
            <a:ext cx="4317291" cy="135290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27A619-AC1D-0245-9EE8-EFBCDA17C946}"/>
              </a:ext>
            </a:extLst>
          </p:cNvPr>
          <p:cNvSpPr txBox="1"/>
          <p:nvPr/>
        </p:nvSpPr>
        <p:spPr>
          <a:xfrm>
            <a:off x="4028421" y="2276444"/>
            <a:ext cx="105990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IP: 192.46.6.7</a:t>
            </a:r>
          </a:p>
          <a:p>
            <a:r>
              <a:rPr lang="en-US" sz="1100" dirty="0"/>
              <a:t>A record </a:t>
            </a:r>
            <a:endParaRPr sz="1100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E90A9BD-E448-2743-9A91-3B7E24371DB1}"/>
              </a:ext>
            </a:extLst>
          </p:cNvPr>
          <p:cNvCxnSpPr/>
          <p:nvPr/>
        </p:nvCxnSpPr>
        <p:spPr>
          <a:xfrm flipV="1">
            <a:off x="2483051" y="1624633"/>
            <a:ext cx="3806326" cy="68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0ED738-A993-6141-91B8-5F1343A13B3B}"/>
              </a:ext>
            </a:extLst>
          </p:cNvPr>
          <p:cNvSpPr txBox="1"/>
          <p:nvPr/>
        </p:nvSpPr>
        <p:spPr>
          <a:xfrm>
            <a:off x="3054074" y="3479240"/>
            <a:ext cx="127150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2- HTTP request</a:t>
            </a:r>
          </a:p>
          <a:p>
            <a:r>
              <a:rPr lang="en-US" sz="1100" dirty="0"/>
              <a:t>http://</a:t>
            </a:r>
            <a:r>
              <a:rPr lang="en-US" sz="1100" dirty="0" err="1"/>
              <a:t>app.domain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614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8094400" y="33777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6638769" y="4158648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13089" y="3228456"/>
            <a:ext cx="2155566" cy="904121"/>
          </a:xfrm>
          <a:custGeom>
            <a:avLst/>
            <a:gdLst>
              <a:gd name="connsiteX0" fmla="*/ 0 w 2155566"/>
              <a:gd name="connsiteY0" fmla="*/ 0 h 904121"/>
              <a:gd name="connsiteX1" fmla="*/ 517336 w 2155566"/>
              <a:gd name="connsiteY1" fmla="*/ 0 h 904121"/>
              <a:gd name="connsiteX2" fmla="*/ 991560 w 2155566"/>
              <a:gd name="connsiteY2" fmla="*/ 0 h 904121"/>
              <a:gd name="connsiteX3" fmla="*/ 1573563 w 2155566"/>
              <a:gd name="connsiteY3" fmla="*/ 0 h 904121"/>
              <a:gd name="connsiteX4" fmla="*/ 2155566 w 2155566"/>
              <a:gd name="connsiteY4" fmla="*/ 0 h 904121"/>
              <a:gd name="connsiteX5" fmla="*/ 2155566 w 2155566"/>
              <a:gd name="connsiteY5" fmla="*/ 443019 h 904121"/>
              <a:gd name="connsiteX6" fmla="*/ 2155566 w 2155566"/>
              <a:gd name="connsiteY6" fmla="*/ 904121 h 904121"/>
              <a:gd name="connsiteX7" fmla="*/ 1616675 w 2155566"/>
              <a:gd name="connsiteY7" fmla="*/ 904121 h 904121"/>
              <a:gd name="connsiteX8" fmla="*/ 1034672 w 2155566"/>
              <a:gd name="connsiteY8" fmla="*/ 904121 h 904121"/>
              <a:gd name="connsiteX9" fmla="*/ 560447 w 2155566"/>
              <a:gd name="connsiteY9" fmla="*/ 904121 h 904121"/>
              <a:gd name="connsiteX10" fmla="*/ 0 w 2155566"/>
              <a:gd name="connsiteY10" fmla="*/ 904121 h 904121"/>
              <a:gd name="connsiteX11" fmla="*/ 0 w 2155566"/>
              <a:gd name="connsiteY11" fmla="*/ 452061 h 904121"/>
              <a:gd name="connsiteX12" fmla="*/ 0 w 2155566"/>
              <a:gd name="connsiteY12" fmla="*/ 0 h 90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5566" h="904121" extrusionOk="0">
                <a:moveTo>
                  <a:pt x="0" y="0"/>
                </a:moveTo>
                <a:cubicBezTo>
                  <a:pt x="184842" y="-8196"/>
                  <a:pt x="315511" y="27120"/>
                  <a:pt x="517336" y="0"/>
                </a:cubicBezTo>
                <a:cubicBezTo>
                  <a:pt x="719161" y="-27120"/>
                  <a:pt x="868027" y="1408"/>
                  <a:pt x="991560" y="0"/>
                </a:cubicBezTo>
                <a:cubicBezTo>
                  <a:pt x="1115093" y="-1408"/>
                  <a:pt x="1437706" y="20521"/>
                  <a:pt x="1573563" y="0"/>
                </a:cubicBezTo>
                <a:cubicBezTo>
                  <a:pt x="1709420" y="-20521"/>
                  <a:pt x="1970744" y="4238"/>
                  <a:pt x="2155566" y="0"/>
                </a:cubicBezTo>
                <a:cubicBezTo>
                  <a:pt x="2184556" y="211041"/>
                  <a:pt x="2102790" y="228795"/>
                  <a:pt x="2155566" y="443019"/>
                </a:cubicBezTo>
                <a:cubicBezTo>
                  <a:pt x="2208342" y="657243"/>
                  <a:pt x="2110470" y="698778"/>
                  <a:pt x="2155566" y="904121"/>
                </a:cubicBezTo>
                <a:cubicBezTo>
                  <a:pt x="1904950" y="944323"/>
                  <a:pt x="1791598" y="863255"/>
                  <a:pt x="1616675" y="904121"/>
                </a:cubicBezTo>
                <a:cubicBezTo>
                  <a:pt x="1441752" y="944987"/>
                  <a:pt x="1255419" y="883603"/>
                  <a:pt x="1034672" y="904121"/>
                </a:cubicBezTo>
                <a:cubicBezTo>
                  <a:pt x="813925" y="924639"/>
                  <a:pt x="791045" y="897978"/>
                  <a:pt x="560447" y="904121"/>
                </a:cubicBezTo>
                <a:cubicBezTo>
                  <a:pt x="329849" y="910264"/>
                  <a:pt x="164621" y="879189"/>
                  <a:pt x="0" y="904121"/>
                </a:cubicBezTo>
                <a:cubicBezTo>
                  <a:pt x="-43376" y="765319"/>
                  <a:pt x="22756" y="546055"/>
                  <a:pt x="0" y="452061"/>
                </a:cubicBezTo>
                <a:cubicBezTo>
                  <a:pt x="-22756" y="358067"/>
                  <a:pt x="8421" y="14795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086245" y="1423282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520307" y="1336349"/>
            <a:ext cx="1669740" cy="1001538"/>
          </a:xfrm>
          <a:custGeom>
            <a:avLst/>
            <a:gdLst>
              <a:gd name="connsiteX0" fmla="*/ 0 w 1669740"/>
              <a:gd name="connsiteY0" fmla="*/ 0 h 1001538"/>
              <a:gd name="connsiteX1" fmla="*/ 539883 w 1669740"/>
              <a:gd name="connsiteY1" fmla="*/ 0 h 1001538"/>
              <a:gd name="connsiteX2" fmla="*/ 1046370 w 1669740"/>
              <a:gd name="connsiteY2" fmla="*/ 0 h 1001538"/>
              <a:gd name="connsiteX3" fmla="*/ 1669740 w 1669740"/>
              <a:gd name="connsiteY3" fmla="*/ 0 h 1001538"/>
              <a:gd name="connsiteX4" fmla="*/ 1669740 w 1669740"/>
              <a:gd name="connsiteY4" fmla="*/ 490754 h 1001538"/>
              <a:gd name="connsiteX5" fmla="*/ 1669740 w 1669740"/>
              <a:gd name="connsiteY5" fmla="*/ 1001538 h 1001538"/>
              <a:gd name="connsiteX6" fmla="*/ 1146555 w 1669740"/>
              <a:gd name="connsiteY6" fmla="*/ 1001538 h 1001538"/>
              <a:gd name="connsiteX7" fmla="*/ 623370 w 1669740"/>
              <a:gd name="connsiteY7" fmla="*/ 1001538 h 1001538"/>
              <a:gd name="connsiteX8" fmla="*/ 0 w 1669740"/>
              <a:gd name="connsiteY8" fmla="*/ 1001538 h 1001538"/>
              <a:gd name="connsiteX9" fmla="*/ 0 w 1669740"/>
              <a:gd name="connsiteY9" fmla="*/ 530815 h 1001538"/>
              <a:gd name="connsiteX10" fmla="*/ 0 w 1669740"/>
              <a:gd name="connsiteY10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9740" h="1001538" extrusionOk="0">
                <a:moveTo>
                  <a:pt x="0" y="0"/>
                </a:moveTo>
                <a:cubicBezTo>
                  <a:pt x="233294" y="-64708"/>
                  <a:pt x="414647" y="24250"/>
                  <a:pt x="539883" y="0"/>
                </a:cubicBezTo>
                <a:cubicBezTo>
                  <a:pt x="665119" y="-24250"/>
                  <a:pt x="891008" y="4719"/>
                  <a:pt x="1046370" y="0"/>
                </a:cubicBezTo>
                <a:cubicBezTo>
                  <a:pt x="1201732" y="-4719"/>
                  <a:pt x="1380235" y="37531"/>
                  <a:pt x="1669740" y="0"/>
                </a:cubicBezTo>
                <a:cubicBezTo>
                  <a:pt x="1697994" y="168725"/>
                  <a:pt x="1629815" y="364633"/>
                  <a:pt x="1669740" y="490754"/>
                </a:cubicBezTo>
                <a:cubicBezTo>
                  <a:pt x="1709665" y="616875"/>
                  <a:pt x="1629383" y="808366"/>
                  <a:pt x="1669740" y="1001538"/>
                </a:cubicBezTo>
                <a:cubicBezTo>
                  <a:pt x="1427476" y="1027788"/>
                  <a:pt x="1301678" y="955805"/>
                  <a:pt x="1146555" y="1001538"/>
                </a:cubicBezTo>
                <a:cubicBezTo>
                  <a:pt x="991433" y="1047271"/>
                  <a:pt x="805422" y="991285"/>
                  <a:pt x="623370" y="1001538"/>
                </a:cubicBezTo>
                <a:cubicBezTo>
                  <a:pt x="441318" y="1011791"/>
                  <a:pt x="220296" y="936999"/>
                  <a:pt x="0" y="1001538"/>
                </a:cubicBezTo>
                <a:cubicBezTo>
                  <a:pt x="-30669" y="819676"/>
                  <a:pt x="39687" y="728321"/>
                  <a:pt x="0" y="530815"/>
                </a:cubicBezTo>
                <a:cubicBezTo>
                  <a:pt x="-39687" y="333309"/>
                  <a:pt x="19122" y="19534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2640491" y="212059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5262752" y="2462423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13089" y="2244729"/>
            <a:ext cx="2144454" cy="859617"/>
          </a:xfrm>
          <a:custGeom>
            <a:avLst/>
            <a:gdLst>
              <a:gd name="connsiteX0" fmla="*/ 0 w 2144454"/>
              <a:gd name="connsiteY0" fmla="*/ 0 h 859617"/>
              <a:gd name="connsiteX1" fmla="*/ 514669 w 2144454"/>
              <a:gd name="connsiteY1" fmla="*/ 0 h 859617"/>
              <a:gd name="connsiteX2" fmla="*/ 986449 w 2144454"/>
              <a:gd name="connsiteY2" fmla="*/ 0 h 859617"/>
              <a:gd name="connsiteX3" fmla="*/ 1565451 w 2144454"/>
              <a:gd name="connsiteY3" fmla="*/ 0 h 859617"/>
              <a:gd name="connsiteX4" fmla="*/ 2144454 w 2144454"/>
              <a:gd name="connsiteY4" fmla="*/ 0 h 859617"/>
              <a:gd name="connsiteX5" fmla="*/ 2144454 w 2144454"/>
              <a:gd name="connsiteY5" fmla="*/ 421212 h 859617"/>
              <a:gd name="connsiteX6" fmla="*/ 2144454 w 2144454"/>
              <a:gd name="connsiteY6" fmla="*/ 859617 h 859617"/>
              <a:gd name="connsiteX7" fmla="*/ 1608341 w 2144454"/>
              <a:gd name="connsiteY7" fmla="*/ 859617 h 859617"/>
              <a:gd name="connsiteX8" fmla="*/ 1029338 w 2144454"/>
              <a:gd name="connsiteY8" fmla="*/ 859617 h 859617"/>
              <a:gd name="connsiteX9" fmla="*/ 557558 w 2144454"/>
              <a:gd name="connsiteY9" fmla="*/ 859617 h 859617"/>
              <a:gd name="connsiteX10" fmla="*/ 0 w 2144454"/>
              <a:gd name="connsiteY10" fmla="*/ 859617 h 859617"/>
              <a:gd name="connsiteX11" fmla="*/ 0 w 2144454"/>
              <a:gd name="connsiteY11" fmla="*/ 429809 h 859617"/>
              <a:gd name="connsiteX12" fmla="*/ 0 w 2144454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4454" h="859617" extrusionOk="0">
                <a:moveTo>
                  <a:pt x="0" y="0"/>
                </a:moveTo>
                <a:cubicBezTo>
                  <a:pt x="131441" y="-42478"/>
                  <a:pt x="319129" y="2856"/>
                  <a:pt x="514669" y="0"/>
                </a:cubicBezTo>
                <a:cubicBezTo>
                  <a:pt x="710209" y="-2856"/>
                  <a:pt x="800077" y="32347"/>
                  <a:pt x="986449" y="0"/>
                </a:cubicBezTo>
                <a:cubicBezTo>
                  <a:pt x="1172821" y="-32347"/>
                  <a:pt x="1332851" y="16934"/>
                  <a:pt x="1565451" y="0"/>
                </a:cubicBezTo>
                <a:cubicBezTo>
                  <a:pt x="1798051" y="-16934"/>
                  <a:pt x="1891750" y="59318"/>
                  <a:pt x="2144454" y="0"/>
                </a:cubicBezTo>
                <a:cubicBezTo>
                  <a:pt x="2176517" y="183065"/>
                  <a:pt x="2131777" y="239074"/>
                  <a:pt x="2144454" y="421212"/>
                </a:cubicBezTo>
                <a:cubicBezTo>
                  <a:pt x="2157131" y="603350"/>
                  <a:pt x="2102682" y="648328"/>
                  <a:pt x="2144454" y="859617"/>
                </a:cubicBezTo>
                <a:cubicBezTo>
                  <a:pt x="1947491" y="892034"/>
                  <a:pt x="1751028" y="816019"/>
                  <a:pt x="1608341" y="859617"/>
                </a:cubicBezTo>
                <a:cubicBezTo>
                  <a:pt x="1465654" y="903215"/>
                  <a:pt x="1173931" y="814289"/>
                  <a:pt x="1029338" y="859617"/>
                </a:cubicBezTo>
                <a:cubicBezTo>
                  <a:pt x="884745" y="904945"/>
                  <a:pt x="687827" y="830348"/>
                  <a:pt x="557558" y="859617"/>
                </a:cubicBezTo>
                <a:cubicBezTo>
                  <a:pt x="427289" y="888886"/>
                  <a:pt x="159583" y="83589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8088341" y="23128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5751377" y="2587141"/>
            <a:ext cx="2538156" cy="7703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5751377" y="2664175"/>
            <a:ext cx="2544215" cy="987898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179877" y="1577309"/>
            <a:ext cx="1311557" cy="73551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4013914" y="2964893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29824-9650-5547-8FEA-EB3056358EDA}"/>
              </a:ext>
            </a:extLst>
          </p:cNvPr>
          <p:cNvSpPr/>
          <p:nvPr/>
        </p:nvSpPr>
        <p:spPr>
          <a:xfrm>
            <a:off x="6913089" y="1314537"/>
            <a:ext cx="2138393" cy="859617"/>
          </a:xfrm>
          <a:custGeom>
            <a:avLst/>
            <a:gdLst>
              <a:gd name="connsiteX0" fmla="*/ 0 w 2138393"/>
              <a:gd name="connsiteY0" fmla="*/ 0 h 859617"/>
              <a:gd name="connsiteX1" fmla="*/ 513214 w 2138393"/>
              <a:gd name="connsiteY1" fmla="*/ 0 h 859617"/>
              <a:gd name="connsiteX2" fmla="*/ 983661 w 2138393"/>
              <a:gd name="connsiteY2" fmla="*/ 0 h 859617"/>
              <a:gd name="connsiteX3" fmla="*/ 1561027 w 2138393"/>
              <a:gd name="connsiteY3" fmla="*/ 0 h 859617"/>
              <a:gd name="connsiteX4" fmla="*/ 2138393 w 2138393"/>
              <a:gd name="connsiteY4" fmla="*/ 0 h 859617"/>
              <a:gd name="connsiteX5" fmla="*/ 2138393 w 2138393"/>
              <a:gd name="connsiteY5" fmla="*/ 421212 h 859617"/>
              <a:gd name="connsiteX6" fmla="*/ 2138393 w 2138393"/>
              <a:gd name="connsiteY6" fmla="*/ 859617 h 859617"/>
              <a:gd name="connsiteX7" fmla="*/ 1603795 w 2138393"/>
              <a:gd name="connsiteY7" fmla="*/ 859617 h 859617"/>
              <a:gd name="connsiteX8" fmla="*/ 1026429 w 2138393"/>
              <a:gd name="connsiteY8" fmla="*/ 859617 h 859617"/>
              <a:gd name="connsiteX9" fmla="*/ 555982 w 2138393"/>
              <a:gd name="connsiteY9" fmla="*/ 859617 h 859617"/>
              <a:gd name="connsiteX10" fmla="*/ 0 w 2138393"/>
              <a:gd name="connsiteY10" fmla="*/ 859617 h 859617"/>
              <a:gd name="connsiteX11" fmla="*/ 0 w 2138393"/>
              <a:gd name="connsiteY11" fmla="*/ 429809 h 859617"/>
              <a:gd name="connsiteX12" fmla="*/ 0 w 2138393"/>
              <a:gd name="connsiteY12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8393" h="859617" extrusionOk="0">
                <a:moveTo>
                  <a:pt x="0" y="0"/>
                </a:moveTo>
                <a:cubicBezTo>
                  <a:pt x="117307" y="-49333"/>
                  <a:pt x="274402" y="28806"/>
                  <a:pt x="513214" y="0"/>
                </a:cubicBezTo>
                <a:cubicBezTo>
                  <a:pt x="752026" y="-28806"/>
                  <a:pt x="809048" y="1023"/>
                  <a:pt x="983661" y="0"/>
                </a:cubicBezTo>
                <a:cubicBezTo>
                  <a:pt x="1158274" y="-1023"/>
                  <a:pt x="1323904" y="48341"/>
                  <a:pt x="1561027" y="0"/>
                </a:cubicBezTo>
                <a:cubicBezTo>
                  <a:pt x="1798150" y="-48341"/>
                  <a:pt x="1961601" y="20089"/>
                  <a:pt x="2138393" y="0"/>
                </a:cubicBezTo>
                <a:cubicBezTo>
                  <a:pt x="2170456" y="183065"/>
                  <a:pt x="2125716" y="239074"/>
                  <a:pt x="2138393" y="421212"/>
                </a:cubicBezTo>
                <a:cubicBezTo>
                  <a:pt x="2151070" y="603350"/>
                  <a:pt x="2096621" y="648328"/>
                  <a:pt x="2138393" y="859617"/>
                </a:cubicBezTo>
                <a:cubicBezTo>
                  <a:pt x="1934621" y="901260"/>
                  <a:pt x="1801116" y="844770"/>
                  <a:pt x="1603795" y="859617"/>
                </a:cubicBezTo>
                <a:cubicBezTo>
                  <a:pt x="1406474" y="874464"/>
                  <a:pt x="1267831" y="855893"/>
                  <a:pt x="1026429" y="859617"/>
                </a:cubicBezTo>
                <a:cubicBezTo>
                  <a:pt x="785027" y="863341"/>
                  <a:pt x="688370" y="822710"/>
                  <a:pt x="555982" y="859617"/>
                </a:cubicBezTo>
                <a:cubicBezTo>
                  <a:pt x="423594" y="896524"/>
                  <a:pt x="182311" y="811419"/>
                  <a:pt x="0" y="859617"/>
                </a:cubicBezTo>
                <a:cubicBezTo>
                  <a:pt x="-5409" y="704303"/>
                  <a:pt x="31111" y="630101"/>
                  <a:pt x="0" y="429809"/>
                </a:cubicBezTo>
                <a:cubicBezTo>
                  <a:pt x="-31111" y="229517"/>
                  <a:pt x="27484" y="9768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FD126F-4DC8-2249-B038-0242D9E31F13}"/>
              </a:ext>
            </a:extLst>
          </p:cNvPr>
          <p:cNvGrpSpPr/>
          <p:nvPr/>
        </p:nvGrpSpPr>
        <p:grpSpPr>
          <a:xfrm>
            <a:off x="8052414" y="1454131"/>
            <a:ext cx="963142" cy="657237"/>
            <a:chOff x="8616636" y="-1755543"/>
            <a:chExt cx="963142" cy="65723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BEB8EFC-5644-1D4C-B11E-0E523EE3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46" name="Shape 264">
              <a:extLst>
                <a:ext uri="{FF2B5EF4-FFF2-40B4-BE49-F238E27FC236}">
                  <a16:creationId xmlns:a16="http://schemas.microsoft.com/office/drawing/2014/main" id="{0EF3546F-41D4-704D-A1D8-30D32AE0FE74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166DFA-06C3-734E-8249-3DA62396C31E}"/>
              </a:ext>
            </a:extLst>
          </p:cNvPr>
          <p:cNvCxnSpPr>
            <a:cxnSpLocks/>
            <a:stCxn id="31" idx="0"/>
            <a:endCxn id="45" idx="1"/>
          </p:cNvCxnSpPr>
          <p:nvPr/>
        </p:nvCxnSpPr>
        <p:spPr>
          <a:xfrm flipV="1">
            <a:off x="5751377" y="1728451"/>
            <a:ext cx="2502229" cy="935724"/>
          </a:xfrm>
          <a:prstGeom prst="straightConnector1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49079A-45E2-0C49-B3AA-AA772DE397E1}"/>
              </a:ext>
            </a:extLst>
          </p:cNvPr>
          <p:cNvSpPr/>
          <p:nvPr/>
        </p:nvSpPr>
        <p:spPr>
          <a:xfrm>
            <a:off x="7252133" y="1077997"/>
            <a:ext cx="2029424" cy="324462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Auto Scaling Group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36DDCC-9CC0-464E-B6AF-B50BFC82E7E0}"/>
              </a:ext>
            </a:extLst>
          </p:cNvPr>
          <p:cNvGrpSpPr/>
          <p:nvPr/>
        </p:nvGrpSpPr>
        <p:grpSpPr>
          <a:xfrm>
            <a:off x="4410282" y="1302989"/>
            <a:ext cx="734297" cy="878486"/>
            <a:chOff x="4987959" y="-1693546"/>
            <a:chExt cx="734297" cy="87848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24344D-F055-B44B-A325-A033CB5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9111" y="-1693546"/>
              <a:ext cx="548640" cy="548640"/>
            </a:xfrm>
            <a:prstGeom prst="rect">
              <a:avLst/>
            </a:prstGeom>
          </p:spPr>
        </p:pic>
        <p:sp>
          <p:nvSpPr>
            <p:cNvPr id="63" name="Shape 264">
              <a:extLst>
                <a:ext uri="{FF2B5EF4-FFF2-40B4-BE49-F238E27FC236}">
                  <a16:creationId xmlns:a16="http://schemas.microsoft.com/office/drawing/2014/main" id="{1CD9FE57-71E8-D84A-A2FD-F510C0B0AE01}"/>
                </a:ext>
              </a:extLst>
            </p:cNvPr>
            <p:cNvSpPr/>
            <p:nvPr/>
          </p:nvSpPr>
          <p:spPr>
            <a:xfrm>
              <a:off x="4987959" y="-1153614"/>
              <a:ext cx="734297" cy="3385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DNS</a:t>
              </a:r>
            </a:p>
            <a:p>
              <a:pPr lvl="0" algn="ctr">
                <a:defRPr sz="1800"/>
              </a:pPr>
              <a:r>
                <a:rPr lang="en-US" sz="11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Route 53</a:t>
              </a:r>
              <a:endParaRPr sz="11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0BB5D495-0AC9-BD46-A60A-F62B76C7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44" y="193965"/>
            <a:ext cx="10993967" cy="342900"/>
          </a:xfrm>
        </p:spPr>
        <p:txBody>
          <a:bodyPr/>
          <a:lstStyle/>
          <a:p>
            <a:r>
              <a:rPr lang="en-US" dirty="0"/>
              <a:t>Stateful App</a:t>
            </a:r>
            <a:endParaRPr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F6B248-B931-8C46-AD22-708CBEE75603}"/>
              </a:ext>
            </a:extLst>
          </p:cNvPr>
          <p:cNvSpPr/>
          <p:nvPr/>
        </p:nvSpPr>
        <p:spPr>
          <a:xfrm>
            <a:off x="5006396" y="2379925"/>
            <a:ext cx="1156322" cy="1049075"/>
          </a:xfrm>
          <a:custGeom>
            <a:avLst/>
            <a:gdLst>
              <a:gd name="connsiteX0" fmla="*/ 0 w 1156322"/>
              <a:gd name="connsiteY0" fmla="*/ 0 h 1049075"/>
              <a:gd name="connsiteX1" fmla="*/ 566598 w 1156322"/>
              <a:gd name="connsiteY1" fmla="*/ 0 h 1049075"/>
              <a:gd name="connsiteX2" fmla="*/ 1156322 w 1156322"/>
              <a:gd name="connsiteY2" fmla="*/ 0 h 1049075"/>
              <a:gd name="connsiteX3" fmla="*/ 1156322 w 1156322"/>
              <a:gd name="connsiteY3" fmla="*/ 545519 h 1049075"/>
              <a:gd name="connsiteX4" fmla="*/ 1156322 w 1156322"/>
              <a:gd name="connsiteY4" fmla="*/ 1049075 h 1049075"/>
              <a:gd name="connsiteX5" fmla="*/ 601287 w 1156322"/>
              <a:gd name="connsiteY5" fmla="*/ 1049075 h 1049075"/>
              <a:gd name="connsiteX6" fmla="*/ 0 w 1156322"/>
              <a:gd name="connsiteY6" fmla="*/ 1049075 h 1049075"/>
              <a:gd name="connsiteX7" fmla="*/ 0 w 1156322"/>
              <a:gd name="connsiteY7" fmla="*/ 545519 h 1049075"/>
              <a:gd name="connsiteX8" fmla="*/ 0 w 1156322"/>
              <a:gd name="connsiteY8" fmla="*/ 0 h 10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322" h="1049075" extrusionOk="0">
                <a:moveTo>
                  <a:pt x="0" y="0"/>
                </a:moveTo>
                <a:cubicBezTo>
                  <a:pt x="205829" y="-19585"/>
                  <a:pt x="415903" y="32705"/>
                  <a:pt x="566598" y="0"/>
                </a:cubicBezTo>
                <a:cubicBezTo>
                  <a:pt x="717293" y="-32705"/>
                  <a:pt x="920929" y="23122"/>
                  <a:pt x="1156322" y="0"/>
                </a:cubicBezTo>
                <a:cubicBezTo>
                  <a:pt x="1200666" y="143389"/>
                  <a:pt x="1126584" y="418637"/>
                  <a:pt x="1156322" y="545519"/>
                </a:cubicBezTo>
                <a:cubicBezTo>
                  <a:pt x="1186060" y="672401"/>
                  <a:pt x="1111223" y="811825"/>
                  <a:pt x="1156322" y="1049075"/>
                </a:cubicBezTo>
                <a:cubicBezTo>
                  <a:pt x="903076" y="1103769"/>
                  <a:pt x="762295" y="991754"/>
                  <a:pt x="601287" y="1049075"/>
                </a:cubicBezTo>
                <a:cubicBezTo>
                  <a:pt x="440279" y="1106396"/>
                  <a:pt x="250354" y="1012706"/>
                  <a:pt x="0" y="1049075"/>
                </a:cubicBezTo>
                <a:cubicBezTo>
                  <a:pt x="-51371" y="832812"/>
                  <a:pt x="4153" y="750154"/>
                  <a:pt x="0" y="545519"/>
                </a:cubicBezTo>
                <a:cubicBezTo>
                  <a:pt x="-4153" y="340884"/>
                  <a:pt x="23028" y="170477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C33EA3-FD67-8B4A-8A96-EF4F2374386A}"/>
              </a:ext>
            </a:extLst>
          </p:cNvPr>
          <p:cNvGrpSpPr/>
          <p:nvPr/>
        </p:nvGrpSpPr>
        <p:grpSpPr>
          <a:xfrm>
            <a:off x="10158070" y="3287318"/>
            <a:ext cx="548640" cy="670025"/>
            <a:chOff x="4329965" y="-850115"/>
            <a:chExt cx="548640" cy="6700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E2978FE-6E84-1444-9923-62726BD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67" name="Shape 264">
              <a:extLst>
                <a:ext uri="{FF2B5EF4-FFF2-40B4-BE49-F238E27FC236}">
                  <a16:creationId xmlns:a16="http://schemas.microsoft.com/office/drawing/2014/main" id="{3AE113B0-5D7A-454A-B785-83B2D8C4E82A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Redis Icon of Flat style - Available in SVG, PNG, EPS, AI &amp; Icon fonts">
            <a:extLst>
              <a:ext uri="{FF2B5EF4-FFF2-40B4-BE49-F238E27FC236}">
                <a16:creationId xmlns:a16="http://schemas.microsoft.com/office/drawing/2014/main" id="{BA153600-CF29-4943-99FF-BB682F5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65" y="1423218"/>
            <a:ext cx="830248" cy="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04AF1D-D06C-FB40-AF3E-EAF6F9C16EA0}"/>
              </a:ext>
            </a:extLst>
          </p:cNvPr>
          <p:cNvSpPr/>
          <p:nvPr/>
        </p:nvSpPr>
        <p:spPr>
          <a:xfrm>
            <a:off x="9813753" y="1288811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A5EC5-9961-C04C-B15C-ADD2E2AA5E8B}"/>
              </a:ext>
            </a:extLst>
          </p:cNvPr>
          <p:cNvSpPr/>
          <p:nvPr/>
        </p:nvSpPr>
        <p:spPr>
          <a:xfrm>
            <a:off x="9819026" y="2964893"/>
            <a:ext cx="1292001" cy="1373470"/>
          </a:xfrm>
          <a:custGeom>
            <a:avLst/>
            <a:gdLst>
              <a:gd name="connsiteX0" fmla="*/ 0 w 1292001"/>
              <a:gd name="connsiteY0" fmla="*/ 0 h 1373470"/>
              <a:gd name="connsiteX1" fmla="*/ 417747 w 1292001"/>
              <a:gd name="connsiteY1" fmla="*/ 0 h 1373470"/>
              <a:gd name="connsiteX2" fmla="*/ 809654 w 1292001"/>
              <a:gd name="connsiteY2" fmla="*/ 0 h 1373470"/>
              <a:gd name="connsiteX3" fmla="*/ 1292001 w 1292001"/>
              <a:gd name="connsiteY3" fmla="*/ 0 h 1373470"/>
              <a:gd name="connsiteX4" fmla="*/ 1292001 w 1292001"/>
              <a:gd name="connsiteY4" fmla="*/ 444089 h 1373470"/>
              <a:gd name="connsiteX5" fmla="*/ 1292001 w 1292001"/>
              <a:gd name="connsiteY5" fmla="*/ 874443 h 1373470"/>
              <a:gd name="connsiteX6" fmla="*/ 1292001 w 1292001"/>
              <a:gd name="connsiteY6" fmla="*/ 1373470 h 1373470"/>
              <a:gd name="connsiteX7" fmla="*/ 861334 w 1292001"/>
              <a:gd name="connsiteY7" fmla="*/ 1373470 h 1373470"/>
              <a:gd name="connsiteX8" fmla="*/ 404827 w 1292001"/>
              <a:gd name="connsiteY8" fmla="*/ 1373470 h 1373470"/>
              <a:gd name="connsiteX9" fmla="*/ 0 w 1292001"/>
              <a:gd name="connsiteY9" fmla="*/ 1373470 h 1373470"/>
              <a:gd name="connsiteX10" fmla="*/ 0 w 1292001"/>
              <a:gd name="connsiteY10" fmla="*/ 915647 h 1373470"/>
              <a:gd name="connsiteX11" fmla="*/ 0 w 1292001"/>
              <a:gd name="connsiteY11" fmla="*/ 471558 h 1373470"/>
              <a:gd name="connsiteX12" fmla="*/ 0 w 1292001"/>
              <a:gd name="connsiteY12" fmla="*/ 0 h 137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92001" h="1373470" extrusionOk="0">
                <a:moveTo>
                  <a:pt x="0" y="0"/>
                </a:moveTo>
                <a:cubicBezTo>
                  <a:pt x="95499" y="-5323"/>
                  <a:pt x="231869" y="26789"/>
                  <a:pt x="417747" y="0"/>
                </a:cubicBezTo>
                <a:cubicBezTo>
                  <a:pt x="603625" y="-26789"/>
                  <a:pt x="667169" y="11939"/>
                  <a:pt x="809654" y="0"/>
                </a:cubicBezTo>
                <a:cubicBezTo>
                  <a:pt x="952139" y="-11939"/>
                  <a:pt x="1075680" y="28590"/>
                  <a:pt x="1292001" y="0"/>
                </a:cubicBezTo>
                <a:cubicBezTo>
                  <a:pt x="1313615" y="110124"/>
                  <a:pt x="1283654" y="256756"/>
                  <a:pt x="1292001" y="444089"/>
                </a:cubicBezTo>
                <a:cubicBezTo>
                  <a:pt x="1300348" y="631422"/>
                  <a:pt x="1251306" y="772283"/>
                  <a:pt x="1292001" y="874443"/>
                </a:cubicBezTo>
                <a:cubicBezTo>
                  <a:pt x="1332696" y="976603"/>
                  <a:pt x="1290946" y="1272084"/>
                  <a:pt x="1292001" y="1373470"/>
                </a:cubicBezTo>
                <a:cubicBezTo>
                  <a:pt x="1178737" y="1389695"/>
                  <a:pt x="1008353" y="1372038"/>
                  <a:pt x="861334" y="1373470"/>
                </a:cubicBezTo>
                <a:cubicBezTo>
                  <a:pt x="714315" y="1374902"/>
                  <a:pt x="539952" y="1367947"/>
                  <a:pt x="404827" y="1373470"/>
                </a:cubicBezTo>
                <a:cubicBezTo>
                  <a:pt x="269702" y="1378993"/>
                  <a:pt x="105908" y="1345624"/>
                  <a:pt x="0" y="1373470"/>
                </a:cubicBezTo>
                <a:cubicBezTo>
                  <a:pt x="-48592" y="1170750"/>
                  <a:pt x="9276" y="1069728"/>
                  <a:pt x="0" y="915647"/>
                </a:cubicBezTo>
                <a:cubicBezTo>
                  <a:pt x="-9276" y="761566"/>
                  <a:pt x="6173" y="637974"/>
                  <a:pt x="0" y="471558"/>
                </a:cubicBezTo>
                <a:cubicBezTo>
                  <a:pt x="-6173" y="305142"/>
                  <a:pt x="52822" y="96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Multi AZ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A5B6CE-B4C9-0647-815D-CD93845AC38E}"/>
              </a:ext>
            </a:extLst>
          </p:cNvPr>
          <p:cNvCxnSpPr>
            <a:cxnSpLocks/>
          </p:cNvCxnSpPr>
          <p:nvPr/>
        </p:nvCxnSpPr>
        <p:spPr>
          <a:xfrm>
            <a:off x="3332277" y="2465221"/>
            <a:ext cx="1904138" cy="156582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4F7A9-8F27-DA4F-96A0-825F6E3F2D41}"/>
              </a:ext>
            </a:extLst>
          </p:cNvPr>
          <p:cNvGrpSpPr/>
          <p:nvPr/>
        </p:nvGrpSpPr>
        <p:grpSpPr>
          <a:xfrm>
            <a:off x="9390526" y="879322"/>
            <a:ext cx="548640" cy="785180"/>
            <a:chOff x="7390429" y="-1789102"/>
            <a:chExt cx="548640" cy="78518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7DDDA81-EEB0-4844-B517-0D2EDF27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6" name="Shape 264">
              <a:extLst>
                <a:ext uri="{FF2B5EF4-FFF2-40B4-BE49-F238E27FC236}">
                  <a16:creationId xmlns:a16="http://schemas.microsoft.com/office/drawing/2014/main" id="{3713BE3F-80EC-D149-92B1-96AB1602754F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4E72CC-BC15-C84E-8EFB-FBF0F2402EC2}"/>
              </a:ext>
            </a:extLst>
          </p:cNvPr>
          <p:cNvGrpSpPr/>
          <p:nvPr/>
        </p:nvGrpSpPr>
        <p:grpSpPr>
          <a:xfrm>
            <a:off x="9421531" y="3553183"/>
            <a:ext cx="548640" cy="785180"/>
            <a:chOff x="7390429" y="-1789102"/>
            <a:chExt cx="548640" cy="78518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EE918A2-7279-6545-934D-97E95CFE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79" name="Shape 264">
              <a:extLst>
                <a:ext uri="{FF2B5EF4-FFF2-40B4-BE49-F238E27FC236}">
                  <a16:creationId xmlns:a16="http://schemas.microsoft.com/office/drawing/2014/main" id="{8C03BD0C-4B3F-1D45-891A-7237290CB55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60" y="1279602"/>
            <a:ext cx="4530812" cy="3122341"/>
          </a:xfrm>
          <a:custGeom>
            <a:avLst/>
            <a:gdLst>
              <a:gd name="connsiteX0" fmla="*/ 0 w 4530812"/>
              <a:gd name="connsiteY0" fmla="*/ 0 h 3122341"/>
              <a:gd name="connsiteX1" fmla="*/ 521043 w 4530812"/>
              <a:gd name="connsiteY1" fmla="*/ 0 h 3122341"/>
              <a:gd name="connsiteX2" fmla="*/ 951471 w 4530812"/>
              <a:gd name="connsiteY2" fmla="*/ 0 h 3122341"/>
              <a:gd name="connsiteX3" fmla="*/ 1608438 w 4530812"/>
              <a:gd name="connsiteY3" fmla="*/ 0 h 3122341"/>
              <a:gd name="connsiteX4" fmla="*/ 2129482 w 4530812"/>
              <a:gd name="connsiteY4" fmla="*/ 0 h 3122341"/>
              <a:gd name="connsiteX5" fmla="*/ 2650525 w 4530812"/>
              <a:gd name="connsiteY5" fmla="*/ 0 h 3122341"/>
              <a:gd name="connsiteX6" fmla="*/ 3307493 w 4530812"/>
              <a:gd name="connsiteY6" fmla="*/ 0 h 3122341"/>
              <a:gd name="connsiteX7" fmla="*/ 3783228 w 4530812"/>
              <a:gd name="connsiteY7" fmla="*/ 0 h 3122341"/>
              <a:gd name="connsiteX8" fmla="*/ 4530812 w 4530812"/>
              <a:gd name="connsiteY8" fmla="*/ 0 h 3122341"/>
              <a:gd name="connsiteX9" fmla="*/ 4530812 w 4530812"/>
              <a:gd name="connsiteY9" fmla="*/ 582837 h 3122341"/>
              <a:gd name="connsiteX10" fmla="*/ 4530812 w 4530812"/>
              <a:gd name="connsiteY10" fmla="*/ 1040780 h 3122341"/>
              <a:gd name="connsiteX11" fmla="*/ 4530812 w 4530812"/>
              <a:gd name="connsiteY11" fmla="*/ 1561171 h 3122341"/>
              <a:gd name="connsiteX12" fmla="*/ 4530812 w 4530812"/>
              <a:gd name="connsiteY12" fmla="*/ 2112784 h 3122341"/>
              <a:gd name="connsiteX13" fmla="*/ 4530812 w 4530812"/>
              <a:gd name="connsiteY13" fmla="*/ 2539504 h 3122341"/>
              <a:gd name="connsiteX14" fmla="*/ 4530812 w 4530812"/>
              <a:gd name="connsiteY14" fmla="*/ 3122341 h 3122341"/>
              <a:gd name="connsiteX15" fmla="*/ 3964461 w 4530812"/>
              <a:gd name="connsiteY15" fmla="*/ 3122341 h 3122341"/>
              <a:gd name="connsiteX16" fmla="*/ 3398109 w 4530812"/>
              <a:gd name="connsiteY16" fmla="*/ 3122341 h 3122341"/>
              <a:gd name="connsiteX17" fmla="*/ 2741141 w 4530812"/>
              <a:gd name="connsiteY17" fmla="*/ 3122341 h 3122341"/>
              <a:gd name="connsiteX18" fmla="*/ 2174790 w 4530812"/>
              <a:gd name="connsiteY18" fmla="*/ 3122341 h 3122341"/>
              <a:gd name="connsiteX19" fmla="*/ 1744363 w 4530812"/>
              <a:gd name="connsiteY19" fmla="*/ 3122341 h 3122341"/>
              <a:gd name="connsiteX20" fmla="*/ 1268627 w 4530812"/>
              <a:gd name="connsiteY20" fmla="*/ 3122341 h 3122341"/>
              <a:gd name="connsiteX21" fmla="*/ 611660 w 4530812"/>
              <a:gd name="connsiteY21" fmla="*/ 3122341 h 3122341"/>
              <a:gd name="connsiteX22" fmla="*/ 0 w 4530812"/>
              <a:gd name="connsiteY22" fmla="*/ 3122341 h 3122341"/>
              <a:gd name="connsiteX23" fmla="*/ 0 w 4530812"/>
              <a:gd name="connsiteY23" fmla="*/ 2664398 h 3122341"/>
              <a:gd name="connsiteX24" fmla="*/ 0 w 4530812"/>
              <a:gd name="connsiteY24" fmla="*/ 2175231 h 3122341"/>
              <a:gd name="connsiteX25" fmla="*/ 0 w 4530812"/>
              <a:gd name="connsiteY25" fmla="*/ 1748511 h 3122341"/>
              <a:gd name="connsiteX26" fmla="*/ 0 w 4530812"/>
              <a:gd name="connsiteY26" fmla="*/ 1321791 h 3122341"/>
              <a:gd name="connsiteX27" fmla="*/ 0 w 4530812"/>
              <a:gd name="connsiteY27" fmla="*/ 770177 h 3122341"/>
              <a:gd name="connsiteX28" fmla="*/ 0 w 4530812"/>
              <a:gd name="connsiteY28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30812" h="3122341" extrusionOk="0">
                <a:moveTo>
                  <a:pt x="0" y="0"/>
                </a:moveTo>
                <a:cubicBezTo>
                  <a:pt x="155304" y="-38422"/>
                  <a:pt x="288727" y="50383"/>
                  <a:pt x="521043" y="0"/>
                </a:cubicBezTo>
                <a:cubicBezTo>
                  <a:pt x="753359" y="-50383"/>
                  <a:pt x="740233" y="4581"/>
                  <a:pt x="951471" y="0"/>
                </a:cubicBezTo>
                <a:cubicBezTo>
                  <a:pt x="1162709" y="-4581"/>
                  <a:pt x="1385872" y="44030"/>
                  <a:pt x="1608438" y="0"/>
                </a:cubicBezTo>
                <a:cubicBezTo>
                  <a:pt x="1831004" y="-44030"/>
                  <a:pt x="1962348" y="60515"/>
                  <a:pt x="2129482" y="0"/>
                </a:cubicBezTo>
                <a:cubicBezTo>
                  <a:pt x="2296616" y="-60515"/>
                  <a:pt x="2412501" y="25561"/>
                  <a:pt x="2650525" y="0"/>
                </a:cubicBezTo>
                <a:cubicBezTo>
                  <a:pt x="2888549" y="-25561"/>
                  <a:pt x="3077760" y="53226"/>
                  <a:pt x="3307493" y="0"/>
                </a:cubicBezTo>
                <a:cubicBezTo>
                  <a:pt x="3537226" y="-53226"/>
                  <a:pt x="3583819" y="33092"/>
                  <a:pt x="3783228" y="0"/>
                </a:cubicBezTo>
                <a:cubicBezTo>
                  <a:pt x="3982637" y="-33092"/>
                  <a:pt x="4354250" y="48548"/>
                  <a:pt x="4530812" y="0"/>
                </a:cubicBezTo>
                <a:cubicBezTo>
                  <a:pt x="4551459" y="249764"/>
                  <a:pt x="4527882" y="319631"/>
                  <a:pt x="4530812" y="582837"/>
                </a:cubicBezTo>
                <a:cubicBezTo>
                  <a:pt x="4533742" y="846043"/>
                  <a:pt x="4508848" y="832166"/>
                  <a:pt x="4530812" y="1040780"/>
                </a:cubicBezTo>
                <a:cubicBezTo>
                  <a:pt x="4552776" y="1249394"/>
                  <a:pt x="4528435" y="1352555"/>
                  <a:pt x="4530812" y="1561171"/>
                </a:cubicBezTo>
                <a:cubicBezTo>
                  <a:pt x="4533189" y="1769787"/>
                  <a:pt x="4515092" y="1887199"/>
                  <a:pt x="4530812" y="2112784"/>
                </a:cubicBezTo>
                <a:cubicBezTo>
                  <a:pt x="4546532" y="2338369"/>
                  <a:pt x="4492755" y="2409011"/>
                  <a:pt x="4530812" y="2539504"/>
                </a:cubicBezTo>
                <a:cubicBezTo>
                  <a:pt x="4568869" y="2669997"/>
                  <a:pt x="4476231" y="2909254"/>
                  <a:pt x="4530812" y="3122341"/>
                </a:cubicBezTo>
                <a:cubicBezTo>
                  <a:pt x="4353716" y="3139624"/>
                  <a:pt x="4168108" y="3119922"/>
                  <a:pt x="3964461" y="3122341"/>
                </a:cubicBezTo>
                <a:cubicBezTo>
                  <a:pt x="3760814" y="3124760"/>
                  <a:pt x="3664445" y="3119437"/>
                  <a:pt x="3398109" y="3122341"/>
                </a:cubicBezTo>
                <a:cubicBezTo>
                  <a:pt x="3131773" y="3125245"/>
                  <a:pt x="2923760" y="3099989"/>
                  <a:pt x="2741141" y="3122341"/>
                </a:cubicBezTo>
                <a:cubicBezTo>
                  <a:pt x="2558522" y="3144693"/>
                  <a:pt x="2407946" y="3082305"/>
                  <a:pt x="2174790" y="3122341"/>
                </a:cubicBezTo>
                <a:cubicBezTo>
                  <a:pt x="1941634" y="3162377"/>
                  <a:pt x="1906585" y="3105158"/>
                  <a:pt x="1744363" y="3122341"/>
                </a:cubicBezTo>
                <a:cubicBezTo>
                  <a:pt x="1582141" y="3139524"/>
                  <a:pt x="1414561" y="3101227"/>
                  <a:pt x="1268627" y="3122341"/>
                </a:cubicBezTo>
                <a:cubicBezTo>
                  <a:pt x="1122693" y="3143455"/>
                  <a:pt x="871740" y="3088194"/>
                  <a:pt x="611660" y="3122341"/>
                </a:cubicBezTo>
                <a:cubicBezTo>
                  <a:pt x="351580" y="3156488"/>
                  <a:pt x="156175" y="3102756"/>
                  <a:pt x="0" y="3122341"/>
                </a:cubicBezTo>
                <a:cubicBezTo>
                  <a:pt x="-41283" y="2923256"/>
                  <a:pt x="36651" y="2768520"/>
                  <a:pt x="0" y="2664398"/>
                </a:cubicBezTo>
                <a:cubicBezTo>
                  <a:pt x="-36651" y="2560276"/>
                  <a:pt x="57058" y="2294337"/>
                  <a:pt x="0" y="2175231"/>
                </a:cubicBezTo>
                <a:cubicBezTo>
                  <a:pt x="-57058" y="2056125"/>
                  <a:pt x="24643" y="1951099"/>
                  <a:pt x="0" y="1748511"/>
                </a:cubicBezTo>
                <a:cubicBezTo>
                  <a:pt x="-24643" y="1545923"/>
                  <a:pt x="5466" y="1525361"/>
                  <a:pt x="0" y="1321791"/>
                </a:cubicBezTo>
                <a:cubicBezTo>
                  <a:pt x="-5466" y="1118221"/>
                  <a:pt x="42284" y="908932"/>
                  <a:pt x="0" y="770177"/>
                </a:cubicBezTo>
                <a:cubicBezTo>
                  <a:pt x="-42284" y="631422"/>
                  <a:pt x="17117" y="26340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Kinesis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D1D33-F0D7-E147-BE57-310B396645EF}"/>
              </a:ext>
            </a:extLst>
          </p:cNvPr>
          <p:cNvSpPr/>
          <p:nvPr/>
        </p:nvSpPr>
        <p:spPr>
          <a:xfrm>
            <a:off x="609644" y="1466977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Click Stream</a:t>
            </a:r>
            <a:endParaRPr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BCDEF-0707-EC4F-BF07-F53D8FCA0787}"/>
              </a:ext>
            </a:extLst>
          </p:cNvPr>
          <p:cNvSpPr/>
          <p:nvPr/>
        </p:nvSpPr>
        <p:spPr>
          <a:xfrm>
            <a:off x="321899" y="1279602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Source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40B446-F88C-C841-8D73-1E75463B34DC}"/>
              </a:ext>
            </a:extLst>
          </p:cNvPr>
          <p:cNvSpPr/>
          <p:nvPr/>
        </p:nvSpPr>
        <p:spPr>
          <a:xfrm>
            <a:off x="628930" y="21397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IoT devices</a:t>
            </a:r>
            <a:endParaRPr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628930" y="357757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Metrics | Logs</a:t>
            </a:r>
            <a:endParaRPr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>
            <a:off x="628930" y="2855779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driven services</a:t>
            </a:r>
            <a:endParaRPr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20F3-6025-E24A-81AF-5800714A8C25}"/>
              </a:ext>
            </a:extLst>
          </p:cNvPr>
          <p:cNvGrpSpPr/>
          <p:nvPr/>
        </p:nvGrpSpPr>
        <p:grpSpPr>
          <a:xfrm>
            <a:off x="2651729" y="2527160"/>
            <a:ext cx="963142" cy="657237"/>
            <a:chOff x="8632134" y="-1755543"/>
            <a:chExt cx="963142" cy="6572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92D119-7A29-E549-AF30-AFA0F9F14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2" name="Shape 264">
              <a:extLst>
                <a:ext uri="{FF2B5EF4-FFF2-40B4-BE49-F238E27FC236}">
                  <a16:creationId xmlns:a16="http://schemas.microsoft.com/office/drawing/2014/main" id="{81D7A557-6D38-7D40-9745-9447D3E397B9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Streams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655BA-E247-2642-A63E-751C6467B3C8}"/>
              </a:ext>
            </a:extLst>
          </p:cNvPr>
          <p:cNvGrpSpPr/>
          <p:nvPr/>
        </p:nvGrpSpPr>
        <p:grpSpPr>
          <a:xfrm>
            <a:off x="4165001" y="2527160"/>
            <a:ext cx="963142" cy="657237"/>
            <a:chOff x="8632134" y="-1755543"/>
            <a:chExt cx="963142" cy="6572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EEC9A9-422C-FF47-8EA8-1E515BB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61D2B93F-8AFB-BC4A-A83C-2C130D0FE18E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C2185-1C22-1D4F-9DEF-74C3A7A6A3A3}"/>
              </a:ext>
            </a:extLst>
          </p:cNvPr>
          <p:cNvGrpSpPr/>
          <p:nvPr/>
        </p:nvGrpSpPr>
        <p:grpSpPr>
          <a:xfrm>
            <a:off x="5492218" y="2527160"/>
            <a:ext cx="963142" cy="657237"/>
            <a:chOff x="8632134" y="-1755543"/>
            <a:chExt cx="963142" cy="6572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CE455-EEC2-1245-B838-FB639C76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8" name="Shape 264">
              <a:extLst>
                <a:ext uri="{FF2B5EF4-FFF2-40B4-BE49-F238E27FC236}">
                  <a16:creationId xmlns:a16="http://schemas.microsoft.com/office/drawing/2014/main" id="{F3CCA87D-D916-6B43-A512-5AAB126DC168}"/>
                </a:ext>
              </a:extLst>
            </p:cNvPr>
            <p:cNvSpPr/>
            <p:nvPr/>
          </p:nvSpPr>
          <p:spPr>
            <a:xfrm>
              <a:off x="8632134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Kinesis Firehose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F9885-A8C4-2149-956F-9562E461F470}"/>
              </a:ext>
            </a:extLst>
          </p:cNvPr>
          <p:cNvSpPr/>
          <p:nvPr/>
        </p:nvSpPr>
        <p:spPr>
          <a:xfrm>
            <a:off x="7075802" y="1279601"/>
            <a:ext cx="1861231" cy="3122341"/>
          </a:xfrm>
          <a:custGeom>
            <a:avLst/>
            <a:gdLst>
              <a:gd name="connsiteX0" fmla="*/ 0 w 1861231"/>
              <a:gd name="connsiteY0" fmla="*/ 0 h 3122341"/>
              <a:gd name="connsiteX1" fmla="*/ 446695 w 1861231"/>
              <a:gd name="connsiteY1" fmla="*/ 0 h 3122341"/>
              <a:gd name="connsiteX2" fmla="*/ 856166 w 1861231"/>
              <a:gd name="connsiteY2" fmla="*/ 0 h 3122341"/>
              <a:gd name="connsiteX3" fmla="*/ 1358699 w 1861231"/>
              <a:gd name="connsiteY3" fmla="*/ 0 h 3122341"/>
              <a:gd name="connsiteX4" fmla="*/ 1861231 w 1861231"/>
              <a:gd name="connsiteY4" fmla="*/ 0 h 3122341"/>
              <a:gd name="connsiteX5" fmla="*/ 1861231 w 1861231"/>
              <a:gd name="connsiteY5" fmla="*/ 489167 h 3122341"/>
              <a:gd name="connsiteX6" fmla="*/ 1861231 w 1861231"/>
              <a:gd name="connsiteY6" fmla="*/ 947110 h 3122341"/>
              <a:gd name="connsiteX7" fmla="*/ 1861231 w 1861231"/>
              <a:gd name="connsiteY7" fmla="*/ 1467500 h 3122341"/>
              <a:gd name="connsiteX8" fmla="*/ 1861231 w 1861231"/>
              <a:gd name="connsiteY8" fmla="*/ 1987890 h 3122341"/>
              <a:gd name="connsiteX9" fmla="*/ 1861231 w 1861231"/>
              <a:gd name="connsiteY9" fmla="*/ 2445834 h 3122341"/>
              <a:gd name="connsiteX10" fmla="*/ 1861231 w 1861231"/>
              <a:gd name="connsiteY10" fmla="*/ 3122341 h 3122341"/>
              <a:gd name="connsiteX11" fmla="*/ 1395923 w 1861231"/>
              <a:gd name="connsiteY11" fmla="*/ 3122341 h 3122341"/>
              <a:gd name="connsiteX12" fmla="*/ 949228 w 1861231"/>
              <a:gd name="connsiteY12" fmla="*/ 3122341 h 3122341"/>
              <a:gd name="connsiteX13" fmla="*/ 446695 w 1861231"/>
              <a:gd name="connsiteY13" fmla="*/ 3122341 h 3122341"/>
              <a:gd name="connsiteX14" fmla="*/ 0 w 1861231"/>
              <a:gd name="connsiteY14" fmla="*/ 3122341 h 3122341"/>
              <a:gd name="connsiteX15" fmla="*/ 0 w 1861231"/>
              <a:gd name="connsiteY15" fmla="*/ 2664398 h 3122341"/>
              <a:gd name="connsiteX16" fmla="*/ 0 w 1861231"/>
              <a:gd name="connsiteY16" fmla="*/ 2144007 h 3122341"/>
              <a:gd name="connsiteX17" fmla="*/ 0 w 1861231"/>
              <a:gd name="connsiteY17" fmla="*/ 1654841 h 3122341"/>
              <a:gd name="connsiteX18" fmla="*/ 0 w 1861231"/>
              <a:gd name="connsiteY18" fmla="*/ 1228121 h 3122341"/>
              <a:gd name="connsiteX19" fmla="*/ 0 w 1861231"/>
              <a:gd name="connsiteY19" fmla="*/ 770177 h 3122341"/>
              <a:gd name="connsiteX20" fmla="*/ 0 w 1861231"/>
              <a:gd name="connsiteY20" fmla="*/ 0 h 312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61231" h="3122341" extrusionOk="0">
                <a:moveTo>
                  <a:pt x="0" y="0"/>
                </a:moveTo>
                <a:cubicBezTo>
                  <a:pt x="209539" y="-48619"/>
                  <a:pt x="270638" y="50754"/>
                  <a:pt x="446695" y="0"/>
                </a:cubicBezTo>
                <a:cubicBezTo>
                  <a:pt x="622753" y="-50754"/>
                  <a:pt x="736005" y="32983"/>
                  <a:pt x="856166" y="0"/>
                </a:cubicBezTo>
                <a:cubicBezTo>
                  <a:pt x="976327" y="-32983"/>
                  <a:pt x="1147415" y="28385"/>
                  <a:pt x="1358699" y="0"/>
                </a:cubicBezTo>
                <a:cubicBezTo>
                  <a:pt x="1569983" y="-28385"/>
                  <a:pt x="1750533" y="16033"/>
                  <a:pt x="1861231" y="0"/>
                </a:cubicBezTo>
                <a:cubicBezTo>
                  <a:pt x="1892344" y="234449"/>
                  <a:pt x="1820799" y="340831"/>
                  <a:pt x="1861231" y="489167"/>
                </a:cubicBezTo>
                <a:cubicBezTo>
                  <a:pt x="1901663" y="637503"/>
                  <a:pt x="1809304" y="793042"/>
                  <a:pt x="1861231" y="947110"/>
                </a:cubicBezTo>
                <a:cubicBezTo>
                  <a:pt x="1913158" y="1101178"/>
                  <a:pt x="1821020" y="1277424"/>
                  <a:pt x="1861231" y="1467500"/>
                </a:cubicBezTo>
                <a:cubicBezTo>
                  <a:pt x="1901442" y="1657576"/>
                  <a:pt x="1819975" y="1826786"/>
                  <a:pt x="1861231" y="1987890"/>
                </a:cubicBezTo>
                <a:cubicBezTo>
                  <a:pt x="1902487" y="2148994"/>
                  <a:pt x="1831845" y="2316642"/>
                  <a:pt x="1861231" y="2445834"/>
                </a:cubicBezTo>
                <a:cubicBezTo>
                  <a:pt x="1890617" y="2575026"/>
                  <a:pt x="1811663" y="2865650"/>
                  <a:pt x="1861231" y="3122341"/>
                </a:cubicBezTo>
                <a:cubicBezTo>
                  <a:pt x="1751225" y="3154185"/>
                  <a:pt x="1625772" y="3107764"/>
                  <a:pt x="1395923" y="3122341"/>
                </a:cubicBezTo>
                <a:cubicBezTo>
                  <a:pt x="1166074" y="3136918"/>
                  <a:pt x="1064446" y="3073505"/>
                  <a:pt x="949228" y="3122341"/>
                </a:cubicBezTo>
                <a:cubicBezTo>
                  <a:pt x="834011" y="3171177"/>
                  <a:pt x="600752" y="3116089"/>
                  <a:pt x="446695" y="3122341"/>
                </a:cubicBezTo>
                <a:cubicBezTo>
                  <a:pt x="292638" y="3128593"/>
                  <a:pt x="161934" y="3112594"/>
                  <a:pt x="0" y="3122341"/>
                </a:cubicBezTo>
                <a:cubicBezTo>
                  <a:pt x="-15621" y="2943394"/>
                  <a:pt x="3160" y="2845476"/>
                  <a:pt x="0" y="2664398"/>
                </a:cubicBezTo>
                <a:cubicBezTo>
                  <a:pt x="-3160" y="2483320"/>
                  <a:pt x="18069" y="2381205"/>
                  <a:pt x="0" y="2144007"/>
                </a:cubicBezTo>
                <a:cubicBezTo>
                  <a:pt x="-18069" y="1906809"/>
                  <a:pt x="4220" y="1764735"/>
                  <a:pt x="0" y="1654841"/>
                </a:cubicBezTo>
                <a:cubicBezTo>
                  <a:pt x="-4220" y="1544947"/>
                  <a:pt x="47808" y="1429256"/>
                  <a:pt x="0" y="1228121"/>
                </a:cubicBezTo>
                <a:cubicBezTo>
                  <a:pt x="-47808" y="1026986"/>
                  <a:pt x="34737" y="958516"/>
                  <a:pt x="0" y="770177"/>
                </a:cubicBezTo>
                <a:cubicBezTo>
                  <a:pt x="-34737" y="581838"/>
                  <a:pt x="88776" y="192183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Sink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A772-88AD-574B-B1C1-095F7A3240C6}"/>
              </a:ext>
            </a:extLst>
          </p:cNvPr>
          <p:cNvGrpSpPr/>
          <p:nvPr/>
        </p:nvGrpSpPr>
        <p:grpSpPr>
          <a:xfrm>
            <a:off x="7632585" y="1469745"/>
            <a:ext cx="548640" cy="670025"/>
            <a:chOff x="4329965" y="-850115"/>
            <a:chExt cx="548640" cy="670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052BF4-924C-A240-BE28-894A8AA7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A429290F-D266-7948-8ADD-3F700A51AE4B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S3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E15BF-86C5-2244-889E-06BAFB843BC4}"/>
              </a:ext>
            </a:extLst>
          </p:cNvPr>
          <p:cNvGrpSpPr/>
          <p:nvPr/>
        </p:nvGrpSpPr>
        <p:grpSpPr>
          <a:xfrm>
            <a:off x="7618753" y="2336125"/>
            <a:ext cx="548640" cy="670025"/>
            <a:chOff x="4329965" y="-850115"/>
            <a:chExt cx="548640" cy="6700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9177E-5039-2343-9042-0795B882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5" name="Shape 264">
              <a:extLst>
                <a:ext uri="{FF2B5EF4-FFF2-40B4-BE49-F238E27FC236}">
                  <a16:creationId xmlns:a16="http://schemas.microsoft.com/office/drawing/2014/main" id="{C0EBFFBE-AD12-894D-A6AE-8090A4C6C54D}"/>
                </a:ext>
              </a:extLst>
            </p:cNvPr>
            <p:cNvSpPr/>
            <p:nvPr/>
          </p:nvSpPr>
          <p:spPr>
            <a:xfrm>
              <a:off x="4343797" y="-303201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REDSHIFT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BA0CE-1E20-B84B-A878-A3036900644C}"/>
              </a:ext>
            </a:extLst>
          </p:cNvPr>
          <p:cNvGrpSpPr/>
          <p:nvPr/>
        </p:nvGrpSpPr>
        <p:grpSpPr>
          <a:xfrm>
            <a:off x="7605309" y="3175457"/>
            <a:ext cx="548640" cy="793135"/>
            <a:chOff x="4329965" y="-850115"/>
            <a:chExt cx="548640" cy="79313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4F34FA-268F-C54B-951C-E4C1CD50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28" name="Shape 264">
              <a:extLst>
                <a:ext uri="{FF2B5EF4-FFF2-40B4-BE49-F238E27FC236}">
                  <a16:creationId xmlns:a16="http://schemas.microsoft.com/office/drawing/2014/main" id="{7C29CA64-2A33-6143-B325-8B100D6C868F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ELASTIC SEARCH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B5C-0E89-E14D-9D9D-1B6F782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36B59-5CD6-6643-861B-F7A5D638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99B35-05CC-C546-81E0-AB392B68DC98}"/>
              </a:ext>
            </a:extLst>
          </p:cNvPr>
          <p:cNvGrpSpPr/>
          <p:nvPr/>
        </p:nvGrpSpPr>
        <p:grpSpPr>
          <a:xfrm>
            <a:off x="335324" y="2641095"/>
            <a:ext cx="555874" cy="787905"/>
            <a:chOff x="-774327" y="1676400"/>
            <a:chExt cx="555874" cy="7879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9648D5-30EB-F54E-B5AD-177593E6C8CD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7493A15C-F1B6-9343-BE4C-F03F9D495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8" name="_-02.png">
                <a:extLst>
                  <a:ext uri="{FF2B5EF4-FFF2-40B4-BE49-F238E27FC236}">
                    <a16:creationId xmlns:a16="http://schemas.microsoft.com/office/drawing/2014/main" id="{FFE349D2-B1E8-734F-89C7-6E62070F21FF}"/>
                  </a:ext>
                </a:extLst>
              </p:cNvPr>
              <p:cNvPicPr/>
              <p:nvPr/>
            </p:nvPicPr>
            <p:blipFill>
              <a:blip r:embed="rId2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264">
              <a:extLst>
                <a:ext uri="{FF2B5EF4-FFF2-40B4-BE49-F238E27FC236}">
                  <a16:creationId xmlns:a16="http://schemas.microsoft.com/office/drawing/2014/main" id="{D1FA90B7-C36A-B948-B28C-7B44A26A7A74}"/>
                </a:ext>
              </a:extLst>
            </p:cNvPr>
            <p:cNvSpPr/>
            <p:nvPr/>
          </p:nvSpPr>
          <p:spPr>
            <a:xfrm>
              <a:off x="-744238" y="2218084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 APP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F062D-6EC3-B74F-B6A8-CEE5F5E865FC}"/>
              </a:ext>
            </a:extLst>
          </p:cNvPr>
          <p:cNvGrpSpPr/>
          <p:nvPr/>
        </p:nvGrpSpPr>
        <p:grpSpPr>
          <a:xfrm>
            <a:off x="1595590" y="4267975"/>
            <a:ext cx="548640" cy="662070"/>
            <a:chOff x="7390429" y="-1789102"/>
            <a:chExt cx="548640" cy="6620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7099A-3283-B440-AA57-2AEA34AE5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DC705403-6E16-204D-8FB0-2DF039140013}"/>
                </a:ext>
              </a:extLst>
            </p:cNvPr>
            <p:cNvSpPr/>
            <p:nvPr/>
          </p:nvSpPr>
          <p:spPr>
            <a:xfrm>
              <a:off x="7404261" y="-1250143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Cognito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C869AD-DE31-AC41-9F33-F1CC1CE0DC3C}"/>
              </a:ext>
            </a:extLst>
          </p:cNvPr>
          <p:cNvGrpSpPr/>
          <p:nvPr/>
        </p:nvGrpSpPr>
        <p:grpSpPr>
          <a:xfrm>
            <a:off x="7253686" y="2635865"/>
            <a:ext cx="548640" cy="793135"/>
            <a:chOff x="4329965" y="-850115"/>
            <a:chExt cx="548640" cy="7931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5CD5D0-C14A-1C44-84E1-F03D2AF7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965" y="-850115"/>
              <a:ext cx="548640" cy="548640"/>
            </a:xfrm>
            <a:prstGeom prst="rect">
              <a:avLst/>
            </a:prstGeom>
          </p:spPr>
        </p:pic>
        <p:sp>
          <p:nvSpPr>
            <p:cNvPr id="14" name="Shape 264">
              <a:extLst>
                <a:ext uri="{FF2B5EF4-FFF2-40B4-BE49-F238E27FC236}">
                  <a16:creationId xmlns:a16="http://schemas.microsoft.com/office/drawing/2014/main" id="{55866B3B-C1F0-6145-A613-475EF1D2E264}"/>
                </a:ext>
              </a:extLst>
            </p:cNvPr>
            <p:cNvSpPr/>
            <p:nvPr/>
          </p:nvSpPr>
          <p:spPr>
            <a:xfrm>
              <a:off x="4343797" y="-303201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DYNAMO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13BEB-36B5-D04C-AD5A-751ED8E67BDC}"/>
              </a:ext>
            </a:extLst>
          </p:cNvPr>
          <p:cNvCxnSpPr>
            <a:cxnSpLocks/>
          </p:cNvCxnSpPr>
          <p:nvPr/>
        </p:nvCxnSpPr>
        <p:spPr>
          <a:xfrm>
            <a:off x="767045" y="3429000"/>
            <a:ext cx="912576" cy="86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5ACB7-52C6-014B-B527-574460A2F633}"/>
              </a:ext>
            </a:extLst>
          </p:cNvPr>
          <p:cNvSpPr txBox="1"/>
          <p:nvPr/>
        </p:nvSpPr>
        <p:spPr>
          <a:xfrm>
            <a:off x="622896" y="3625131"/>
            <a:ext cx="8915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Authenticate</a:t>
            </a:r>
            <a:endParaRPr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50E5A1-2F3F-3340-9F8B-4F72EB9F4667}"/>
              </a:ext>
            </a:extLst>
          </p:cNvPr>
          <p:cNvGrpSpPr/>
          <p:nvPr/>
        </p:nvGrpSpPr>
        <p:grpSpPr>
          <a:xfrm>
            <a:off x="2357126" y="5562393"/>
            <a:ext cx="764759" cy="914604"/>
            <a:chOff x="10202840" y="-858415"/>
            <a:chExt cx="764759" cy="914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97DC8-CC17-9744-A184-1DA660F9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20" name="Shape 264">
              <a:extLst>
                <a:ext uri="{FF2B5EF4-FFF2-40B4-BE49-F238E27FC236}">
                  <a16:creationId xmlns:a16="http://schemas.microsoft.com/office/drawing/2014/main" id="{7F482492-CE41-AB4E-AB91-C3E0696A7C3C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1" name="Group 379">
            <a:extLst>
              <a:ext uri="{FF2B5EF4-FFF2-40B4-BE49-F238E27FC236}">
                <a16:creationId xmlns:a16="http://schemas.microsoft.com/office/drawing/2014/main" id="{B84894CA-3751-1942-85B0-4A74B5A6CE81}"/>
              </a:ext>
            </a:extLst>
          </p:cNvPr>
          <p:cNvGrpSpPr/>
          <p:nvPr/>
        </p:nvGrpSpPr>
        <p:grpSpPr>
          <a:xfrm>
            <a:off x="1514487" y="2609089"/>
            <a:ext cx="891591" cy="864025"/>
            <a:chOff x="0" y="0"/>
            <a:chExt cx="1175438" cy="932542"/>
          </a:xfrm>
        </p:grpSpPr>
        <p:sp>
          <p:nvSpPr>
            <p:cNvPr id="22" name="Shape 375">
              <a:extLst>
                <a:ext uri="{FF2B5EF4-FFF2-40B4-BE49-F238E27FC236}">
                  <a16:creationId xmlns:a16="http://schemas.microsoft.com/office/drawing/2014/main" id="{ADF5DC0E-8664-9E45-9F6C-9C8CF3206AF5}"/>
                </a:ext>
              </a:extLst>
            </p:cNvPr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" name="Group 378">
              <a:extLst>
                <a:ext uri="{FF2B5EF4-FFF2-40B4-BE49-F238E27FC236}">
                  <a16:creationId xmlns:a16="http://schemas.microsoft.com/office/drawing/2014/main" id="{8E164CB2-DBB7-2243-BC6D-697C6A5884D1}"/>
                </a:ext>
              </a:extLst>
            </p:cNvPr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24" name="_-19.png">
                <a:extLst>
                  <a:ext uri="{FF2B5EF4-FFF2-40B4-BE49-F238E27FC236}">
                    <a16:creationId xmlns:a16="http://schemas.microsoft.com/office/drawing/2014/main" id="{827D0EA9-2AD3-2D4B-8787-182FE73D6F13}"/>
                  </a:ext>
                </a:extLst>
              </p:cNvPr>
              <p:cNvPicPr/>
              <p:nvPr/>
            </p:nvPicPr>
            <p:blipFill>
              <a:blip r:embed="rId6"/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" name="Shape 377">
                <a:extLst>
                  <a:ext uri="{FF2B5EF4-FFF2-40B4-BE49-F238E27FC236}">
                    <a16:creationId xmlns:a16="http://schemas.microsoft.com/office/drawing/2014/main" id="{527328AB-FED0-8E48-974C-3F9731394A80}"/>
                  </a:ext>
                </a:extLst>
              </p:cNvPr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A8A8E8-B409-C645-82C1-542747104C89}"/>
              </a:ext>
            </a:extLst>
          </p:cNvPr>
          <p:cNvCxnSpPr>
            <a:cxnSpLocks/>
          </p:cNvCxnSpPr>
          <p:nvPr/>
        </p:nvCxnSpPr>
        <p:spPr>
          <a:xfrm>
            <a:off x="891198" y="2903551"/>
            <a:ext cx="740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836AB1-B33E-3346-9DCC-ED3661071677}"/>
              </a:ext>
            </a:extLst>
          </p:cNvPr>
          <p:cNvSpPr txBox="1"/>
          <p:nvPr/>
        </p:nvSpPr>
        <p:spPr>
          <a:xfrm>
            <a:off x="986719" y="2615332"/>
            <a:ext cx="52610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REST</a:t>
            </a:r>
            <a:endParaRPr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AD1BE3-B031-6B47-89B4-3EAA0911B5DA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1869910" y="3473117"/>
            <a:ext cx="90373" cy="794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A005F4-4AA3-E945-B377-D273B2B2F716}"/>
              </a:ext>
            </a:extLst>
          </p:cNvPr>
          <p:cNvSpPr txBox="1"/>
          <p:nvPr/>
        </p:nvSpPr>
        <p:spPr>
          <a:xfrm>
            <a:off x="1747207" y="3602266"/>
            <a:ext cx="9909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Verify </a:t>
            </a:r>
          </a:p>
          <a:p>
            <a:r>
              <a:rPr lang="en-US" sz="1000" dirty="0"/>
              <a:t>Authentication</a:t>
            </a:r>
            <a:endParaRPr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8717-FB62-7F4A-8EA5-1B0F3CAD3876}"/>
              </a:ext>
            </a:extLst>
          </p:cNvPr>
          <p:cNvCxnSpPr>
            <a:cxnSpLocks/>
          </p:cNvCxnSpPr>
          <p:nvPr/>
        </p:nvCxnSpPr>
        <p:spPr>
          <a:xfrm>
            <a:off x="2242695" y="2910185"/>
            <a:ext cx="1293296" cy="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34D32E-479F-B64C-A001-08F317DC7B0B}"/>
              </a:ext>
            </a:extLst>
          </p:cNvPr>
          <p:cNvCxnSpPr>
            <a:cxnSpLocks/>
          </p:cNvCxnSpPr>
          <p:nvPr/>
        </p:nvCxnSpPr>
        <p:spPr>
          <a:xfrm flipV="1">
            <a:off x="4296343" y="2940220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85F01F-31D0-5145-BAE7-F2745450CD84}"/>
              </a:ext>
            </a:extLst>
          </p:cNvPr>
          <p:cNvGrpSpPr/>
          <p:nvPr/>
        </p:nvGrpSpPr>
        <p:grpSpPr>
          <a:xfrm>
            <a:off x="3535991" y="2529168"/>
            <a:ext cx="715987" cy="820840"/>
            <a:chOff x="-3132954" y="533400"/>
            <a:chExt cx="715987" cy="820840"/>
          </a:xfrm>
        </p:grpSpPr>
        <p:grpSp>
          <p:nvGrpSpPr>
            <p:cNvPr id="44" name="Group 239">
              <a:extLst>
                <a:ext uri="{FF2B5EF4-FFF2-40B4-BE49-F238E27FC236}">
                  <a16:creationId xmlns:a16="http://schemas.microsoft.com/office/drawing/2014/main" id="{BD5B82F0-0B78-0949-80FF-329E23D0F2CE}"/>
                </a:ext>
              </a:extLst>
            </p:cNvPr>
            <p:cNvGrpSpPr/>
            <p:nvPr/>
          </p:nvGrpSpPr>
          <p:grpSpPr>
            <a:xfrm>
              <a:off x="-3132954" y="533400"/>
              <a:ext cx="715987" cy="820840"/>
              <a:chOff x="-7060" y="9504"/>
              <a:chExt cx="715986" cy="820838"/>
            </a:xfrm>
          </p:grpSpPr>
          <p:sp>
            <p:nvSpPr>
              <p:cNvPr id="46" name="Shape 237">
                <a:extLst>
                  <a:ext uri="{FF2B5EF4-FFF2-40B4-BE49-F238E27FC236}">
                    <a16:creationId xmlns:a16="http://schemas.microsoft.com/office/drawing/2014/main" id="{E74E9391-3331-EA4A-974E-49B491BC867B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 238">
                <a:extLst>
                  <a:ext uri="{FF2B5EF4-FFF2-40B4-BE49-F238E27FC236}">
                    <a16:creationId xmlns:a16="http://schemas.microsoft.com/office/drawing/2014/main" id="{73038515-EAF9-CC4B-8BBF-0B3F5A931846}"/>
                  </a:ext>
                </a:extLst>
              </p:cNvPr>
              <p:cNvSpPr/>
              <p:nvPr/>
            </p:nvSpPr>
            <p:spPr>
              <a:xfrm>
                <a:off x="-7060" y="707231"/>
                <a:ext cx="442428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LAMBDA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D08D1-6A6E-1749-B288-A66E37EB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079835" y="642450"/>
              <a:ext cx="584700" cy="4412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BAC9D-7723-CD42-9FBC-E500F26B1D41}"/>
              </a:ext>
            </a:extLst>
          </p:cNvPr>
          <p:cNvGrpSpPr/>
          <p:nvPr/>
        </p:nvGrpSpPr>
        <p:grpSpPr>
          <a:xfrm>
            <a:off x="1659222" y="1267798"/>
            <a:ext cx="693528" cy="832902"/>
            <a:chOff x="5254443" y="5121838"/>
            <a:chExt cx="454343" cy="52146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87F872-8B10-D342-A007-5FABCB115A08}"/>
                </a:ext>
              </a:extLst>
            </p:cNvPr>
            <p:cNvSpPr/>
            <p:nvPr/>
          </p:nvSpPr>
          <p:spPr>
            <a:xfrm>
              <a:off x="5304926" y="5121838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7"/>
                    <a:pt x="90407" y="0"/>
                    <a:pt x="201930" y="0"/>
                  </a:cubicBezTo>
                  <a:cubicBezTo>
                    <a:pt x="313453" y="0"/>
                    <a:pt x="403860" y="90327"/>
                    <a:pt x="403860" y="201752"/>
                  </a:cubicBezTo>
                  <a:close/>
                </a:path>
              </a:pathLst>
            </a:custGeom>
            <a:solidFill>
              <a:srgbClr val="41719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BA8F5A0-F5D4-2944-A2C8-095FE9D29022}"/>
                </a:ext>
              </a:extLst>
            </p:cNvPr>
            <p:cNvSpPr/>
            <p:nvPr/>
          </p:nvSpPr>
          <p:spPr>
            <a:xfrm>
              <a:off x="5412368" y="5196448"/>
              <a:ext cx="188975" cy="80700"/>
            </a:xfrm>
            <a:custGeom>
              <a:avLst/>
              <a:gdLst>
                <a:gd name="connsiteX0" fmla="*/ 188976 w 188975"/>
                <a:gd name="connsiteY0" fmla="*/ 40351 h 80700"/>
                <a:gd name="connsiteX1" fmla="*/ 94488 w 188975"/>
                <a:gd name="connsiteY1" fmla="*/ 80701 h 80700"/>
                <a:gd name="connsiteX2" fmla="*/ 0 w 188975"/>
                <a:gd name="connsiteY2" fmla="*/ 40351 h 80700"/>
                <a:gd name="connsiteX3" fmla="*/ 94488 w 188975"/>
                <a:gd name="connsiteY3" fmla="*/ 0 h 80700"/>
                <a:gd name="connsiteX4" fmla="*/ 188976 w 188975"/>
                <a:gd name="connsiteY4" fmla="*/ 40351 h 8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75" h="80700">
                  <a:moveTo>
                    <a:pt x="188976" y="40351"/>
                  </a:moveTo>
                  <a:cubicBezTo>
                    <a:pt x="188976" y="62636"/>
                    <a:pt x="146672" y="80701"/>
                    <a:pt x="94488" y="80701"/>
                  </a:cubicBezTo>
                  <a:cubicBezTo>
                    <a:pt x="42304" y="80701"/>
                    <a:pt x="0" y="62636"/>
                    <a:pt x="0" y="40351"/>
                  </a:cubicBezTo>
                  <a:cubicBezTo>
                    <a:pt x="0" y="18066"/>
                    <a:pt x="42304" y="0"/>
                    <a:pt x="94488" y="0"/>
                  </a:cubicBezTo>
                  <a:cubicBezTo>
                    <a:pt x="146672" y="0"/>
                    <a:pt x="188976" y="18066"/>
                    <a:pt x="188976" y="4035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5DD7610-5D5A-924D-8AB5-C7519893BDFB}"/>
                </a:ext>
              </a:extLst>
            </p:cNvPr>
            <p:cNvSpPr/>
            <p:nvPr/>
          </p:nvSpPr>
          <p:spPr>
            <a:xfrm>
              <a:off x="5407034" y="5250503"/>
              <a:ext cx="197357" cy="198706"/>
            </a:xfrm>
            <a:custGeom>
              <a:avLst/>
              <a:gdLst>
                <a:gd name="connsiteX0" fmla="*/ 197358 w 197357"/>
                <a:gd name="connsiteY0" fmla="*/ 0 h 198706"/>
                <a:gd name="connsiteX1" fmla="*/ 99060 w 197357"/>
                <a:gd name="connsiteY1" fmla="*/ 37305 h 198706"/>
                <a:gd name="connsiteX2" fmla="*/ 762 w 197357"/>
                <a:gd name="connsiteY2" fmla="*/ 0 h 198706"/>
                <a:gd name="connsiteX3" fmla="*/ 0 w 197357"/>
                <a:gd name="connsiteY3" fmla="*/ 0 h 198706"/>
                <a:gd name="connsiteX4" fmla="*/ 0 w 197357"/>
                <a:gd name="connsiteY4" fmla="*/ 156834 h 198706"/>
                <a:gd name="connsiteX5" fmla="*/ 0 w 197357"/>
                <a:gd name="connsiteY5" fmla="*/ 156834 h 198706"/>
                <a:gd name="connsiteX6" fmla="*/ 98298 w 197357"/>
                <a:gd name="connsiteY6" fmla="*/ 198707 h 198706"/>
                <a:gd name="connsiteX7" fmla="*/ 196596 w 197357"/>
                <a:gd name="connsiteY7" fmla="*/ 156834 h 198706"/>
                <a:gd name="connsiteX8" fmla="*/ 197358 w 197357"/>
                <a:gd name="connsiteY8" fmla="*/ 0 h 198706"/>
                <a:gd name="connsiteX9" fmla="*/ 197358 w 197357"/>
                <a:gd name="connsiteY9" fmla="*/ 0 h 19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98706">
                  <a:moveTo>
                    <a:pt x="197358" y="0"/>
                  </a:moveTo>
                  <a:cubicBezTo>
                    <a:pt x="192786" y="21317"/>
                    <a:pt x="150114" y="37305"/>
                    <a:pt x="99060" y="37305"/>
                  </a:cubicBezTo>
                  <a:cubicBezTo>
                    <a:pt x="48006" y="37305"/>
                    <a:pt x="6096" y="20556"/>
                    <a:pt x="762" y="0"/>
                  </a:cubicBezTo>
                  <a:lnTo>
                    <a:pt x="0" y="0"/>
                  </a:lnTo>
                  <a:lnTo>
                    <a:pt x="0" y="156834"/>
                  </a:lnTo>
                  <a:lnTo>
                    <a:pt x="0" y="156834"/>
                  </a:lnTo>
                  <a:cubicBezTo>
                    <a:pt x="0" y="179674"/>
                    <a:pt x="44196" y="198707"/>
                    <a:pt x="98298" y="198707"/>
                  </a:cubicBezTo>
                  <a:cubicBezTo>
                    <a:pt x="152400" y="198707"/>
                    <a:pt x="196596" y="179674"/>
                    <a:pt x="196596" y="156834"/>
                  </a:cubicBezTo>
                  <a:lnTo>
                    <a:pt x="197358" y="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27793C-74FD-214E-8B99-A676AC56E60F}"/>
                </a:ext>
              </a:extLst>
            </p:cNvPr>
            <p:cNvSpPr txBox="1"/>
            <p:nvPr/>
          </p:nvSpPr>
          <p:spPr>
            <a:xfrm>
              <a:off x="5254443" y="5492458"/>
              <a:ext cx="160148" cy="1508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S3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BE90F-AB0E-CE44-86D4-0ADEB264A10B}"/>
              </a:ext>
            </a:extLst>
          </p:cNvPr>
          <p:cNvCxnSpPr>
            <a:cxnSpLocks/>
          </p:cNvCxnSpPr>
          <p:nvPr/>
        </p:nvCxnSpPr>
        <p:spPr>
          <a:xfrm flipV="1">
            <a:off x="793673" y="1761250"/>
            <a:ext cx="885948" cy="96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7C7B99-AFF8-C642-8E73-72510B51F859}"/>
              </a:ext>
            </a:extLst>
          </p:cNvPr>
          <p:cNvCxnSpPr>
            <a:cxnSpLocks/>
          </p:cNvCxnSpPr>
          <p:nvPr/>
        </p:nvCxnSpPr>
        <p:spPr>
          <a:xfrm flipV="1">
            <a:off x="6117102" y="2945259"/>
            <a:ext cx="1090192" cy="5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96B02-6217-2345-9119-9BB6F509BB9C}"/>
              </a:ext>
            </a:extLst>
          </p:cNvPr>
          <p:cNvGrpSpPr/>
          <p:nvPr/>
        </p:nvGrpSpPr>
        <p:grpSpPr>
          <a:xfrm>
            <a:off x="5323662" y="2676366"/>
            <a:ext cx="883255" cy="776855"/>
            <a:chOff x="6344886" y="3947160"/>
            <a:chExt cx="883255" cy="77685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79F8F2-7CCD-F24B-BCA1-5A4FC3D5C977}"/>
                </a:ext>
              </a:extLst>
            </p:cNvPr>
            <p:cNvGrpSpPr/>
            <p:nvPr/>
          </p:nvGrpSpPr>
          <p:grpSpPr>
            <a:xfrm>
              <a:off x="6344886" y="3947160"/>
              <a:ext cx="883255" cy="776855"/>
              <a:chOff x="7171374" y="3263404"/>
              <a:chExt cx="968383" cy="851727"/>
            </a:xfrm>
          </p:grpSpPr>
          <p:sp>
            <p:nvSpPr>
              <p:cNvPr id="63" name="Shape 149">
                <a:extLst>
                  <a:ext uri="{FF2B5EF4-FFF2-40B4-BE49-F238E27FC236}">
                    <a16:creationId xmlns:a16="http://schemas.microsoft.com/office/drawing/2014/main" id="{1C373587-9A77-DE4C-9876-C45CDC32A8D6}"/>
                  </a:ext>
                </a:extLst>
              </p:cNvPr>
              <p:cNvSpPr/>
              <p:nvPr/>
            </p:nvSpPr>
            <p:spPr>
              <a:xfrm>
                <a:off x="7367227" y="3263404"/>
                <a:ext cx="585216" cy="585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 151">
                <a:extLst>
                  <a:ext uri="{FF2B5EF4-FFF2-40B4-BE49-F238E27FC236}">
                    <a16:creationId xmlns:a16="http://schemas.microsoft.com/office/drawing/2014/main" id="{492460FF-1C92-F24C-BE22-905793F62A41}"/>
                  </a:ext>
                </a:extLst>
              </p:cNvPr>
              <p:cNvSpPr/>
              <p:nvPr/>
            </p:nvSpPr>
            <p:spPr>
              <a:xfrm>
                <a:off x="7171374" y="3845180"/>
                <a:ext cx="968383" cy="26995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DAX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 CACHING LAYER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B1D7BD-BDE5-A248-9D5E-01AE332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5235" y="4035669"/>
              <a:ext cx="365858" cy="365858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200626-7D14-E340-AE51-B8A360A8A904}"/>
              </a:ext>
            </a:extLst>
          </p:cNvPr>
          <p:cNvSpPr txBox="1"/>
          <p:nvPr/>
        </p:nvSpPr>
        <p:spPr>
          <a:xfrm>
            <a:off x="2406080" y="2641463"/>
            <a:ext cx="5597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Invoke</a:t>
            </a:r>
            <a:endParaRPr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1C72C-9FC3-5A41-957D-A403FEF703D4}"/>
              </a:ext>
            </a:extLst>
          </p:cNvPr>
          <p:cNvSpPr txBox="1"/>
          <p:nvPr/>
        </p:nvSpPr>
        <p:spPr>
          <a:xfrm>
            <a:off x="4395643" y="2641462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Read/ query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508716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209467</TotalTime>
  <Words>303</Words>
  <Application>Microsoft Macintosh PowerPoint</Application>
  <PresentationFormat>Widescreen</PresentationFormat>
  <Paragraphs>154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Stateless App</vt:lpstr>
      <vt:lpstr>PowerPoint Presentation</vt:lpstr>
      <vt:lpstr>PowerPoint Presentation</vt:lpstr>
      <vt:lpstr>PowerPoint Presentation</vt:lpstr>
      <vt:lpstr>Stateful App</vt:lpstr>
      <vt:lpstr>AWS Kinesis</vt:lpstr>
      <vt:lpstr>Serverless Architecture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2772</cp:revision>
  <cp:lastPrinted>2016-03-10T02:30:19Z</cp:lastPrinted>
  <dcterms:created xsi:type="dcterms:W3CDTF">2015-06-25T15:18:43Z</dcterms:created>
  <dcterms:modified xsi:type="dcterms:W3CDTF">2020-12-18T01:50:24Z</dcterms:modified>
</cp:coreProperties>
</file>