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5"/>
  </p:notesMasterIdLst>
  <p:sldIdLst>
    <p:sldId id="2670" r:id="rId3"/>
    <p:sldId id="2671" r:id="rId4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87619" autoAdjust="0"/>
  </p:normalViewPr>
  <p:slideViewPr>
    <p:cSldViewPr snapToGrid="0">
      <p:cViewPr varScale="1">
        <p:scale>
          <a:sx n="101" d="100"/>
          <a:sy n="101" d="100"/>
        </p:scale>
        <p:origin x="224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3BBB25-745E-2E4F-8041-D4B677779C1F}"/>
              </a:ext>
            </a:extLst>
          </p:cNvPr>
          <p:cNvGrpSpPr/>
          <p:nvPr/>
        </p:nvGrpSpPr>
        <p:grpSpPr>
          <a:xfrm>
            <a:off x="10744081" y="2387153"/>
            <a:ext cx="963142" cy="657237"/>
            <a:chOff x="8616636" y="-1755543"/>
            <a:chExt cx="963142" cy="6572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F7A769-4350-1C4E-98A7-3DD1C8F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8" name="Shape 264">
              <a:extLst>
                <a:ext uri="{FF2B5EF4-FFF2-40B4-BE49-F238E27FC236}">
                  <a16:creationId xmlns:a16="http://schemas.microsoft.com/office/drawing/2014/main" id="{A6E1E22E-0617-594E-A182-ECB2A5A7C1D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9A1A6-B9CA-C847-B190-EECB6117FC27}"/>
              </a:ext>
            </a:extLst>
          </p:cNvPr>
          <p:cNvGrpSpPr/>
          <p:nvPr/>
        </p:nvGrpSpPr>
        <p:grpSpPr>
          <a:xfrm>
            <a:off x="9867950" y="4281391"/>
            <a:ext cx="548640" cy="785180"/>
            <a:chOff x="7390429" y="-1789102"/>
            <a:chExt cx="548640" cy="785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5BEFB3-FE7E-F043-AEC7-C1CE5B92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9DC71FBF-7EF6-324B-A4C3-39C2E9CE289E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47EA9-5E77-5243-8BB0-8518362AEF02}"/>
              </a:ext>
            </a:extLst>
          </p:cNvPr>
          <p:cNvSpPr/>
          <p:nvPr/>
        </p:nvSpPr>
        <p:spPr>
          <a:xfrm>
            <a:off x="6992014" y="2237856"/>
            <a:ext cx="4726322" cy="1953144"/>
          </a:xfrm>
          <a:custGeom>
            <a:avLst/>
            <a:gdLst>
              <a:gd name="connsiteX0" fmla="*/ 0 w 4726322"/>
              <a:gd name="connsiteY0" fmla="*/ 0 h 1953144"/>
              <a:gd name="connsiteX1" fmla="*/ 543527 w 4726322"/>
              <a:gd name="connsiteY1" fmla="*/ 0 h 1953144"/>
              <a:gd name="connsiteX2" fmla="*/ 992528 w 4726322"/>
              <a:gd name="connsiteY2" fmla="*/ 0 h 1953144"/>
              <a:gd name="connsiteX3" fmla="*/ 1677844 w 4726322"/>
              <a:gd name="connsiteY3" fmla="*/ 0 h 1953144"/>
              <a:gd name="connsiteX4" fmla="*/ 2221371 w 4726322"/>
              <a:gd name="connsiteY4" fmla="*/ 0 h 1953144"/>
              <a:gd name="connsiteX5" fmla="*/ 2764898 w 4726322"/>
              <a:gd name="connsiteY5" fmla="*/ 0 h 1953144"/>
              <a:gd name="connsiteX6" fmla="*/ 3450215 w 4726322"/>
              <a:gd name="connsiteY6" fmla="*/ 0 h 1953144"/>
              <a:gd name="connsiteX7" fmla="*/ 3946479 w 4726322"/>
              <a:gd name="connsiteY7" fmla="*/ 0 h 1953144"/>
              <a:gd name="connsiteX8" fmla="*/ 4726322 w 4726322"/>
              <a:gd name="connsiteY8" fmla="*/ 0 h 1953144"/>
              <a:gd name="connsiteX9" fmla="*/ 4726322 w 4726322"/>
              <a:gd name="connsiteY9" fmla="*/ 527349 h 1953144"/>
              <a:gd name="connsiteX10" fmla="*/ 4726322 w 4726322"/>
              <a:gd name="connsiteY10" fmla="*/ 976572 h 1953144"/>
              <a:gd name="connsiteX11" fmla="*/ 4726322 w 4726322"/>
              <a:gd name="connsiteY11" fmla="*/ 1464858 h 1953144"/>
              <a:gd name="connsiteX12" fmla="*/ 4726322 w 4726322"/>
              <a:gd name="connsiteY12" fmla="*/ 1953144 h 1953144"/>
              <a:gd name="connsiteX13" fmla="*/ 4277321 w 4726322"/>
              <a:gd name="connsiteY13" fmla="*/ 1953144 h 1953144"/>
              <a:gd name="connsiteX14" fmla="*/ 3592005 w 4726322"/>
              <a:gd name="connsiteY14" fmla="*/ 1953144 h 1953144"/>
              <a:gd name="connsiteX15" fmla="*/ 3095741 w 4726322"/>
              <a:gd name="connsiteY15" fmla="*/ 1953144 h 1953144"/>
              <a:gd name="connsiteX16" fmla="*/ 2504951 w 4726322"/>
              <a:gd name="connsiteY16" fmla="*/ 1953144 h 1953144"/>
              <a:gd name="connsiteX17" fmla="*/ 1819634 w 4726322"/>
              <a:gd name="connsiteY17" fmla="*/ 1953144 h 1953144"/>
              <a:gd name="connsiteX18" fmla="*/ 1228844 w 4726322"/>
              <a:gd name="connsiteY18" fmla="*/ 1953144 h 1953144"/>
              <a:gd name="connsiteX19" fmla="*/ 779843 w 4726322"/>
              <a:gd name="connsiteY19" fmla="*/ 1953144 h 1953144"/>
              <a:gd name="connsiteX20" fmla="*/ 0 w 4726322"/>
              <a:gd name="connsiteY20" fmla="*/ 1953144 h 1953144"/>
              <a:gd name="connsiteX21" fmla="*/ 0 w 4726322"/>
              <a:gd name="connsiteY21" fmla="*/ 1425795 h 1953144"/>
              <a:gd name="connsiteX22" fmla="*/ 0 w 4726322"/>
              <a:gd name="connsiteY22" fmla="*/ 898446 h 1953144"/>
              <a:gd name="connsiteX23" fmla="*/ 0 w 4726322"/>
              <a:gd name="connsiteY23" fmla="*/ 0 h 195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26322" h="1953144" extrusionOk="0">
                <a:moveTo>
                  <a:pt x="0" y="0"/>
                </a:moveTo>
                <a:cubicBezTo>
                  <a:pt x="129117" y="-2557"/>
                  <a:pt x="419267" y="25670"/>
                  <a:pt x="543527" y="0"/>
                </a:cubicBezTo>
                <a:cubicBezTo>
                  <a:pt x="667787" y="-25670"/>
                  <a:pt x="859280" y="40777"/>
                  <a:pt x="992528" y="0"/>
                </a:cubicBezTo>
                <a:cubicBezTo>
                  <a:pt x="1125776" y="-40777"/>
                  <a:pt x="1389855" y="14608"/>
                  <a:pt x="1677844" y="0"/>
                </a:cubicBezTo>
                <a:cubicBezTo>
                  <a:pt x="1965833" y="-14608"/>
                  <a:pt x="2060292" y="58425"/>
                  <a:pt x="2221371" y="0"/>
                </a:cubicBezTo>
                <a:cubicBezTo>
                  <a:pt x="2382450" y="-58425"/>
                  <a:pt x="2631511" y="1082"/>
                  <a:pt x="2764898" y="0"/>
                </a:cubicBezTo>
                <a:cubicBezTo>
                  <a:pt x="2898285" y="-1082"/>
                  <a:pt x="3233646" y="45443"/>
                  <a:pt x="3450215" y="0"/>
                </a:cubicBezTo>
                <a:cubicBezTo>
                  <a:pt x="3666784" y="-45443"/>
                  <a:pt x="3793453" y="37571"/>
                  <a:pt x="3946479" y="0"/>
                </a:cubicBezTo>
                <a:cubicBezTo>
                  <a:pt x="4099505" y="-37571"/>
                  <a:pt x="4360471" y="32929"/>
                  <a:pt x="4726322" y="0"/>
                </a:cubicBezTo>
                <a:cubicBezTo>
                  <a:pt x="4768650" y="170619"/>
                  <a:pt x="4716571" y="330728"/>
                  <a:pt x="4726322" y="527349"/>
                </a:cubicBezTo>
                <a:cubicBezTo>
                  <a:pt x="4736073" y="723970"/>
                  <a:pt x="4692192" y="868284"/>
                  <a:pt x="4726322" y="976572"/>
                </a:cubicBezTo>
                <a:cubicBezTo>
                  <a:pt x="4760452" y="1084860"/>
                  <a:pt x="4698421" y="1305193"/>
                  <a:pt x="4726322" y="1464858"/>
                </a:cubicBezTo>
                <a:cubicBezTo>
                  <a:pt x="4754223" y="1624523"/>
                  <a:pt x="4695738" y="1847876"/>
                  <a:pt x="4726322" y="1953144"/>
                </a:cubicBezTo>
                <a:cubicBezTo>
                  <a:pt x="4570024" y="1984188"/>
                  <a:pt x="4496299" y="1950414"/>
                  <a:pt x="4277321" y="1953144"/>
                </a:cubicBezTo>
                <a:cubicBezTo>
                  <a:pt x="4058343" y="1955874"/>
                  <a:pt x="3892716" y="1946359"/>
                  <a:pt x="3592005" y="1953144"/>
                </a:cubicBezTo>
                <a:cubicBezTo>
                  <a:pt x="3291294" y="1959929"/>
                  <a:pt x="3287192" y="1900001"/>
                  <a:pt x="3095741" y="1953144"/>
                </a:cubicBezTo>
                <a:cubicBezTo>
                  <a:pt x="2904290" y="2006287"/>
                  <a:pt x="2783338" y="1929548"/>
                  <a:pt x="2504951" y="1953144"/>
                </a:cubicBezTo>
                <a:cubicBezTo>
                  <a:pt x="2226564" y="1976740"/>
                  <a:pt x="2049773" y="1900879"/>
                  <a:pt x="1819634" y="1953144"/>
                </a:cubicBezTo>
                <a:cubicBezTo>
                  <a:pt x="1589495" y="2005409"/>
                  <a:pt x="1462021" y="1946599"/>
                  <a:pt x="1228844" y="1953144"/>
                </a:cubicBezTo>
                <a:cubicBezTo>
                  <a:pt x="995667" y="1959689"/>
                  <a:pt x="970218" y="1906555"/>
                  <a:pt x="779843" y="1953144"/>
                </a:cubicBezTo>
                <a:cubicBezTo>
                  <a:pt x="589468" y="1999733"/>
                  <a:pt x="297198" y="1944091"/>
                  <a:pt x="0" y="1953144"/>
                </a:cubicBezTo>
                <a:cubicBezTo>
                  <a:pt x="-32081" y="1724916"/>
                  <a:pt x="43715" y="1676910"/>
                  <a:pt x="0" y="1425795"/>
                </a:cubicBezTo>
                <a:cubicBezTo>
                  <a:pt x="-43715" y="1174680"/>
                  <a:pt x="38433" y="1124426"/>
                  <a:pt x="0" y="898446"/>
                </a:cubicBezTo>
                <a:cubicBezTo>
                  <a:pt x="-38433" y="672466"/>
                  <a:pt x="107796" y="33807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us-west-1c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38065-7A7A-CF4E-A3E4-D90A872E7243}"/>
              </a:ext>
            </a:extLst>
          </p:cNvPr>
          <p:cNvGrpSpPr/>
          <p:nvPr/>
        </p:nvGrpSpPr>
        <p:grpSpPr>
          <a:xfrm>
            <a:off x="1927414" y="189211"/>
            <a:ext cx="764759" cy="914604"/>
            <a:chOff x="10202840" y="-858415"/>
            <a:chExt cx="764759" cy="9146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CAC180-A41F-0946-B4FC-2DE2F8B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700" y="-858415"/>
              <a:ext cx="548640" cy="548640"/>
            </a:xfrm>
            <a:prstGeom prst="rect">
              <a:avLst/>
            </a:prstGeom>
          </p:spPr>
        </p:pic>
        <p:sp>
          <p:nvSpPr>
            <p:cNvPr id="15" name="Shape 264">
              <a:extLst>
                <a:ext uri="{FF2B5EF4-FFF2-40B4-BE49-F238E27FC236}">
                  <a16:creationId xmlns:a16="http://schemas.microsoft.com/office/drawing/2014/main" id="{9BB06F19-843D-DF46-9E23-F1913F29C9DB}"/>
                </a:ext>
              </a:extLst>
            </p:cNvPr>
            <p:cNvSpPr/>
            <p:nvPr/>
          </p:nvSpPr>
          <p:spPr>
            <a:xfrm>
              <a:off x="10202840" y="-313143"/>
              <a:ext cx="764759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IDENTITY &amp; ACCESS 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9DDECB-7302-3547-A188-DE79A592413E}"/>
              </a:ext>
            </a:extLst>
          </p:cNvPr>
          <p:cNvSpPr/>
          <p:nvPr/>
        </p:nvSpPr>
        <p:spPr>
          <a:xfrm>
            <a:off x="1361475" y="102278"/>
            <a:ext cx="2029425" cy="1001538"/>
          </a:xfrm>
          <a:custGeom>
            <a:avLst/>
            <a:gdLst>
              <a:gd name="connsiteX0" fmla="*/ 0 w 2029425"/>
              <a:gd name="connsiteY0" fmla="*/ 0 h 1001538"/>
              <a:gd name="connsiteX1" fmla="*/ 487062 w 2029425"/>
              <a:gd name="connsiteY1" fmla="*/ 0 h 1001538"/>
              <a:gd name="connsiteX2" fmla="*/ 933535 w 2029425"/>
              <a:gd name="connsiteY2" fmla="*/ 0 h 1001538"/>
              <a:gd name="connsiteX3" fmla="*/ 1481480 w 2029425"/>
              <a:gd name="connsiteY3" fmla="*/ 0 h 1001538"/>
              <a:gd name="connsiteX4" fmla="*/ 2029425 w 2029425"/>
              <a:gd name="connsiteY4" fmla="*/ 0 h 1001538"/>
              <a:gd name="connsiteX5" fmla="*/ 2029425 w 2029425"/>
              <a:gd name="connsiteY5" fmla="*/ 490754 h 1001538"/>
              <a:gd name="connsiteX6" fmla="*/ 2029425 w 2029425"/>
              <a:gd name="connsiteY6" fmla="*/ 1001538 h 1001538"/>
              <a:gd name="connsiteX7" fmla="*/ 1522069 w 2029425"/>
              <a:gd name="connsiteY7" fmla="*/ 1001538 h 1001538"/>
              <a:gd name="connsiteX8" fmla="*/ 974124 w 2029425"/>
              <a:gd name="connsiteY8" fmla="*/ 1001538 h 1001538"/>
              <a:gd name="connsiteX9" fmla="*/ 527651 w 2029425"/>
              <a:gd name="connsiteY9" fmla="*/ 1001538 h 1001538"/>
              <a:gd name="connsiteX10" fmla="*/ 0 w 2029425"/>
              <a:gd name="connsiteY10" fmla="*/ 1001538 h 1001538"/>
              <a:gd name="connsiteX11" fmla="*/ 0 w 2029425"/>
              <a:gd name="connsiteY11" fmla="*/ 500769 h 1001538"/>
              <a:gd name="connsiteX12" fmla="*/ 0 w 2029425"/>
              <a:gd name="connsiteY12" fmla="*/ 0 h 100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425" h="1001538" extrusionOk="0">
                <a:moveTo>
                  <a:pt x="0" y="0"/>
                </a:moveTo>
                <a:cubicBezTo>
                  <a:pt x="130793" y="-26387"/>
                  <a:pt x="314973" y="33715"/>
                  <a:pt x="487062" y="0"/>
                </a:cubicBezTo>
                <a:cubicBezTo>
                  <a:pt x="659151" y="-33715"/>
                  <a:pt x="740360" y="8010"/>
                  <a:pt x="933535" y="0"/>
                </a:cubicBezTo>
                <a:cubicBezTo>
                  <a:pt x="1126710" y="-8010"/>
                  <a:pt x="1338828" y="46626"/>
                  <a:pt x="1481480" y="0"/>
                </a:cubicBezTo>
                <a:cubicBezTo>
                  <a:pt x="1624132" y="-46626"/>
                  <a:pt x="1868615" y="37762"/>
                  <a:pt x="2029425" y="0"/>
                </a:cubicBezTo>
                <a:cubicBezTo>
                  <a:pt x="2060703" y="160584"/>
                  <a:pt x="2012123" y="317658"/>
                  <a:pt x="2029425" y="490754"/>
                </a:cubicBezTo>
                <a:cubicBezTo>
                  <a:pt x="2046727" y="663850"/>
                  <a:pt x="2019970" y="768219"/>
                  <a:pt x="2029425" y="1001538"/>
                </a:cubicBezTo>
                <a:cubicBezTo>
                  <a:pt x="1849842" y="1020999"/>
                  <a:pt x="1636219" y="953788"/>
                  <a:pt x="1522069" y="1001538"/>
                </a:cubicBezTo>
                <a:cubicBezTo>
                  <a:pt x="1407919" y="1049288"/>
                  <a:pt x="1167460" y="983665"/>
                  <a:pt x="974124" y="1001538"/>
                </a:cubicBezTo>
                <a:cubicBezTo>
                  <a:pt x="780789" y="1019411"/>
                  <a:pt x="657947" y="976381"/>
                  <a:pt x="527651" y="1001538"/>
                </a:cubicBezTo>
                <a:cubicBezTo>
                  <a:pt x="397355" y="1026695"/>
                  <a:pt x="126882" y="992720"/>
                  <a:pt x="0" y="1001538"/>
                </a:cubicBezTo>
                <a:cubicBezTo>
                  <a:pt x="-4267" y="889769"/>
                  <a:pt x="17431" y="685264"/>
                  <a:pt x="0" y="500769"/>
                </a:cubicBezTo>
                <a:cubicBezTo>
                  <a:pt x="-17431" y="316274"/>
                  <a:pt x="55580" y="12725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rgbClr val="7030A0"/>
                </a:solidFill>
              </a:rPr>
              <a:t>Account</a:t>
            </a:r>
            <a:endParaRPr sz="1100" dirty="0">
              <a:solidFill>
                <a:srgbClr val="7030A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AC64A-B703-A44E-B55D-6A2322AC89D0}"/>
              </a:ext>
            </a:extLst>
          </p:cNvPr>
          <p:cNvGrpSpPr/>
          <p:nvPr/>
        </p:nvGrpSpPr>
        <p:grpSpPr>
          <a:xfrm>
            <a:off x="10652665" y="3145102"/>
            <a:ext cx="963142" cy="657237"/>
            <a:chOff x="8616636" y="-1755543"/>
            <a:chExt cx="963142" cy="6572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42A9E3-5C90-9A4B-A8E7-822CFA14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19" name="Shape 264">
              <a:extLst>
                <a:ext uri="{FF2B5EF4-FFF2-40B4-BE49-F238E27FC236}">
                  <a16:creationId xmlns:a16="http://schemas.microsoft.com/office/drawing/2014/main" id="{72914A79-305D-1B4C-B9FD-10C60E83A195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60BFA-E58C-7947-A3CB-15E3B5DEA33A}"/>
              </a:ext>
            </a:extLst>
          </p:cNvPr>
          <p:cNvGrpSpPr/>
          <p:nvPr/>
        </p:nvGrpSpPr>
        <p:grpSpPr>
          <a:xfrm>
            <a:off x="4146262" y="2335647"/>
            <a:ext cx="548640" cy="787905"/>
            <a:chOff x="-774327" y="1676400"/>
            <a:chExt cx="548640" cy="7879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C18C56-3E2C-6944-832B-8ED000183C84}"/>
                </a:ext>
              </a:extLst>
            </p:cNvPr>
            <p:cNvGrpSpPr/>
            <p:nvPr/>
          </p:nvGrpSpPr>
          <p:grpSpPr>
            <a:xfrm>
              <a:off x="-774327" y="1676400"/>
              <a:ext cx="548640" cy="548640"/>
              <a:chOff x="-923414" y="1676400"/>
              <a:chExt cx="1019446" cy="1019446"/>
            </a:xfrm>
          </p:grpSpPr>
          <p:sp>
            <p:nvSpPr>
              <p:cNvPr id="23" name="Shape 189">
                <a:extLst>
                  <a:ext uri="{FF2B5EF4-FFF2-40B4-BE49-F238E27FC236}">
                    <a16:creationId xmlns:a16="http://schemas.microsoft.com/office/drawing/2014/main" id="{4EE401EE-5035-A944-B8FE-6DCB65B74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23414" y="1676400"/>
                <a:ext cx="1019446" cy="101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4" name="_-02.png">
                <a:extLst>
                  <a:ext uri="{FF2B5EF4-FFF2-40B4-BE49-F238E27FC236}">
                    <a16:creationId xmlns:a16="http://schemas.microsoft.com/office/drawing/2014/main" id="{7F96CCF2-5332-974A-9560-8BE1195E219F}"/>
                  </a:ext>
                </a:extLst>
              </p:cNvPr>
              <p:cNvPicPr/>
              <p:nvPr/>
            </p:nvPicPr>
            <p:blipFill>
              <a:blip r:embed="rId5"/>
              <a:srcRect l="24323" t="21763" r="24323" b="21763"/>
              <a:stretch>
                <a:fillRect/>
              </a:stretch>
            </p:blipFill>
            <p:spPr>
              <a:xfrm>
                <a:off x="-701490" y="1858969"/>
                <a:ext cx="580271" cy="68977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2" name="Shape 264">
              <a:extLst>
                <a:ext uri="{FF2B5EF4-FFF2-40B4-BE49-F238E27FC236}">
                  <a16:creationId xmlns:a16="http://schemas.microsoft.com/office/drawing/2014/main" id="{8A4784D9-1CFF-9944-A555-9089907EC42F}"/>
                </a:ext>
              </a:extLst>
            </p:cNvPr>
            <p:cNvSpPr/>
            <p:nvPr/>
          </p:nvSpPr>
          <p:spPr>
            <a:xfrm>
              <a:off x="-624014" y="2218084"/>
              <a:ext cx="28533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END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USER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3ABE09-83C7-0243-AB5C-20D1836955BF}"/>
              </a:ext>
            </a:extLst>
          </p:cNvPr>
          <p:cNvGrpSpPr/>
          <p:nvPr/>
        </p:nvGrpSpPr>
        <p:grpSpPr>
          <a:xfrm>
            <a:off x="5411739" y="2253446"/>
            <a:ext cx="699622" cy="825307"/>
            <a:chOff x="880696" y="1271104"/>
            <a:chExt cx="699622" cy="8253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D3345A-0007-1E49-A831-E05FD5BFE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696" y="1271104"/>
              <a:ext cx="699622" cy="640080"/>
            </a:xfrm>
            <a:prstGeom prst="rect">
              <a:avLst/>
            </a:prstGeom>
          </p:spPr>
        </p:pic>
        <p:sp>
          <p:nvSpPr>
            <p:cNvPr id="27" name="Shape 264">
              <a:extLst>
                <a:ext uri="{FF2B5EF4-FFF2-40B4-BE49-F238E27FC236}">
                  <a16:creationId xmlns:a16="http://schemas.microsoft.com/office/drawing/2014/main" id="{D904593C-ADDF-294C-9BB9-AA3542B7A275}"/>
                </a:ext>
              </a:extLst>
            </p:cNvPr>
            <p:cNvSpPr/>
            <p:nvPr/>
          </p:nvSpPr>
          <p:spPr>
            <a:xfrm>
              <a:off x="931519" y="185019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AF314B-B04C-4F4D-8298-331328591E4F}"/>
              </a:ext>
            </a:extLst>
          </p:cNvPr>
          <p:cNvGrpSpPr/>
          <p:nvPr/>
        </p:nvGrpSpPr>
        <p:grpSpPr>
          <a:xfrm>
            <a:off x="7561917" y="2377556"/>
            <a:ext cx="674062" cy="704229"/>
            <a:chOff x="4628967" y="4317112"/>
            <a:chExt cx="674062" cy="704229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5013D4-6DA2-FD48-BA79-7282BDB60596}"/>
                </a:ext>
              </a:extLst>
            </p:cNvPr>
            <p:cNvSpPr/>
            <p:nvPr/>
          </p:nvSpPr>
          <p:spPr>
            <a:xfrm>
              <a:off x="4713732" y="4317112"/>
              <a:ext cx="403860" cy="403504"/>
            </a:xfrm>
            <a:custGeom>
              <a:avLst/>
              <a:gdLst>
                <a:gd name="connsiteX0" fmla="*/ 403860 w 403860"/>
                <a:gd name="connsiteY0" fmla="*/ 201752 h 403504"/>
                <a:gd name="connsiteX1" fmla="*/ 201930 w 403860"/>
                <a:gd name="connsiteY1" fmla="*/ 403505 h 403504"/>
                <a:gd name="connsiteX2" fmla="*/ 0 w 403860"/>
                <a:gd name="connsiteY2" fmla="*/ 201752 h 403504"/>
                <a:gd name="connsiteX3" fmla="*/ 201930 w 403860"/>
                <a:gd name="connsiteY3" fmla="*/ 0 h 403504"/>
                <a:gd name="connsiteX4" fmla="*/ 403860 w 403860"/>
                <a:gd name="connsiteY4" fmla="*/ 201752 h 4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504">
                  <a:moveTo>
                    <a:pt x="403860" y="201752"/>
                  </a:moveTo>
                  <a:cubicBezTo>
                    <a:pt x="403860" y="313177"/>
                    <a:pt x="313453" y="403505"/>
                    <a:pt x="201930" y="403505"/>
                  </a:cubicBezTo>
                  <a:cubicBezTo>
                    <a:pt x="90407" y="403505"/>
                    <a:pt x="0" y="313177"/>
                    <a:pt x="0" y="201752"/>
                  </a:cubicBezTo>
                  <a:cubicBezTo>
                    <a:pt x="0" y="90328"/>
                    <a:pt x="90407" y="0"/>
                    <a:pt x="201930" y="0"/>
                  </a:cubicBezTo>
                  <a:cubicBezTo>
                    <a:pt x="313453" y="0"/>
                    <a:pt x="403860" y="90328"/>
                    <a:pt x="403860" y="201752"/>
                  </a:cubicBezTo>
                  <a:close/>
                </a:path>
              </a:pathLst>
            </a:custGeom>
            <a:solidFill>
              <a:srgbClr val="9CCC52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3875D5-6A58-D644-9AD7-1C39AEBA53A4}"/>
                </a:ext>
              </a:extLst>
            </p:cNvPr>
            <p:cNvSpPr txBox="1"/>
            <p:nvPr/>
          </p:nvSpPr>
          <p:spPr>
            <a:xfrm>
              <a:off x="4628967" y="4695772"/>
              <a:ext cx="674062" cy="32556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LOAD</a:t>
              </a:r>
            </a:p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518CC8"/>
                  </a:solidFill>
                  <a:effectLst/>
                  <a:uFillTx/>
                  <a:latin typeface="Arial"/>
                  <a:ea typeface="+mn-ea"/>
                  <a:cs typeface="Arial"/>
                  <a:sym typeface="Arial"/>
                  <a:rtl val="0"/>
                </a:rPr>
                <a:t>BALANCING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672962-D2A7-244F-91EA-54CE884708A7}"/>
                </a:ext>
              </a:extLst>
            </p:cNvPr>
            <p:cNvSpPr/>
            <p:nvPr/>
          </p:nvSpPr>
          <p:spPr>
            <a:xfrm>
              <a:off x="4773168" y="4436641"/>
              <a:ext cx="235457" cy="169015"/>
            </a:xfrm>
            <a:custGeom>
              <a:avLst/>
              <a:gdLst>
                <a:gd name="connsiteX0" fmla="*/ 185928 w 235457"/>
                <a:gd name="connsiteY0" fmla="*/ 124097 h 169015"/>
                <a:gd name="connsiteX1" fmla="*/ 178308 w 235457"/>
                <a:gd name="connsiteY1" fmla="*/ 123336 h 169015"/>
                <a:gd name="connsiteX2" fmla="*/ 176022 w 235457"/>
                <a:gd name="connsiteY2" fmla="*/ 154550 h 169015"/>
                <a:gd name="connsiteX3" fmla="*/ 132588 w 235457"/>
                <a:gd name="connsiteY3" fmla="*/ 100496 h 169015"/>
                <a:gd name="connsiteX4" fmla="*/ 142494 w 235457"/>
                <a:gd name="connsiteY4" fmla="*/ 88314 h 169015"/>
                <a:gd name="connsiteX5" fmla="*/ 219456 w 235457"/>
                <a:gd name="connsiteY5" fmla="*/ 89837 h 169015"/>
                <a:gd name="connsiteX6" fmla="*/ 195834 w 235457"/>
                <a:gd name="connsiteY6" fmla="*/ 110393 h 169015"/>
                <a:gd name="connsiteX7" fmla="*/ 201168 w 235457"/>
                <a:gd name="connsiteY7" fmla="*/ 115722 h 169015"/>
                <a:gd name="connsiteX8" fmla="*/ 235458 w 235457"/>
                <a:gd name="connsiteY8" fmla="*/ 85269 h 169015"/>
                <a:gd name="connsiteX9" fmla="*/ 202692 w 235457"/>
                <a:gd name="connsiteY9" fmla="*/ 53293 h 169015"/>
                <a:gd name="connsiteX10" fmla="*/ 197358 w 235457"/>
                <a:gd name="connsiteY10" fmla="*/ 58622 h 169015"/>
                <a:gd name="connsiteX11" fmla="*/ 220218 w 235457"/>
                <a:gd name="connsiteY11" fmla="*/ 80701 h 169015"/>
                <a:gd name="connsiteX12" fmla="*/ 144018 w 235457"/>
                <a:gd name="connsiteY12" fmla="*/ 79178 h 169015"/>
                <a:gd name="connsiteX13" fmla="*/ 136398 w 235457"/>
                <a:gd name="connsiteY13" fmla="*/ 63952 h 169015"/>
                <a:gd name="connsiteX14" fmla="*/ 179832 w 235457"/>
                <a:gd name="connsiteY14" fmla="*/ 14465 h 169015"/>
                <a:gd name="connsiteX15" fmla="*/ 180594 w 235457"/>
                <a:gd name="connsiteY15" fmla="*/ 45680 h 169015"/>
                <a:gd name="connsiteX16" fmla="*/ 188214 w 235457"/>
                <a:gd name="connsiteY16" fmla="*/ 45680 h 169015"/>
                <a:gd name="connsiteX17" fmla="*/ 186690 w 235457"/>
                <a:gd name="connsiteY17" fmla="*/ 0 h 169015"/>
                <a:gd name="connsiteX18" fmla="*/ 140970 w 235457"/>
                <a:gd name="connsiteY18" fmla="*/ 4568 h 169015"/>
                <a:gd name="connsiteX19" fmla="*/ 141732 w 235457"/>
                <a:gd name="connsiteY19" fmla="*/ 12181 h 169015"/>
                <a:gd name="connsiteX20" fmla="*/ 172974 w 235457"/>
                <a:gd name="connsiteY20" fmla="*/ 9136 h 169015"/>
                <a:gd name="connsiteX21" fmla="*/ 128016 w 235457"/>
                <a:gd name="connsiteY21" fmla="*/ 60145 h 169015"/>
                <a:gd name="connsiteX22" fmla="*/ 121920 w 235457"/>
                <a:gd name="connsiteY22" fmla="*/ 59384 h 169015"/>
                <a:gd name="connsiteX23" fmla="*/ 102870 w 235457"/>
                <a:gd name="connsiteY23" fmla="*/ 70804 h 169015"/>
                <a:gd name="connsiteX24" fmla="*/ 40386 w 235457"/>
                <a:gd name="connsiteY24" fmla="*/ 70804 h 169015"/>
                <a:gd name="connsiteX25" fmla="*/ 22098 w 235457"/>
                <a:gd name="connsiteY25" fmla="*/ 60906 h 169015"/>
                <a:gd name="connsiteX26" fmla="*/ 0 w 235457"/>
                <a:gd name="connsiteY26" fmla="*/ 82224 h 169015"/>
                <a:gd name="connsiteX27" fmla="*/ 21336 w 235457"/>
                <a:gd name="connsiteY27" fmla="*/ 104302 h 169015"/>
                <a:gd name="connsiteX28" fmla="*/ 39624 w 235457"/>
                <a:gd name="connsiteY28" fmla="*/ 94405 h 169015"/>
                <a:gd name="connsiteX29" fmla="*/ 102870 w 235457"/>
                <a:gd name="connsiteY29" fmla="*/ 94405 h 169015"/>
                <a:gd name="connsiteX30" fmla="*/ 121158 w 235457"/>
                <a:gd name="connsiteY30" fmla="*/ 104302 h 169015"/>
                <a:gd name="connsiteX31" fmla="*/ 124968 w 235457"/>
                <a:gd name="connsiteY31" fmla="*/ 103541 h 169015"/>
                <a:gd name="connsiteX32" fmla="*/ 169164 w 235457"/>
                <a:gd name="connsiteY32" fmla="*/ 158357 h 169015"/>
                <a:gd name="connsiteX33" fmla="*/ 137922 w 235457"/>
                <a:gd name="connsiteY33" fmla="*/ 154550 h 169015"/>
                <a:gd name="connsiteX34" fmla="*/ 137160 w 235457"/>
                <a:gd name="connsiteY34" fmla="*/ 162163 h 169015"/>
                <a:gd name="connsiteX35" fmla="*/ 182880 w 235457"/>
                <a:gd name="connsiteY35" fmla="*/ 169015 h 169015"/>
                <a:gd name="connsiteX36" fmla="*/ 185928 w 235457"/>
                <a:gd name="connsiteY36" fmla="*/ 124097 h 169015"/>
                <a:gd name="connsiteX37" fmla="*/ 9144 w 235457"/>
                <a:gd name="connsiteY37" fmla="*/ 82224 h 169015"/>
                <a:gd name="connsiteX38" fmla="*/ 22098 w 235457"/>
                <a:gd name="connsiteY38" fmla="*/ 70042 h 169015"/>
                <a:gd name="connsiteX39" fmla="*/ 34290 w 235457"/>
                <a:gd name="connsiteY39" fmla="*/ 82985 h 169015"/>
                <a:gd name="connsiteX40" fmla="*/ 21336 w 235457"/>
                <a:gd name="connsiteY40" fmla="*/ 95166 h 169015"/>
                <a:gd name="connsiteX41" fmla="*/ 9144 w 235457"/>
                <a:gd name="connsiteY41" fmla="*/ 82224 h 16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457" h="169015">
                  <a:moveTo>
                    <a:pt x="185928" y="124097"/>
                  </a:moveTo>
                  <a:lnTo>
                    <a:pt x="178308" y="123336"/>
                  </a:lnTo>
                  <a:lnTo>
                    <a:pt x="176022" y="154550"/>
                  </a:lnTo>
                  <a:lnTo>
                    <a:pt x="132588" y="100496"/>
                  </a:lnTo>
                  <a:cubicBezTo>
                    <a:pt x="137160" y="97450"/>
                    <a:pt x="140970" y="93644"/>
                    <a:pt x="142494" y="88314"/>
                  </a:cubicBezTo>
                  <a:lnTo>
                    <a:pt x="219456" y="89837"/>
                  </a:lnTo>
                  <a:lnTo>
                    <a:pt x="195834" y="110393"/>
                  </a:lnTo>
                  <a:lnTo>
                    <a:pt x="201168" y="115722"/>
                  </a:lnTo>
                  <a:lnTo>
                    <a:pt x="235458" y="85269"/>
                  </a:lnTo>
                  <a:lnTo>
                    <a:pt x="202692" y="53293"/>
                  </a:lnTo>
                  <a:lnTo>
                    <a:pt x="197358" y="58622"/>
                  </a:lnTo>
                  <a:lnTo>
                    <a:pt x="220218" y="80701"/>
                  </a:lnTo>
                  <a:lnTo>
                    <a:pt x="144018" y="79178"/>
                  </a:lnTo>
                  <a:cubicBezTo>
                    <a:pt x="143256" y="73088"/>
                    <a:pt x="140208" y="67759"/>
                    <a:pt x="136398" y="63952"/>
                  </a:cubicBezTo>
                  <a:lnTo>
                    <a:pt x="179832" y="14465"/>
                  </a:lnTo>
                  <a:lnTo>
                    <a:pt x="180594" y="45680"/>
                  </a:lnTo>
                  <a:lnTo>
                    <a:pt x="188214" y="45680"/>
                  </a:lnTo>
                  <a:lnTo>
                    <a:pt x="186690" y="0"/>
                  </a:lnTo>
                  <a:lnTo>
                    <a:pt x="140970" y="4568"/>
                  </a:lnTo>
                  <a:lnTo>
                    <a:pt x="141732" y="12181"/>
                  </a:lnTo>
                  <a:lnTo>
                    <a:pt x="172974" y="9136"/>
                  </a:lnTo>
                  <a:lnTo>
                    <a:pt x="128016" y="60145"/>
                  </a:lnTo>
                  <a:cubicBezTo>
                    <a:pt x="125730" y="59384"/>
                    <a:pt x="124206" y="59384"/>
                    <a:pt x="121920" y="59384"/>
                  </a:cubicBezTo>
                  <a:cubicBezTo>
                    <a:pt x="113538" y="59384"/>
                    <a:pt x="106680" y="63952"/>
                    <a:pt x="102870" y="70804"/>
                  </a:cubicBezTo>
                  <a:lnTo>
                    <a:pt x="40386" y="70804"/>
                  </a:lnTo>
                  <a:cubicBezTo>
                    <a:pt x="36576" y="64713"/>
                    <a:pt x="29718" y="60906"/>
                    <a:pt x="22098" y="60906"/>
                  </a:cubicBezTo>
                  <a:cubicBezTo>
                    <a:pt x="9906" y="60906"/>
                    <a:pt x="0" y="70804"/>
                    <a:pt x="0" y="82224"/>
                  </a:cubicBezTo>
                  <a:cubicBezTo>
                    <a:pt x="0" y="94405"/>
                    <a:pt x="9906" y="104302"/>
                    <a:pt x="21336" y="104302"/>
                  </a:cubicBezTo>
                  <a:cubicBezTo>
                    <a:pt x="28956" y="104302"/>
                    <a:pt x="35814" y="100496"/>
                    <a:pt x="39624" y="94405"/>
                  </a:cubicBezTo>
                  <a:lnTo>
                    <a:pt x="102870" y="94405"/>
                  </a:lnTo>
                  <a:cubicBezTo>
                    <a:pt x="106680" y="100496"/>
                    <a:pt x="113538" y="104302"/>
                    <a:pt x="121158" y="104302"/>
                  </a:cubicBezTo>
                  <a:cubicBezTo>
                    <a:pt x="122682" y="104302"/>
                    <a:pt x="124206" y="104302"/>
                    <a:pt x="124968" y="103541"/>
                  </a:cubicBezTo>
                  <a:lnTo>
                    <a:pt x="169164" y="158357"/>
                  </a:lnTo>
                  <a:lnTo>
                    <a:pt x="137922" y="154550"/>
                  </a:lnTo>
                  <a:lnTo>
                    <a:pt x="137160" y="162163"/>
                  </a:lnTo>
                  <a:lnTo>
                    <a:pt x="182880" y="169015"/>
                  </a:lnTo>
                  <a:lnTo>
                    <a:pt x="185928" y="124097"/>
                  </a:lnTo>
                  <a:close/>
                  <a:moveTo>
                    <a:pt x="9144" y="82224"/>
                  </a:moveTo>
                  <a:cubicBezTo>
                    <a:pt x="9144" y="75372"/>
                    <a:pt x="14478" y="69281"/>
                    <a:pt x="22098" y="70042"/>
                  </a:cubicBezTo>
                  <a:cubicBezTo>
                    <a:pt x="28956" y="70042"/>
                    <a:pt x="35052" y="75372"/>
                    <a:pt x="34290" y="82985"/>
                  </a:cubicBezTo>
                  <a:cubicBezTo>
                    <a:pt x="34290" y="89837"/>
                    <a:pt x="28956" y="95928"/>
                    <a:pt x="21336" y="95166"/>
                  </a:cubicBezTo>
                  <a:cubicBezTo>
                    <a:pt x="14478" y="95166"/>
                    <a:pt x="9144" y="89076"/>
                    <a:pt x="9144" y="82224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9C1017C-D867-4F4D-A5AF-004CE0515778}"/>
              </a:ext>
            </a:extLst>
          </p:cNvPr>
          <p:cNvSpPr/>
          <p:nvPr/>
        </p:nvSpPr>
        <p:spPr>
          <a:xfrm>
            <a:off x="6980902" y="1254129"/>
            <a:ext cx="4726322" cy="859617"/>
          </a:xfrm>
          <a:custGeom>
            <a:avLst/>
            <a:gdLst>
              <a:gd name="connsiteX0" fmla="*/ 0 w 4726322"/>
              <a:gd name="connsiteY0" fmla="*/ 0 h 859617"/>
              <a:gd name="connsiteX1" fmla="*/ 543527 w 4726322"/>
              <a:gd name="connsiteY1" fmla="*/ 0 h 859617"/>
              <a:gd name="connsiteX2" fmla="*/ 992528 w 4726322"/>
              <a:gd name="connsiteY2" fmla="*/ 0 h 859617"/>
              <a:gd name="connsiteX3" fmla="*/ 1677844 w 4726322"/>
              <a:gd name="connsiteY3" fmla="*/ 0 h 859617"/>
              <a:gd name="connsiteX4" fmla="*/ 2221371 w 4726322"/>
              <a:gd name="connsiteY4" fmla="*/ 0 h 859617"/>
              <a:gd name="connsiteX5" fmla="*/ 2764898 w 4726322"/>
              <a:gd name="connsiteY5" fmla="*/ 0 h 859617"/>
              <a:gd name="connsiteX6" fmla="*/ 3450215 w 4726322"/>
              <a:gd name="connsiteY6" fmla="*/ 0 h 859617"/>
              <a:gd name="connsiteX7" fmla="*/ 3946479 w 4726322"/>
              <a:gd name="connsiteY7" fmla="*/ 0 h 859617"/>
              <a:gd name="connsiteX8" fmla="*/ 4726322 w 4726322"/>
              <a:gd name="connsiteY8" fmla="*/ 0 h 859617"/>
              <a:gd name="connsiteX9" fmla="*/ 4726322 w 4726322"/>
              <a:gd name="connsiteY9" fmla="*/ 447001 h 859617"/>
              <a:gd name="connsiteX10" fmla="*/ 4726322 w 4726322"/>
              <a:gd name="connsiteY10" fmla="*/ 859617 h 859617"/>
              <a:gd name="connsiteX11" fmla="*/ 4135532 w 4726322"/>
              <a:gd name="connsiteY11" fmla="*/ 859617 h 859617"/>
              <a:gd name="connsiteX12" fmla="*/ 3592005 w 4726322"/>
              <a:gd name="connsiteY12" fmla="*/ 859617 h 859617"/>
              <a:gd name="connsiteX13" fmla="*/ 2906688 w 4726322"/>
              <a:gd name="connsiteY13" fmla="*/ 859617 h 859617"/>
              <a:gd name="connsiteX14" fmla="*/ 2221371 w 4726322"/>
              <a:gd name="connsiteY14" fmla="*/ 859617 h 859617"/>
              <a:gd name="connsiteX15" fmla="*/ 1725108 w 4726322"/>
              <a:gd name="connsiteY15" fmla="*/ 859617 h 859617"/>
              <a:gd name="connsiteX16" fmla="*/ 1134317 w 4726322"/>
              <a:gd name="connsiteY16" fmla="*/ 859617 h 859617"/>
              <a:gd name="connsiteX17" fmla="*/ 0 w 4726322"/>
              <a:gd name="connsiteY17" fmla="*/ 859617 h 859617"/>
              <a:gd name="connsiteX18" fmla="*/ 0 w 4726322"/>
              <a:gd name="connsiteY18" fmla="*/ 429809 h 859617"/>
              <a:gd name="connsiteX19" fmla="*/ 0 w 4726322"/>
              <a:gd name="connsiteY19" fmla="*/ 0 h 8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26322" h="859617" extrusionOk="0">
                <a:moveTo>
                  <a:pt x="0" y="0"/>
                </a:moveTo>
                <a:cubicBezTo>
                  <a:pt x="129117" y="-2557"/>
                  <a:pt x="419267" y="25670"/>
                  <a:pt x="543527" y="0"/>
                </a:cubicBezTo>
                <a:cubicBezTo>
                  <a:pt x="667787" y="-25670"/>
                  <a:pt x="859280" y="40777"/>
                  <a:pt x="992528" y="0"/>
                </a:cubicBezTo>
                <a:cubicBezTo>
                  <a:pt x="1125776" y="-40777"/>
                  <a:pt x="1389855" y="14608"/>
                  <a:pt x="1677844" y="0"/>
                </a:cubicBezTo>
                <a:cubicBezTo>
                  <a:pt x="1965833" y="-14608"/>
                  <a:pt x="2060292" y="58425"/>
                  <a:pt x="2221371" y="0"/>
                </a:cubicBezTo>
                <a:cubicBezTo>
                  <a:pt x="2382450" y="-58425"/>
                  <a:pt x="2631511" y="1082"/>
                  <a:pt x="2764898" y="0"/>
                </a:cubicBezTo>
                <a:cubicBezTo>
                  <a:pt x="2898285" y="-1082"/>
                  <a:pt x="3233646" y="45443"/>
                  <a:pt x="3450215" y="0"/>
                </a:cubicBezTo>
                <a:cubicBezTo>
                  <a:pt x="3666784" y="-45443"/>
                  <a:pt x="3793453" y="37571"/>
                  <a:pt x="3946479" y="0"/>
                </a:cubicBezTo>
                <a:cubicBezTo>
                  <a:pt x="4099505" y="-37571"/>
                  <a:pt x="4360471" y="32929"/>
                  <a:pt x="4726322" y="0"/>
                </a:cubicBezTo>
                <a:cubicBezTo>
                  <a:pt x="4730311" y="101192"/>
                  <a:pt x="4714470" y="269997"/>
                  <a:pt x="4726322" y="447001"/>
                </a:cubicBezTo>
                <a:cubicBezTo>
                  <a:pt x="4738174" y="624005"/>
                  <a:pt x="4695063" y="673836"/>
                  <a:pt x="4726322" y="859617"/>
                </a:cubicBezTo>
                <a:cubicBezTo>
                  <a:pt x="4478736" y="904614"/>
                  <a:pt x="4366813" y="824845"/>
                  <a:pt x="4135532" y="859617"/>
                </a:cubicBezTo>
                <a:cubicBezTo>
                  <a:pt x="3904251" y="894389"/>
                  <a:pt x="3838651" y="809933"/>
                  <a:pt x="3592005" y="859617"/>
                </a:cubicBezTo>
                <a:cubicBezTo>
                  <a:pt x="3345359" y="909301"/>
                  <a:pt x="3224881" y="850654"/>
                  <a:pt x="2906688" y="859617"/>
                </a:cubicBezTo>
                <a:cubicBezTo>
                  <a:pt x="2588495" y="868580"/>
                  <a:pt x="2528029" y="853678"/>
                  <a:pt x="2221371" y="859617"/>
                </a:cubicBezTo>
                <a:cubicBezTo>
                  <a:pt x="1914713" y="865556"/>
                  <a:pt x="1912833" y="805668"/>
                  <a:pt x="1725108" y="859617"/>
                </a:cubicBezTo>
                <a:cubicBezTo>
                  <a:pt x="1537383" y="913566"/>
                  <a:pt x="1418976" y="842614"/>
                  <a:pt x="1134317" y="859617"/>
                </a:cubicBezTo>
                <a:cubicBezTo>
                  <a:pt x="849658" y="876620"/>
                  <a:pt x="564981" y="738340"/>
                  <a:pt x="0" y="859617"/>
                </a:cubicBezTo>
                <a:cubicBezTo>
                  <a:pt x="-13942" y="703878"/>
                  <a:pt x="29222" y="610412"/>
                  <a:pt x="0" y="429809"/>
                </a:cubicBezTo>
                <a:cubicBezTo>
                  <a:pt x="-29222" y="249206"/>
                  <a:pt x="27671" y="196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rgbClr val="7030A0"/>
                </a:solidFill>
              </a:rPr>
              <a:t>us-west-1b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86889-4834-5E4D-81B3-C0A7D0AD8E35}"/>
              </a:ext>
            </a:extLst>
          </p:cNvPr>
          <p:cNvGrpSpPr/>
          <p:nvPr/>
        </p:nvGrpSpPr>
        <p:grpSpPr>
          <a:xfrm>
            <a:off x="10738022" y="1322221"/>
            <a:ext cx="963142" cy="657237"/>
            <a:chOff x="8616636" y="-1755543"/>
            <a:chExt cx="963142" cy="657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6167C74-987A-8A4A-8CFC-72B458AC1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828" y="-1755543"/>
              <a:ext cx="548640" cy="548640"/>
            </a:xfrm>
            <a:prstGeom prst="rect">
              <a:avLst/>
            </a:prstGeom>
          </p:spPr>
        </p:pic>
        <p:sp>
          <p:nvSpPr>
            <p:cNvPr id="38" name="Shape 264">
              <a:extLst>
                <a:ext uri="{FF2B5EF4-FFF2-40B4-BE49-F238E27FC236}">
                  <a16:creationId xmlns:a16="http://schemas.microsoft.com/office/drawing/2014/main" id="{551F8E4A-2DF3-364B-9F05-777C89DC236D}"/>
                </a:ext>
              </a:extLst>
            </p:cNvPr>
            <p:cNvSpPr/>
            <p:nvPr/>
          </p:nvSpPr>
          <p:spPr>
            <a:xfrm>
              <a:off x="8616636" y="-1221417"/>
              <a:ext cx="963142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EC2 Machine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AD684E-F40D-1844-A57E-591F937F44C3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flipV="1">
            <a:off x="8050542" y="1596541"/>
            <a:ext cx="2888672" cy="982767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58B82E-5093-6F48-A584-CD2FD2F0D881}"/>
              </a:ext>
            </a:extLst>
          </p:cNvPr>
          <p:cNvCxnSpPr>
            <a:cxnSpLocks/>
            <a:stCxn id="31" idx="0"/>
            <a:endCxn id="7" idx="1"/>
          </p:cNvCxnSpPr>
          <p:nvPr/>
        </p:nvCxnSpPr>
        <p:spPr>
          <a:xfrm>
            <a:off x="8050542" y="2579308"/>
            <a:ext cx="2894731" cy="82165"/>
          </a:xfrm>
          <a:prstGeom prst="bentConnector3">
            <a:avLst/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487344D-DF61-E547-A1DB-0AE2BBCA01E2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>
            <a:off x="8050542" y="2579308"/>
            <a:ext cx="2803315" cy="840114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8D414B-9658-2449-8665-693A0D55023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633496" y="2573486"/>
            <a:ext cx="778243" cy="8106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E3BA750-C0F1-EA4E-9595-78F9258A436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111361" y="2573486"/>
            <a:ext cx="1348130" cy="8107"/>
          </a:xfrm>
          <a:prstGeom prst="bentConnector3">
            <a:avLst>
              <a:gd name="adj1" fmla="val 50000"/>
            </a:avLst>
          </a:prstGeom>
          <a:ln>
            <a:solidFill>
              <a:srgbClr val="008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159E3D-DDD4-AF48-8305-8F1FE7746546}"/>
              </a:ext>
            </a:extLst>
          </p:cNvPr>
          <p:cNvGrpSpPr/>
          <p:nvPr/>
        </p:nvGrpSpPr>
        <p:grpSpPr>
          <a:xfrm>
            <a:off x="7577461" y="3141977"/>
            <a:ext cx="548640" cy="785180"/>
            <a:chOff x="7390429" y="-1789102"/>
            <a:chExt cx="548640" cy="78518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3C6D86F-000D-4A44-B75E-D7280070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429" y="-1789102"/>
              <a:ext cx="548640" cy="548640"/>
            </a:xfrm>
            <a:prstGeom prst="rect">
              <a:avLst/>
            </a:prstGeom>
          </p:spPr>
        </p:pic>
        <p:sp>
          <p:nvSpPr>
            <p:cNvPr id="58" name="Shape 264">
              <a:extLst>
                <a:ext uri="{FF2B5EF4-FFF2-40B4-BE49-F238E27FC236}">
                  <a16:creationId xmlns:a16="http://schemas.microsoft.com/office/drawing/2014/main" id="{EB53B36A-0845-184A-B8F1-0997E738B21A}"/>
                </a:ext>
              </a:extLst>
            </p:cNvPr>
            <p:cNvSpPr/>
            <p:nvPr/>
          </p:nvSpPr>
          <p:spPr>
            <a:xfrm>
              <a:off x="7404261" y="-1250143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 GROUP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91902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203922</TotalTime>
  <Words>78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Helvetica</vt:lpstr>
      <vt:lpstr>Lucida Grande</vt:lpstr>
      <vt:lpstr>BLANK</vt:lpstr>
      <vt:lpstr>InterConnect Theme</vt:lpstr>
      <vt:lpstr>Different Data Models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2755</cp:revision>
  <cp:lastPrinted>2016-03-10T02:30:19Z</cp:lastPrinted>
  <dcterms:created xsi:type="dcterms:W3CDTF">2015-06-25T15:18:43Z</dcterms:created>
  <dcterms:modified xsi:type="dcterms:W3CDTF">2020-11-24T20:53:08Z</dcterms:modified>
</cp:coreProperties>
</file>