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7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40EA"/>
    <a:srgbClr val="00813C"/>
    <a:srgbClr val="244311"/>
    <a:srgbClr val="9D381C"/>
    <a:srgbClr val="1B44A7"/>
    <a:srgbClr val="0000FF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87631" autoAdjust="0"/>
  </p:normalViewPr>
  <p:slideViewPr>
    <p:cSldViewPr snapToGrid="0">
      <p:cViewPr varScale="1">
        <p:scale>
          <a:sx n="95" d="100"/>
          <a:sy n="95" d="100"/>
        </p:scale>
        <p:origin x="1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209683</TotalTime>
  <Words>568</Words>
  <Application>Microsoft Macintosh PowerPoint</Application>
  <PresentationFormat>Widescreen</PresentationFormat>
  <Paragraphs>281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2784</cp:revision>
  <cp:lastPrinted>2016-03-10T02:30:19Z</cp:lastPrinted>
  <dcterms:created xsi:type="dcterms:W3CDTF">2015-06-25T15:18:43Z</dcterms:created>
  <dcterms:modified xsi:type="dcterms:W3CDTF">2021-04-07T19:59:23Z</dcterms:modified>
</cp:coreProperties>
</file>