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6"/>
  </p:notesMasterIdLst>
  <p:sldIdLst>
    <p:sldId id="2670" r:id="rId3"/>
    <p:sldId id="2671" r:id="rId4"/>
    <p:sldId id="2672" r:id="rId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2" autoAdjust="0"/>
    <p:restoredTop sz="87621" autoAdjust="0"/>
  </p:normalViewPr>
  <p:slideViewPr>
    <p:cSldViewPr snapToGrid="0">
      <p:cViewPr varScale="1">
        <p:scale>
          <a:sx n="88" d="100"/>
          <a:sy n="88" d="100"/>
        </p:scale>
        <p:origin x="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10744081" y="23871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9867950" y="428139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92014" y="2237856"/>
            <a:ext cx="4726322" cy="1953144"/>
          </a:xfrm>
          <a:custGeom>
            <a:avLst/>
            <a:gdLst>
              <a:gd name="connsiteX0" fmla="*/ 0 w 4726322"/>
              <a:gd name="connsiteY0" fmla="*/ 0 h 1953144"/>
              <a:gd name="connsiteX1" fmla="*/ 543527 w 4726322"/>
              <a:gd name="connsiteY1" fmla="*/ 0 h 1953144"/>
              <a:gd name="connsiteX2" fmla="*/ 992528 w 4726322"/>
              <a:gd name="connsiteY2" fmla="*/ 0 h 1953144"/>
              <a:gd name="connsiteX3" fmla="*/ 1677844 w 4726322"/>
              <a:gd name="connsiteY3" fmla="*/ 0 h 1953144"/>
              <a:gd name="connsiteX4" fmla="*/ 2221371 w 4726322"/>
              <a:gd name="connsiteY4" fmla="*/ 0 h 1953144"/>
              <a:gd name="connsiteX5" fmla="*/ 2764898 w 4726322"/>
              <a:gd name="connsiteY5" fmla="*/ 0 h 1953144"/>
              <a:gd name="connsiteX6" fmla="*/ 3450215 w 4726322"/>
              <a:gd name="connsiteY6" fmla="*/ 0 h 1953144"/>
              <a:gd name="connsiteX7" fmla="*/ 3946479 w 4726322"/>
              <a:gd name="connsiteY7" fmla="*/ 0 h 1953144"/>
              <a:gd name="connsiteX8" fmla="*/ 4726322 w 4726322"/>
              <a:gd name="connsiteY8" fmla="*/ 0 h 1953144"/>
              <a:gd name="connsiteX9" fmla="*/ 4726322 w 4726322"/>
              <a:gd name="connsiteY9" fmla="*/ 527349 h 1953144"/>
              <a:gd name="connsiteX10" fmla="*/ 4726322 w 4726322"/>
              <a:gd name="connsiteY10" fmla="*/ 976572 h 1953144"/>
              <a:gd name="connsiteX11" fmla="*/ 4726322 w 4726322"/>
              <a:gd name="connsiteY11" fmla="*/ 1464858 h 1953144"/>
              <a:gd name="connsiteX12" fmla="*/ 4726322 w 4726322"/>
              <a:gd name="connsiteY12" fmla="*/ 1953144 h 1953144"/>
              <a:gd name="connsiteX13" fmla="*/ 4277321 w 4726322"/>
              <a:gd name="connsiteY13" fmla="*/ 1953144 h 1953144"/>
              <a:gd name="connsiteX14" fmla="*/ 3592005 w 4726322"/>
              <a:gd name="connsiteY14" fmla="*/ 1953144 h 1953144"/>
              <a:gd name="connsiteX15" fmla="*/ 3095741 w 4726322"/>
              <a:gd name="connsiteY15" fmla="*/ 1953144 h 1953144"/>
              <a:gd name="connsiteX16" fmla="*/ 2504951 w 4726322"/>
              <a:gd name="connsiteY16" fmla="*/ 1953144 h 1953144"/>
              <a:gd name="connsiteX17" fmla="*/ 1819634 w 4726322"/>
              <a:gd name="connsiteY17" fmla="*/ 1953144 h 1953144"/>
              <a:gd name="connsiteX18" fmla="*/ 1228844 w 4726322"/>
              <a:gd name="connsiteY18" fmla="*/ 1953144 h 1953144"/>
              <a:gd name="connsiteX19" fmla="*/ 779843 w 4726322"/>
              <a:gd name="connsiteY19" fmla="*/ 1953144 h 1953144"/>
              <a:gd name="connsiteX20" fmla="*/ 0 w 4726322"/>
              <a:gd name="connsiteY20" fmla="*/ 1953144 h 1953144"/>
              <a:gd name="connsiteX21" fmla="*/ 0 w 4726322"/>
              <a:gd name="connsiteY21" fmla="*/ 1425795 h 1953144"/>
              <a:gd name="connsiteX22" fmla="*/ 0 w 4726322"/>
              <a:gd name="connsiteY22" fmla="*/ 898446 h 1953144"/>
              <a:gd name="connsiteX23" fmla="*/ 0 w 4726322"/>
              <a:gd name="connsiteY23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26322" h="1953144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68650" y="170619"/>
                  <a:pt x="4716571" y="330728"/>
                  <a:pt x="4726322" y="527349"/>
                </a:cubicBezTo>
                <a:cubicBezTo>
                  <a:pt x="4736073" y="723970"/>
                  <a:pt x="4692192" y="868284"/>
                  <a:pt x="4726322" y="976572"/>
                </a:cubicBezTo>
                <a:cubicBezTo>
                  <a:pt x="4760452" y="1084860"/>
                  <a:pt x="4698421" y="1305193"/>
                  <a:pt x="4726322" y="1464858"/>
                </a:cubicBezTo>
                <a:cubicBezTo>
                  <a:pt x="4754223" y="1624523"/>
                  <a:pt x="4695738" y="1847876"/>
                  <a:pt x="4726322" y="1953144"/>
                </a:cubicBezTo>
                <a:cubicBezTo>
                  <a:pt x="4570024" y="1984188"/>
                  <a:pt x="4496299" y="1950414"/>
                  <a:pt x="4277321" y="1953144"/>
                </a:cubicBezTo>
                <a:cubicBezTo>
                  <a:pt x="4058343" y="1955874"/>
                  <a:pt x="3892716" y="1946359"/>
                  <a:pt x="3592005" y="1953144"/>
                </a:cubicBezTo>
                <a:cubicBezTo>
                  <a:pt x="3291294" y="1959929"/>
                  <a:pt x="3287192" y="1900001"/>
                  <a:pt x="3095741" y="1953144"/>
                </a:cubicBezTo>
                <a:cubicBezTo>
                  <a:pt x="2904290" y="2006287"/>
                  <a:pt x="2783338" y="1929548"/>
                  <a:pt x="2504951" y="1953144"/>
                </a:cubicBezTo>
                <a:cubicBezTo>
                  <a:pt x="2226564" y="1976740"/>
                  <a:pt x="2049773" y="1900879"/>
                  <a:pt x="1819634" y="1953144"/>
                </a:cubicBezTo>
                <a:cubicBezTo>
                  <a:pt x="1589495" y="2005409"/>
                  <a:pt x="1462021" y="1946599"/>
                  <a:pt x="1228844" y="1953144"/>
                </a:cubicBezTo>
                <a:cubicBezTo>
                  <a:pt x="995667" y="1959689"/>
                  <a:pt x="970218" y="1906555"/>
                  <a:pt x="779843" y="1953144"/>
                </a:cubicBezTo>
                <a:cubicBezTo>
                  <a:pt x="589468" y="1999733"/>
                  <a:pt x="297198" y="1944091"/>
                  <a:pt x="0" y="1953144"/>
                </a:cubicBezTo>
                <a:cubicBezTo>
                  <a:pt x="-32081" y="1724916"/>
                  <a:pt x="43715" y="1676910"/>
                  <a:pt x="0" y="1425795"/>
                </a:cubicBezTo>
                <a:cubicBezTo>
                  <a:pt x="-43715" y="1174680"/>
                  <a:pt x="38433" y="1124426"/>
                  <a:pt x="0" y="898446"/>
                </a:cubicBezTo>
                <a:cubicBezTo>
                  <a:pt x="-38433" y="672466"/>
                  <a:pt x="107796" y="33807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927414" y="189211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1361475" y="102278"/>
            <a:ext cx="2029425" cy="1001538"/>
          </a:xfrm>
          <a:custGeom>
            <a:avLst/>
            <a:gdLst>
              <a:gd name="connsiteX0" fmla="*/ 0 w 2029425"/>
              <a:gd name="connsiteY0" fmla="*/ 0 h 1001538"/>
              <a:gd name="connsiteX1" fmla="*/ 487062 w 2029425"/>
              <a:gd name="connsiteY1" fmla="*/ 0 h 1001538"/>
              <a:gd name="connsiteX2" fmla="*/ 933535 w 2029425"/>
              <a:gd name="connsiteY2" fmla="*/ 0 h 1001538"/>
              <a:gd name="connsiteX3" fmla="*/ 1481480 w 2029425"/>
              <a:gd name="connsiteY3" fmla="*/ 0 h 1001538"/>
              <a:gd name="connsiteX4" fmla="*/ 2029425 w 2029425"/>
              <a:gd name="connsiteY4" fmla="*/ 0 h 1001538"/>
              <a:gd name="connsiteX5" fmla="*/ 2029425 w 2029425"/>
              <a:gd name="connsiteY5" fmla="*/ 490754 h 1001538"/>
              <a:gd name="connsiteX6" fmla="*/ 2029425 w 2029425"/>
              <a:gd name="connsiteY6" fmla="*/ 1001538 h 1001538"/>
              <a:gd name="connsiteX7" fmla="*/ 1522069 w 2029425"/>
              <a:gd name="connsiteY7" fmla="*/ 1001538 h 1001538"/>
              <a:gd name="connsiteX8" fmla="*/ 974124 w 2029425"/>
              <a:gd name="connsiteY8" fmla="*/ 1001538 h 1001538"/>
              <a:gd name="connsiteX9" fmla="*/ 527651 w 2029425"/>
              <a:gd name="connsiteY9" fmla="*/ 1001538 h 1001538"/>
              <a:gd name="connsiteX10" fmla="*/ 0 w 2029425"/>
              <a:gd name="connsiteY10" fmla="*/ 1001538 h 1001538"/>
              <a:gd name="connsiteX11" fmla="*/ 0 w 2029425"/>
              <a:gd name="connsiteY11" fmla="*/ 500769 h 1001538"/>
              <a:gd name="connsiteX12" fmla="*/ 0 w 2029425"/>
              <a:gd name="connsiteY12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425" h="1001538" extrusionOk="0">
                <a:moveTo>
                  <a:pt x="0" y="0"/>
                </a:moveTo>
                <a:cubicBezTo>
                  <a:pt x="130793" y="-26387"/>
                  <a:pt x="314973" y="33715"/>
                  <a:pt x="487062" y="0"/>
                </a:cubicBezTo>
                <a:cubicBezTo>
                  <a:pt x="659151" y="-33715"/>
                  <a:pt x="740360" y="8010"/>
                  <a:pt x="933535" y="0"/>
                </a:cubicBezTo>
                <a:cubicBezTo>
                  <a:pt x="1126710" y="-8010"/>
                  <a:pt x="1338828" y="46626"/>
                  <a:pt x="1481480" y="0"/>
                </a:cubicBezTo>
                <a:cubicBezTo>
                  <a:pt x="1624132" y="-46626"/>
                  <a:pt x="1868615" y="37762"/>
                  <a:pt x="2029425" y="0"/>
                </a:cubicBezTo>
                <a:cubicBezTo>
                  <a:pt x="2060703" y="160584"/>
                  <a:pt x="2012123" y="317658"/>
                  <a:pt x="2029425" y="490754"/>
                </a:cubicBezTo>
                <a:cubicBezTo>
                  <a:pt x="2046727" y="663850"/>
                  <a:pt x="2019970" y="768219"/>
                  <a:pt x="2029425" y="1001538"/>
                </a:cubicBezTo>
                <a:cubicBezTo>
                  <a:pt x="1849842" y="1020999"/>
                  <a:pt x="1636219" y="953788"/>
                  <a:pt x="1522069" y="1001538"/>
                </a:cubicBezTo>
                <a:cubicBezTo>
                  <a:pt x="1407919" y="1049288"/>
                  <a:pt x="1167460" y="983665"/>
                  <a:pt x="974124" y="1001538"/>
                </a:cubicBezTo>
                <a:cubicBezTo>
                  <a:pt x="780789" y="1019411"/>
                  <a:pt x="657947" y="976381"/>
                  <a:pt x="527651" y="1001538"/>
                </a:cubicBezTo>
                <a:cubicBezTo>
                  <a:pt x="397355" y="1026695"/>
                  <a:pt x="126882" y="992720"/>
                  <a:pt x="0" y="1001538"/>
                </a:cubicBezTo>
                <a:cubicBezTo>
                  <a:pt x="-4267" y="889769"/>
                  <a:pt x="17431" y="685264"/>
                  <a:pt x="0" y="500769"/>
                </a:cubicBezTo>
                <a:cubicBezTo>
                  <a:pt x="-17431" y="316274"/>
                  <a:pt x="55580" y="1272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10652665" y="31451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4146262" y="23356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5411739" y="22534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7561917" y="23775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80902" y="1254129"/>
            <a:ext cx="4726322" cy="859617"/>
          </a:xfrm>
          <a:custGeom>
            <a:avLst/>
            <a:gdLst>
              <a:gd name="connsiteX0" fmla="*/ 0 w 4726322"/>
              <a:gd name="connsiteY0" fmla="*/ 0 h 859617"/>
              <a:gd name="connsiteX1" fmla="*/ 543527 w 4726322"/>
              <a:gd name="connsiteY1" fmla="*/ 0 h 859617"/>
              <a:gd name="connsiteX2" fmla="*/ 992528 w 4726322"/>
              <a:gd name="connsiteY2" fmla="*/ 0 h 859617"/>
              <a:gd name="connsiteX3" fmla="*/ 1677844 w 4726322"/>
              <a:gd name="connsiteY3" fmla="*/ 0 h 859617"/>
              <a:gd name="connsiteX4" fmla="*/ 2221371 w 4726322"/>
              <a:gd name="connsiteY4" fmla="*/ 0 h 859617"/>
              <a:gd name="connsiteX5" fmla="*/ 2764898 w 4726322"/>
              <a:gd name="connsiteY5" fmla="*/ 0 h 859617"/>
              <a:gd name="connsiteX6" fmla="*/ 3450215 w 4726322"/>
              <a:gd name="connsiteY6" fmla="*/ 0 h 859617"/>
              <a:gd name="connsiteX7" fmla="*/ 3946479 w 4726322"/>
              <a:gd name="connsiteY7" fmla="*/ 0 h 859617"/>
              <a:gd name="connsiteX8" fmla="*/ 4726322 w 4726322"/>
              <a:gd name="connsiteY8" fmla="*/ 0 h 859617"/>
              <a:gd name="connsiteX9" fmla="*/ 4726322 w 4726322"/>
              <a:gd name="connsiteY9" fmla="*/ 447001 h 859617"/>
              <a:gd name="connsiteX10" fmla="*/ 4726322 w 4726322"/>
              <a:gd name="connsiteY10" fmla="*/ 859617 h 859617"/>
              <a:gd name="connsiteX11" fmla="*/ 4135532 w 4726322"/>
              <a:gd name="connsiteY11" fmla="*/ 859617 h 859617"/>
              <a:gd name="connsiteX12" fmla="*/ 3592005 w 4726322"/>
              <a:gd name="connsiteY12" fmla="*/ 859617 h 859617"/>
              <a:gd name="connsiteX13" fmla="*/ 2906688 w 4726322"/>
              <a:gd name="connsiteY13" fmla="*/ 859617 h 859617"/>
              <a:gd name="connsiteX14" fmla="*/ 2221371 w 4726322"/>
              <a:gd name="connsiteY14" fmla="*/ 859617 h 859617"/>
              <a:gd name="connsiteX15" fmla="*/ 1725108 w 4726322"/>
              <a:gd name="connsiteY15" fmla="*/ 859617 h 859617"/>
              <a:gd name="connsiteX16" fmla="*/ 1134317 w 4726322"/>
              <a:gd name="connsiteY16" fmla="*/ 859617 h 859617"/>
              <a:gd name="connsiteX17" fmla="*/ 0 w 4726322"/>
              <a:gd name="connsiteY17" fmla="*/ 859617 h 859617"/>
              <a:gd name="connsiteX18" fmla="*/ 0 w 4726322"/>
              <a:gd name="connsiteY18" fmla="*/ 429809 h 859617"/>
              <a:gd name="connsiteX19" fmla="*/ 0 w 4726322"/>
              <a:gd name="connsiteY19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26322" h="859617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30311" y="101192"/>
                  <a:pt x="4714470" y="269997"/>
                  <a:pt x="4726322" y="447001"/>
                </a:cubicBezTo>
                <a:cubicBezTo>
                  <a:pt x="4738174" y="624005"/>
                  <a:pt x="4695063" y="673836"/>
                  <a:pt x="4726322" y="859617"/>
                </a:cubicBezTo>
                <a:cubicBezTo>
                  <a:pt x="4478736" y="904614"/>
                  <a:pt x="4366813" y="824845"/>
                  <a:pt x="4135532" y="859617"/>
                </a:cubicBezTo>
                <a:cubicBezTo>
                  <a:pt x="3904251" y="894389"/>
                  <a:pt x="3838651" y="809933"/>
                  <a:pt x="3592005" y="859617"/>
                </a:cubicBezTo>
                <a:cubicBezTo>
                  <a:pt x="3345359" y="909301"/>
                  <a:pt x="3224881" y="850654"/>
                  <a:pt x="2906688" y="859617"/>
                </a:cubicBezTo>
                <a:cubicBezTo>
                  <a:pt x="2588495" y="868580"/>
                  <a:pt x="2528029" y="853678"/>
                  <a:pt x="2221371" y="859617"/>
                </a:cubicBezTo>
                <a:cubicBezTo>
                  <a:pt x="1914713" y="865556"/>
                  <a:pt x="1912833" y="805668"/>
                  <a:pt x="1725108" y="859617"/>
                </a:cubicBezTo>
                <a:cubicBezTo>
                  <a:pt x="1537383" y="913566"/>
                  <a:pt x="1418976" y="842614"/>
                  <a:pt x="1134317" y="859617"/>
                </a:cubicBezTo>
                <a:cubicBezTo>
                  <a:pt x="849658" y="876620"/>
                  <a:pt x="564981" y="738340"/>
                  <a:pt x="0" y="859617"/>
                </a:cubicBezTo>
                <a:cubicBezTo>
                  <a:pt x="-13942" y="703878"/>
                  <a:pt x="29222" y="610412"/>
                  <a:pt x="0" y="429809"/>
                </a:cubicBezTo>
                <a:cubicBezTo>
                  <a:pt x="-29222" y="249206"/>
                  <a:pt x="27671" y="196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10738022" y="13222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8050542" y="15965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8050542" y="25793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8050542" y="25793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33496" y="25734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11361" y="25734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7577461" y="31419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204004</TotalTime>
  <Words>114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2756</cp:revision>
  <cp:lastPrinted>2016-03-10T02:30:19Z</cp:lastPrinted>
  <dcterms:created xsi:type="dcterms:W3CDTF">2015-06-25T15:18:43Z</dcterms:created>
  <dcterms:modified xsi:type="dcterms:W3CDTF">2020-11-26T19:35:51Z</dcterms:modified>
</cp:coreProperties>
</file>