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2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9D381C"/>
    <a:srgbClr val="4040EA"/>
    <a:srgbClr val="00813C"/>
    <a:srgbClr val="244311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7534" autoAdjust="0"/>
  </p:normalViewPr>
  <p:slideViewPr>
    <p:cSldViewPr snapToGrid="0">
      <p:cViewPr varScale="1">
        <p:scale>
          <a:sx n="112" d="100"/>
          <a:sy n="112" d="100"/>
        </p:scale>
        <p:origin x="4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50"/>
            <a:ext cx="2185903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402979" y="5274115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9" idx="2"/>
            <a:endCxn id="44" idx="1"/>
          </p:cNvCxnSpPr>
          <p:nvPr/>
        </p:nvCxnSpPr>
        <p:spPr>
          <a:xfrm rot="16200000" flipH="1">
            <a:off x="1611942" y="4937063"/>
            <a:ext cx="522634" cy="121627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1326610" y="1637020"/>
            <a:ext cx="914400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4015105" y="1858484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https://server.dns.name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3640675" y="25140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certificate with public key </a:t>
            </a:r>
          </a:p>
          <a:p>
            <a:pPr algn="ctr"/>
            <a:r>
              <a:rPr lang="en-US" sz="1400" dirty="0"/>
              <a:t>signed by a Certificate Authority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22ADD-0C10-324A-B06F-0F0B90950B4F}"/>
              </a:ext>
            </a:extLst>
          </p:cNvPr>
          <p:cNvCxnSpPr>
            <a:cxnSpLocks/>
          </p:cNvCxnSpPr>
          <p:nvPr/>
        </p:nvCxnSpPr>
        <p:spPr>
          <a:xfrm>
            <a:off x="2477193" y="3743504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6CD1C4-D2CF-0245-84ED-6A25E9765647}"/>
              </a:ext>
            </a:extLst>
          </p:cNvPr>
          <p:cNvSpPr txBox="1"/>
          <p:nvPr/>
        </p:nvSpPr>
        <p:spPr>
          <a:xfrm>
            <a:off x="3372974" y="345608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 trusts server and sends secret key </a:t>
            </a:r>
          </a:p>
          <a:p>
            <a:pPr algn="ctr"/>
            <a:r>
              <a:rPr lang="en-US" sz="1400" dirty="0"/>
              <a:t>encrypted with server public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114FC-CD5E-EF4B-AC48-106AE86D200D}"/>
              </a:ext>
            </a:extLst>
          </p:cNvPr>
          <p:cNvCxnSpPr>
            <a:cxnSpLocks/>
          </p:cNvCxnSpPr>
          <p:nvPr/>
        </p:nvCxnSpPr>
        <p:spPr>
          <a:xfrm>
            <a:off x="2477193" y="4688372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C02887-7DC5-A940-B343-32083F5C4573}"/>
              </a:ext>
            </a:extLst>
          </p:cNvPr>
          <p:cNvSpPr txBox="1"/>
          <p:nvPr/>
        </p:nvSpPr>
        <p:spPr>
          <a:xfrm>
            <a:off x="2795988" y="4343327"/>
            <a:ext cx="5447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two machines are the only ones who know the new secret key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All communication is encrypted with this key</a:t>
            </a:r>
          </a:p>
        </p:txBody>
      </p:sp>
    </p:spTree>
    <p:extLst>
      <p:ext uri="{BB962C8B-B14F-4D97-AF65-F5344CB8AC3E}">
        <p14:creationId xmlns:p14="http://schemas.microsoft.com/office/powerpoint/2010/main" val="467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Certificate Signing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895368" y="1637020"/>
            <a:ext cx="1345642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Authority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2695716" y="1858484"/>
            <a:ext cx="4682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a Certificate Signing Request with server key pair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2600476" y="2514012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request by CA private key, </a:t>
            </a:r>
          </a:p>
          <a:p>
            <a:pPr algn="ctr"/>
            <a:r>
              <a:rPr lang="en-US" sz="1400" dirty="0"/>
              <a:t>anyone who has CA public key can verify it is signed by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8E5A-1ADD-C04A-A438-BC63AC2F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" y="4896427"/>
            <a:ext cx="1727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C1A6-1F58-8B4C-AC39-BEC929D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34" y="4889468"/>
            <a:ext cx="1727200" cy="889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F050-AC7A-8D4F-AC77-001764561A25}"/>
              </a:ext>
            </a:extLst>
          </p:cNvPr>
          <p:cNvSpPr/>
          <p:nvPr/>
        </p:nvSpPr>
        <p:spPr>
          <a:xfrm>
            <a:off x="4405745" y="5333968"/>
            <a:ext cx="1957446" cy="76844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C5645A-52A6-454D-9F51-147E3D209BA9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>
            <a:off x="6363191" y="5333968"/>
            <a:ext cx="4542743" cy="384220"/>
          </a:xfrm>
          <a:prstGeom prst="bentConnector5">
            <a:avLst>
              <a:gd name="adj1" fmla="val -5032"/>
              <a:gd name="adj2" fmla="val 175186"/>
              <a:gd name="adj3" fmla="val 69011"/>
            </a:avLst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A2B403A-623E-9A4F-89B1-A3EFF2A097D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44809" y="3294309"/>
            <a:ext cx="1390568" cy="2688750"/>
          </a:xfrm>
          <a:prstGeom prst="bentConnector2">
            <a:avLst/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212031</TotalTime>
  <Words>823</Words>
  <Application>Microsoft Macintosh PowerPoint</Application>
  <PresentationFormat>Widescreen</PresentationFormat>
  <Paragraphs>359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  <vt:lpstr>TLS</vt:lpstr>
      <vt:lpstr>TLS: Certificate Signing Request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2796</cp:revision>
  <cp:lastPrinted>2016-03-10T02:30:19Z</cp:lastPrinted>
  <dcterms:created xsi:type="dcterms:W3CDTF">2015-06-25T15:18:43Z</dcterms:created>
  <dcterms:modified xsi:type="dcterms:W3CDTF">2021-10-08T23:24:52Z</dcterms:modified>
</cp:coreProperties>
</file>