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0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2" autoAdjust="0"/>
    <p:restoredTop sz="87646" autoAdjust="0"/>
  </p:normalViewPr>
  <p:slideViewPr>
    <p:cSldViewPr snapToGrid="0">
      <p:cViewPr>
        <p:scale>
          <a:sx n="91" d="100"/>
          <a:sy n="91" d="100"/>
        </p:scale>
        <p:origin x="1048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208340</TotalTime>
  <Words>270</Words>
  <Application>Microsoft Macintosh PowerPoint</Application>
  <PresentationFormat>Widescreen</PresentationFormat>
  <Paragraphs>135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2766</cp:revision>
  <cp:lastPrinted>2016-03-10T02:30:19Z</cp:lastPrinted>
  <dcterms:created xsi:type="dcterms:W3CDTF">2015-06-25T15:18:43Z</dcterms:created>
  <dcterms:modified xsi:type="dcterms:W3CDTF">2020-12-11T23:02:56Z</dcterms:modified>
</cp:coreProperties>
</file>