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9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  <p:sldId id="2685" r:id="rId18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040EA"/>
    <a:srgbClr val="00813C"/>
    <a:srgbClr val="244311"/>
    <a:srgbClr val="9D381C"/>
    <a:srgbClr val="1B44A7"/>
    <a:srgbClr val="0000FF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0" autoAdjust="0"/>
    <p:restoredTop sz="87595" autoAdjust="0"/>
  </p:normalViewPr>
  <p:slideViewPr>
    <p:cSldViewPr snapToGrid="0">
      <p:cViewPr varScale="1">
        <p:scale>
          <a:sx n="75" d="100"/>
          <a:sy n="75" d="100"/>
        </p:scale>
        <p:origin x="16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5/16/21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247652"/>
            <a:ext cx="10993967" cy="342900"/>
          </a:xfrm>
        </p:spPr>
        <p:txBody>
          <a:bodyPr/>
          <a:lstStyle/>
          <a:p>
            <a:r>
              <a:rPr lang="en-US" dirty="0"/>
              <a:t>KAR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12286E-D559-6240-864B-B67AC13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86" y="1447800"/>
            <a:ext cx="4648114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KAR runtime makes it easy to </a:t>
            </a:r>
            <a:r>
              <a:rPr lang="en-US" sz="1600" i="1" dirty="0"/>
              <a:t>develop</a:t>
            </a:r>
            <a:r>
              <a:rPr lang="en-US" sz="1600" dirty="0"/>
              <a:t> and </a:t>
            </a:r>
            <a:r>
              <a:rPr lang="en-US" sz="1600" i="1" dirty="0"/>
              <a:t>run</a:t>
            </a:r>
            <a:r>
              <a:rPr lang="en-US" sz="1600" dirty="0"/>
              <a:t> stateful, scalable, resilient applications for the </a:t>
            </a:r>
            <a:r>
              <a:rPr lang="en-US" sz="1600" i="1" dirty="0"/>
              <a:t>hybrid cloud</a:t>
            </a:r>
            <a:r>
              <a:rPr lang="en-US" sz="1600" dirty="0"/>
              <a:t> that combine microservices and managed services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Persist states in Redis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Leverage Kafka for asynchronous communication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Integrate with source and sink via Camel connectors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KAR mesh can spread between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629442" cy="5747022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49512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016FF9-C72C-C640-A1EA-BF3B19420147}"/>
              </a:ext>
            </a:extLst>
          </p:cNvPr>
          <p:cNvSpPr/>
          <p:nvPr/>
        </p:nvSpPr>
        <p:spPr>
          <a:xfrm>
            <a:off x="30614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442285-0C09-BF42-B05C-E80942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98" y="1224278"/>
            <a:ext cx="555458" cy="55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Redis Icon of Flat style - Available in SVG, PNG, EPS, AI &amp; Icon fonts">
            <a:extLst>
              <a:ext uri="{FF2B5EF4-FFF2-40B4-BE49-F238E27FC236}">
                <a16:creationId xmlns:a16="http://schemas.microsoft.com/office/drawing/2014/main" id="{ECF5C2C2-902F-B44D-9BDF-C2CF5557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9" y="1102334"/>
            <a:ext cx="864985" cy="8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99D7B-869B-2E4D-A044-7A92AD06D016}"/>
              </a:ext>
            </a:extLst>
          </p:cNvPr>
          <p:cNvSpPr/>
          <p:nvPr/>
        </p:nvSpPr>
        <p:spPr>
          <a:xfrm>
            <a:off x="285995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13CD5-C2C8-164F-B1E5-CEB15CFF7E37}"/>
              </a:ext>
            </a:extLst>
          </p:cNvPr>
          <p:cNvSpPr/>
          <p:nvPr/>
        </p:nvSpPr>
        <p:spPr>
          <a:xfrm>
            <a:off x="285995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807C95-321F-E24A-9291-707FB0D29C0F}"/>
              </a:ext>
            </a:extLst>
          </p:cNvPr>
          <p:cNvSpPr/>
          <p:nvPr/>
        </p:nvSpPr>
        <p:spPr>
          <a:xfrm>
            <a:off x="267097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BE9F-E9F0-5740-9C1B-509B432519A6}"/>
              </a:ext>
            </a:extLst>
          </p:cNvPr>
          <p:cNvSpPr/>
          <p:nvPr/>
        </p:nvSpPr>
        <p:spPr>
          <a:xfrm>
            <a:off x="4893979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D7DEB-6217-B048-B728-8EA138E2B44B}"/>
              </a:ext>
            </a:extLst>
          </p:cNvPr>
          <p:cNvSpPr/>
          <p:nvPr/>
        </p:nvSpPr>
        <p:spPr>
          <a:xfrm>
            <a:off x="4893979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1FEE96-2D30-034B-85DB-258DAB5C99E4}"/>
              </a:ext>
            </a:extLst>
          </p:cNvPr>
          <p:cNvSpPr/>
          <p:nvPr/>
        </p:nvSpPr>
        <p:spPr>
          <a:xfrm>
            <a:off x="4705000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8" name="Picture 4" descr="Home - Apache Camel">
            <a:extLst>
              <a:ext uri="{FF2B5EF4-FFF2-40B4-BE49-F238E27FC236}">
                <a16:creationId xmlns:a16="http://schemas.microsoft.com/office/drawing/2014/main" id="{06FC9BC0-7FBD-BE44-A83B-FBADDE43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2" y="4473822"/>
            <a:ext cx="449628" cy="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6A4BAD-EE6C-7446-B03E-7ED1CA616CC2}"/>
              </a:ext>
            </a:extLst>
          </p:cNvPr>
          <p:cNvSpPr/>
          <p:nvPr/>
        </p:nvSpPr>
        <p:spPr>
          <a:xfrm>
            <a:off x="303126" y="4421797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85D14-9CB9-5543-9197-507141A94653}"/>
              </a:ext>
            </a:extLst>
          </p:cNvPr>
          <p:cNvSpPr/>
          <p:nvPr/>
        </p:nvSpPr>
        <p:spPr>
          <a:xfrm>
            <a:off x="495120" y="512262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Notifier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31D3E-542B-F246-81EA-760B0F299904}"/>
              </a:ext>
            </a:extLst>
          </p:cNvPr>
          <p:cNvSpPr/>
          <p:nvPr/>
        </p:nvSpPr>
        <p:spPr>
          <a:xfrm>
            <a:off x="495119" y="4479342"/>
            <a:ext cx="1454551" cy="4385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210893</TotalTime>
  <Words>670</Words>
  <Application>Microsoft Macintosh PowerPoint</Application>
  <PresentationFormat>Widescreen</PresentationFormat>
  <Paragraphs>313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  <vt:lpstr>KAR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2791</cp:revision>
  <cp:lastPrinted>2016-03-10T02:30:19Z</cp:lastPrinted>
  <dcterms:created xsi:type="dcterms:W3CDTF">2015-06-25T15:18:43Z</dcterms:created>
  <dcterms:modified xsi:type="dcterms:W3CDTF">2021-05-17T16:39:31Z</dcterms:modified>
</cp:coreProperties>
</file>