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20"/>
  </p:notesMasterIdLst>
  <p:sldIdLst>
    <p:sldId id="2670" r:id="rId3"/>
    <p:sldId id="2671" r:id="rId4"/>
    <p:sldId id="2672" r:id="rId5"/>
    <p:sldId id="2673" r:id="rId6"/>
    <p:sldId id="2674" r:id="rId7"/>
    <p:sldId id="2675" r:id="rId8"/>
    <p:sldId id="2676" r:id="rId9"/>
    <p:sldId id="2677" r:id="rId10"/>
    <p:sldId id="2678" r:id="rId11"/>
    <p:sldId id="2679" r:id="rId12"/>
    <p:sldId id="2680" r:id="rId13"/>
    <p:sldId id="2681" r:id="rId14"/>
    <p:sldId id="2682" r:id="rId15"/>
    <p:sldId id="2683" r:id="rId16"/>
    <p:sldId id="2684" r:id="rId17"/>
    <p:sldId id="2685" r:id="rId18"/>
    <p:sldId id="2686" r:id="rId19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4040EA"/>
    <a:srgbClr val="00813C"/>
    <a:srgbClr val="244311"/>
    <a:srgbClr val="9D381C"/>
    <a:srgbClr val="1B44A7"/>
    <a:srgbClr val="D50000"/>
    <a:srgbClr val="D76F59"/>
    <a:srgbClr val="FF5BD0"/>
    <a:srgbClr val="B4F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90" autoAdjust="0"/>
    <p:restoredTop sz="87595" autoAdjust="0"/>
  </p:normalViewPr>
  <p:slideViewPr>
    <p:cSldViewPr snapToGrid="0">
      <p:cViewPr>
        <p:scale>
          <a:sx n="125" d="100"/>
          <a:sy n="125" d="100"/>
        </p:scale>
        <p:origin x="-1104" y="-8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36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02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13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280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96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22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9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emf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6.emf"/><Relationship Id="rId7" Type="http://schemas.openxmlformats.org/officeDocument/2006/relationships/image" Target="../media/image14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7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2C41C85-7D29-7743-9DAC-FB52A86A72C1}"/>
              </a:ext>
            </a:extLst>
          </p:cNvPr>
          <p:cNvSpPr/>
          <p:nvPr/>
        </p:nvSpPr>
        <p:spPr>
          <a:xfrm>
            <a:off x="1685049" y="3167017"/>
            <a:ext cx="3131649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Backbone</a:t>
            </a:r>
            <a:endParaRPr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48EA8-A256-4443-8D3B-3516A14E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 Models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B103E-AA64-754B-A1B4-52560005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C5E8A0B-745D-F14C-8480-C0F6E10D6E9D}"/>
              </a:ext>
            </a:extLst>
          </p:cNvPr>
          <p:cNvSpPr/>
          <p:nvPr/>
        </p:nvSpPr>
        <p:spPr>
          <a:xfrm>
            <a:off x="9163317" y="1420587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Tables</a:t>
            </a:r>
            <a:endParaRPr sz="1000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A5C4C75-EBDB-954A-AE82-0DF7B4434EC6}"/>
              </a:ext>
            </a:extLst>
          </p:cNvPr>
          <p:cNvSpPr/>
          <p:nvPr/>
        </p:nvSpPr>
        <p:spPr>
          <a:xfrm>
            <a:off x="9163317" y="220616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JSON Documents </a:t>
            </a:r>
            <a:endParaRPr sz="10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8B7B09-DAA3-DC4D-AF87-6B9F9BB19CF2}"/>
              </a:ext>
            </a:extLst>
          </p:cNvPr>
          <p:cNvSpPr/>
          <p:nvPr/>
        </p:nvSpPr>
        <p:spPr>
          <a:xfrm>
            <a:off x="8403463" y="4732543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External App CRM / ERP)</a:t>
            </a:r>
            <a:endParaRPr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2AC6B-32B5-8749-B5BA-C56BD0BBB96A}"/>
              </a:ext>
            </a:extLst>
          </p:cNvPr>
          <p:cNvSpPr/>
          <p:nvPr/>
        </p:nvSpPr>
        <p:spPr>
          <a:xfrm>
            <a:off x="8105175" y="4712550"/>
            <a:ext cx="298287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ASBO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D9BF22-5B6A-3B4F-BB30-8F818F4A0114}"/>
              </a:ext>
            </a:extLst>
          </p:cNvPr>
          <p:cNvSpPr/>
          <p:nvPr/>
        </p:nvSpPr>
        <p:spPr>
          <a:xfrm>
            <a:off x="2666347" y="5114299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Decision Service</a:t>
            </a:r>
            <a:endParaRPr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8AE25-6E27-C945-B595-84BFE684158B}"/>
              </a:ext>
            </a:extLst>
          </p:cNvPr>
          <p:cNvSpPr/>
          <p:nvPr/>
        </p:nvSpPr>
        <p:spPr>
          <a:xfrm>
            <a:off x="2653696" y="487366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RBO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1F4BCA-4CBF-D142-88ED-2A1834782639}"/>
              </a:ext>
            </a:extLst>
          </p:cNvPr>
          <p:cNvGrpSpPr/>
          <p:nvPr/>
        </p:nvGrpSpPr>
        <p:grpSpPr>
          <a:xfrm>
            <a:off x="4554075" y="1347516"/>
            <a:ext cx="1836048" cy="1253722"/>
            <a:chOff x="6351711" y="1422162"/>
            <a:chExt cx="1836048" cy="125372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57D5F8B-B296-2A41-A579-E64791BBE494}"/>
                </a:ext>
              </a:extLst>
            </p:cNvPr>
            <p:cNvSpPr/>
            <p:nvPr/>
          </p:nvSpPr>
          <p:spPr>
            <a:xfrm>
              <a:off x="6351711" y="1761484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µService</a:t>
              </a:r>
              <a:endParaRPr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EC7BAC-8979-A149-B31E-14C106576152}"/>
                </a:ext>
              </a:extLst>
            </p:cNvPr>
            <p:cNvSpPr/>
            <p:nvPr/>
          </p:nvSpPr>
          <p:spPr>
            <a:xfrm>
              <a:off x="6351711" y="1422162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API / DTO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170951-269D-7241-83B1-884F809D5D7A}"/>
                </a:ext>
              </a:extLst>
            </p:cNvPr>
            <p:cNvSpPr/>
            <p:nvPr/>
          </p:nvSpPr>
          <p:spPr>
            <a:xfrm>
              <a:off x="7889472" y="1748966"/>
              <a:ext cx="298287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Entity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4E3B5-08FE-734B-9503-8EFD1EB28C62}"/>
              </a:ext>
            </a:extLst>
          </p:cNvPr>
          <p:cNvSpPr/>
          <p:nvPr/>
        </p:nvSpPr>
        <p:spPr>
          <a:xfrm>
            <a:off x="2286341" y="354802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Event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944324-F8BD-5C4E-97A7-A9DE9DAA1B09}"/>
              </a:ext>
            </a:extLst>
          </p:cNvPr>
          <p:cNvSpPr/>
          <p:nvPr/>
        </p:nvSpPr>
        <p:spPr>
          <a:xfrm>
            <a:off x="5834194" y="318023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Enterprise Service Bus</a:t>
            </a:r>
            <a:endParaRPr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4BD393-D39A-D74D-B642-54D0DD849E9F}"/>
              </a:ext>
            </a:extLst>
          </p:cNvPr>
          <p:cNvSpPr/>
          <p:nvPr/>
        </p:nvSpPr>
        <p:spPr>
          <a:xfrm>
            <a:off x="6096000" y="3573972"/>
            <a:ext cx="1270715" cy="332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Message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D929BF9-A7B9-A24F-9455-F9D62C0EDC1D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Single Page Application</a:t>
            </a:r>
            <a:endParaRPr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E78779-6BA9-3841-8897-0102FB2FCA4A}"/>
              </a:ext>
            </a:extLst>
          </p:cNvPr>
          <p:cNvSpPr/>
          <p:nvPr/>
        </p:nvSpPr>
        <p:spPr>
          <a:xfrm>
            <a:off x="610784" y="2206166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User Interface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82E2F2-E417-8B4D-84E9-87FE968E6384}"/>
              </a:ext>
            </a:extLst>
          </p:cNvPr>
          <p:cNvGrpSpPr/>
          <p:nvPr/>
        </p:nvGrpSpPr>
        <p:grpSpPr>
          <a:xfrm>
            <a:off x="8304795" y="2840913"/>
            <a:ext cx="1686905" cy="1253722"/>
            <a:chOff x="8688526" y="4774977"/>
            <a:chExt cx="1686905" cy="1253722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BA07F0D-4EBD-DD4A-9195-A1F9E000BB08}"/>
                </a:ext>
              </a:extLst>
            </p:cNvPr>
            <p:cNvSpPr/>
            <p:nvPr/>
          </p:nvSpPr>
          <p:spPr>
            <a:xfrm>
              <a:off x="8688526" y="5114299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Predictive Scoring Service</a:t>
              </a:r>
              <a:endParaRPr sz="11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F88A3D-EF22-7540-8033-178D8D2F3899}"/>
                </a:ext>
              </a:extLst>
            </p:cNvPr>
            <p:cNvSpPr/>
            <p:nvPr/>
          </p:nvSpPr>
          <p:spPr>
            <a:xfrm>
              <a:off x="8688526" y="4774977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tuples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AD4564D-CC78-D649-A0AD-B30BA7184908}"/>
              </a:ext>
            </a:extLst>
          </p:cNvPr>
          <p:cNvSpPr/>
          <p:nvPr/>
        </p:nvSpPr>
        <p:spPr>
          <a:xfrm>
            <a:off x="757478" y="508916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Process Automation</a:t>
            </a:r>
            <a:endParaRPr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884F7-C429-7D4F-B06E-7629D6708781}"/>
              </a:ext>
            </a:extLst>
          </p:cNvPr>
          <p:cNvSpPr/>
          <p:nvPr/>
        </p:nvSpPr>
        <p:spPr>
          <a:xfrm>
            <a:off x="841596" y="5507844"/>
            <a:ext cx="144474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Process App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65834FE1-9178-7448-A05D-773A6B50BA35}"/>
              </a:ext>
            </a:extLst>
          </p:cNvPr>
          <p:cNvSpPr/>
          <p:nvPr/>
        </p:nvSpPr>
        <p:spPr>
          <a:xfrm>
            <a:off x="10363201" y="142058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Documents </a:t>
            </a:r>
            <a:endParaRPr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D436DE-8F08-EA41-A933-7F0A80F7CFD1}"/>
              </a:ext>
            </a:extLst>
          </p:cNvPr>
          <p:cNvSpPr/>
          <p:nvPr/>
        </p:nvSpPr>
        <p:spPr>
          <a:xfrm>
            <a:off x="757478" y="4766081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API / DTO / Message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D407AF-E392-FE44-80F9-C8AA706FDB5D}"/>
              </a:ext>
            </a:extLst>
          </p:cNvPr>
          <p:cNvSpPr/>
          <p:nvPr/>
        </p:nvSpPr>
        <p:spPr>
          <a:xfrm>
            <a:off x="1487898" y="3063335"/>
            <a:ext cx="6401574" cy="1182783"/>
          </a:xfrm>
          <a:custGeom>
            <a:avLst/>
            <a:gdLst>
              <a:gd name="connsiteX0" fmla="*/ 0 w 6401574"/>
              <a:gd name="connsiteY0" fmla="*/ 0 h 1182783"/>
              <a:gd name="connsiteX1" fmla="*/ 517946 w 6401574"/>
              <a:gd name="connsiteY1" fmla="*/ 0 h 1182783"/>
              <a:gd name="connsiteX2" fmla="*/ 907860 w 6401574"/>
              <a:gd name="connsiteY2" fmla="*/ 0 h 1182783"/>
              <a:gd name="connsiteX3" fmla="*/ 1617852 w 6401574"/>
              <a:gd name="connsiteY3" fmla="*/ 0 h 1182783"/>
              <a:gd name="connsiteX4" fmla="*/ 2135798 w 6401574"/>
              <a:gd name="connsiteY4" fmla="*/ 0 h 1182783"/>
              <a:gd name="connsiteX5" fmla="*/ 2653743 w 6401574"/>
              <a:gd name="connsiteY5" fmla="*/ 0 h 1182783"/>
              <a:gd name="connsiteX6" fmla="*/ 3363736 w 6401574"/>
              <a:gd name="connsiteY6" fmla="*/ 0 h 1182783"/>
              <a:gd name="connsiteX7" fmla="*/ 3817666 w 6401574"/>
              <a:gd name="connsiteY7" fmla="*/ 0 h 1182783"/>
              <a:gd name="connsiteX8" fmla="*/ 4527659 w 6401574"/>
              <a:gd name="connsiteY8" fmla="*/ 0 h 1182783"/>
              <a:gd name="connsiteX9" fmla="*/ 5237651 w 6401574"/>
              <a:gd name="connsiteY9" fmla="*/ 0 h 1182783"/>
              <a:gd name="connsiteX10" fmla="*/ 5819613 w 6401574"/>
              <a:gd name="connsiteY10" fmla="*/ 0 h 1182783"/>
              <a:gd name="connsiteX11" fmla="*/ 6401574 w 6401574"/>
              <a:gd name="connsiteY11" fmla="*/ 0 h 1182783"/>
              <a:gd name="connsiteX12" fmla="*/ 6401574 w 6401574"/>
              <a:gd name="connsiteY12" fmla="*/ 579564 h 1182783"/>
              <a:gd name="connsiteX13" fmla="*/ 6401574 w 6401574"/>
              <a:gd name="connsiteY13" fmla="*/ 1182783 h 1182783"/>
              <a:gd name="connsiteX14" fmla="*/ 5819613 w 6401574"/>
              <a:gd name="connsiteY14" fmla="*/ 1182783 h 1182783"/>
              <a:gd name="connsiteX15" fmla="*/ 5365683 w 6401574"/>
              <a:gd name="connsiteY15" fmla="*/ 1182783 h 1182783"/>
              <a:gd name="connsiteX16" fmla="*/ 4783722 w 6401574"/>
              <a:gd name="connsiteY16" fmla="*/ 1182783 h 1182783"/>
              <a:gd name="connsiteX17" fmla="*/ 4073729 w 6401574"/>
              <a:gd name="connsiteY17" fmla="*/ 1182783 h 1182783"/>
              <a:gd name="connsiteX18" fmla="*/ 3491768 w 6401574"/>
              <a:gd name="connsiteY18" fmla="*/ 1182783 h 1182783"/>
              <a:gd name="connsiteX19" fmla="*/ 3101854 w 6401574"/>
              <a:gd name="connsiteY19" fmla="*/ 1182783 h 1182783"/>
              <a:gd name="connsiteX20" fmla="*/ 2647924 w 6401574"/>
              <a:gd name="connsiteY20" fmla="*/ 1182783 h 1182783"/>
              <a:gd name="connsiteX21" fmla="*/ 1937931 w 6401574"/>
              <a:gd name="connsiteY21" fmla="*/ 1182783 h 1182783"/>
              <a:gd name="connsiteX22" fmla="*/ 1355970 w 6401574"/>
              <a:gd name="connsiteY22" fmla="*/ 1182783 h 1182783"/>
              <a:gd name="connsiteX23" fmla="*/ 902040 w 6401574"/>
              <a:gd name="connsiteY23" fmla="*/ 1182783 h 1182783"/>
              <a:gd name="connsiteX24" fmla="*/ 0 w 6401574"/>
              <a:gd name="connsiteY24" fmla="*/ 1182783 h 1182783"/>
              <a:gd name="connsiteX25" fmla="*/ 0 w 6401574"/>
              <a:gd name="connsiteY25" fmla="*/ 626875 h 1182783"/>
              <a:gd name="connsiteX26" fmla="*/ 0 w 6401574"/>
              <a:gd name="connsiteY26" fmla="*/ 0 h 118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01574" h="1182783" extrusionOk="0">
                <a:moveTo>
                  <a:pt x="0" y="0"/>
                </a:moveTo>
                <a:cubicBezTo>
                  <a:pt x="112290" y="-11668"/>
                  <a:pt x="272293" y="52424"/>
                  <a:pt x="517946" y="0"/>
                </a:cubicBezTo>
                <a:cubicBezTo>
                  <a:pt x="763599" y="-52424"/>
                  <a:pt x="784048" y="4814"/>
                  <a:pt x="907860" y="0"/>
                </a:cubicBezTo>
                <a:cubicBezTo>
                  <a:pt x="1031672" y="-4814"/>
                  <a:pt x="1370316" y="34274"/>
                  <a:pt x="1617852" y="0"/>
                </a:cubicBezTo>
                <a:cubicBezTo>
                  <a:pt x="1865388" y="-34274"/>
                  <a:pt x="1959659" y="61561"/>
                  <a:pt x="2135798" y="0"/>
                </a:cubicBezTo>
                <a:cubicBezTo>
                  <a:pt x="2311937" y="-61561"/>
                  <a:pt x="2429972" y="58170"/>
                  <a:pt x="2653743" y="0"/>
                </a:cubicBezTo>
                <a:cubicBezTo>
                  <a:pt x="2877514" y="-58170"/>
                  <a:pt x="3206925" y="26854"/>
                  <a:pt x="3363736" y="0"/>
                </a:cubicBezTo>
                <a:cubicBezTo>
                  <a:pt x="3520547" y="-26854"/>
                  <a:pt x="3612462" y="26498"/>
                  <a:pt x="3817666" y="0"/>
                </a:cubicBezTo>
                <a:cubicBezTo>
                  <a:pt x="4022870" y="-26498"/>
                  <a:pt x="4384868" y="46198"/>
                  <a:pt x="4527659" y="0"/>
                </a:cubicBezTo>
                <a:cubicBezTo>
                  <a:pt x="4670450" y="-46198"/>
                  <a:pt x="4948846" y="39889"/>
                  <a:pt x="5237651" y="0"/>
                </a:cubicBezTo>
                <a:cubicBezTo>
                  <a:pt x="5526456" y="-39889"/>
                  <a:pt x="5614045" y="65071"/>
                  <a:pt x="5819613" y="0"/>
                </a:cubicBezTo>
                <a:cubicBezTo>
                  <a:pt x="6025181" y="-65071"/>
                  <a:pt x="6269794" y="18036"/>
                  <a:pt x="6401574" y="0"/>
                </a:cubicBezTo>
                <a:cubicBezTo>
                  <a:pt x="6404566" y="280997"/>
                  <a:pt x="6391317" y="448816"/>
                  <a:pt x="6401574" y="579564"/>
                </a:cubicBezTo>
                <a:cubicBezTo>
                  <a:pt x="6411831" y="710312"/>
                  <a:pt x="6342894" y="942022"/>
                  <a:pt x="6401574" y="1182783"/>
                </a:cubicBezTo>
                <a:cubicBezTo>
                  <a:pt x="6121553" y="1237805"/>
                  <a:pt x="6043146" y="1171489"/>
                  <a:pt x="5819613" y="1182783"/>
                </a:cubicBezTo>
                <a:cubicBezTo>
                  <a:pt x="5596080" y="1194077"/>
                  <a:pt x="5508623" y="1180756"/>
                  <a:pt x="5365683" y="1182783"/>
                </a:cubicBezTo>
                <a:cubicBezTo>
                  <a:pt x="5222743" y="1184810"/>
                  <a:pt x="5034078" y="1123118"/>
                  <a:pt x="4783722" y="1182783"/>
                </a:cubicBezTo>
                <a:cubicBezTo>
                  <a:pt x="4533366" y="1242448"/>
                  <a:pt x="4332664" y="1163016"/>
                  <a:pt x="4073729" y="1182783"/>
                </a:cubicBezTo>
                <a:cubicBezTo>
                  <a:pt x="3814794" y="1202550"/>
                  <a:pt x="3661982" y="1132935"/>
                  <a:pt x="3491768" y="1182783"/>
                </a:cubicBezTo>
                <a:cubicBezTo>
                  <a:pt x="3321554" y="1232631"/>
                  <a:pt x="3286834" y="1170587"/>
                  <a:pt x="3101854" y="1182783"/>
                </a:cubicBezTo>
                <a:cubicBezTo>
                  <a:pt x="2916874" y="1194979"/>
                  <a:pt x="2779360" y="1170750"/>
                  <a:pt x="2647924" y="1182783"/>
                </a:cubicBezTo>
                <a:cubicBezTo>
                  <a:pt x="2516488" y="1194816"/>
                  <a:pt x="2101572" y="1100511"/>
                  <a:pt x="1937931" y="1182783"/>
                </a:cubicBezTo>
                <a:cubicBezTo>
                  <a:pt x="1774290" y="1265055"/>
                  <a:pt x="1589044" y="1146976"/>
                  <a:pt x="1355970" y="1182783"/>
                </a:cubicBezTo>
                <a:cubicBezTo>
                  <a:pt x="1122896" y="1218590"/>
                  <a:pt x="1085336" y="1146161"/>
                  <a:pt x="902040" y="1182783"/>
                </a:cubicBezTo>
                <a:cubicBezTo>
                  <a:pt x="718744" y="1219405"/>
                  <a:pt x="227706" y="1126304"/>
                  <a:pt x="0" y="1182783"/>
                </a:cubicBezTo>
                <a:cubicBezTo>
                  <a:pt x="-13079" y="952744"/>
                  <a:pt x="27311" y="814571"/>
                  <a:pt x="0" y="626875"/>
                </a:cubicBezTo>
                <a:cubicBezTo>
                  <a:pt x="-27311" y="439179"/>
                  <a:pt x="42512" y="204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A6A194-B1FA-A745-A8AC-765B779E8844}"/>
              </a:ext>
            </a:extLst>
          </p:cNvPr>
          <p:cNvSpPr/>
          <p:nvPr/>
        </p:nvSpPr>
        <p:spPr>
          <a:xfrm>
            <a:off x="610784" y="4766783"/>
            <a:ext cx="5740927" cy="1468833"/>
          </a:xfrm>
          <a:custGeom>
            <a:avLst/>
            <a:gdLst>
              <a:gd name="connsiteX0" fmla="*/ 0 w 5740927"/>
              <a:gd name="connsiteY0" fmla="*/ 0 h 1468833"/>
              <a:gd name="connsiteX1" fmla="*/ 516683 w 5740927"/>
              <a:gd name="connsiteY1" fmla="*/ 0 h 1468833"/>
              <a:gd name="connsiteX2" fmla="*/ 918548 w 5740927"/>
              <a:gd name="connsiteY2" fmla="*/ 0 h 1468833"/>
              <a:gd name="connsiteX3" fmla="*/ 1607460 w 5740927"/>
              <a:gd name="connsiteY3" fmla="*/ 0 h 1468833"/>
              <a:gd name="connsiteX4" fmla="*/ 2124143 w 5740927"/>
              <a:gd name="connsiteY4" fmla="*/ 0 h 1468833"/>
              <a:gd name="connsiteX5" fmla="*/ 2640826 w 5740927"/>
              <a:gd name="connsiteY5" fmla="*/ 0 h 1468833"/>
              <a:gd name="connsiteX6" fmla="*/ 3329738 w 5740927"/>
              <a:gd name="connsiteY6" fmla="*/ 0 h 1468833"/>
              <a:gd name="connsiteX7" fmla="*/ 3789012 w 5740927"/>
              <a:gd name="connsiteY7" fmla="*/ 0 h 1468833"/>
              <a:gd name="connsiteX8" fmla="*/ 4477923 w 5740927"/>
              <a:gd name="connsiteY8" fmla="*/ 0 h 1468833"/>
              <a:gd name="connsiteX9" fmla="*/ 5166834 w 5740927"/>
              <a:gd name="connsiteY9" fmla="*/ 0 h 1468833"/>
              <a:gd name="connsiteX10" fmla="*/ 5740927 w 5740927"/>
              <a:gd name="connsiteY10" fmla="*/ 0 h 1468833"/>
              <a:gd name="connsiteX11" fmla="*/ 5740927 w 5740927"/>
              <a:gd name="connsiteY11" fmla="*/ 518988 h 1468833"/>
              <a:gd name="connsiteX12" fmla="*/ 5740927 w 5740927"/>
              <a:gd name="connsiteY12" fmla="*/ 1023287 h 1468833"/>
              <a:gd name="connsiteX13" fmla="*/ 5740927 w 5740927"/>
              <a:gd name="connsiteY13" fmla="*/ 1468833 h 1468833"/>
              <a:gd name="connsiteX14" fmla="*/ 5166834 w 5740927"/>
              <a:gd name="connsiteY14" fmla="*/ 1468833 h 1468833"/>
              <a:gd name="connsiteX15" fmla="*/ 4707560 w 5740927"/>
              <a:gd name="connsiteY15" fmla="*/ 1468833 h 1468833"/>
              <a:gd name="connsiteX16" fmla="*/ 4133467 w 5740927"/>
              <a:gd name="connsiteY16" fmla="*/ 1468833 h 1468833"/>
              <a:gd name="connsiteX17" fmla="*/ 3444556 w 5740927"/>
              <a:gd name="connsiteY17" fmla="*/ 1468833 h 1468833"/>
              <a:gd name="connsiteX18" fmla="*/ 2870464 w 5740927"/>
              <a:gd name="connsiteY18" fmla="*/ 1468833 h 1468833"/>
              <a:gd name="connsiteX19" fmla="*/ 2468599 w 5740927"/>
              <a:gd name="connsiteY19" fmla="*/ 1468833 h 1468833"/>
              <a:gd name="connsiteX20" fmla="*/ 2009324 w 5740927"/>
              <a:gd name="connsiteY20" fmla="*/ 1468833 h 1468833"/>
              <a:gd name="connsiteX21" fmla="*/ 1320413 w 5740927"/>
              <a:gd name="connsiteY21" fmla="*/ 1468833 h 1468833"/>
              <a:gd name="connsiteX22" fmla="*/ 746321 w 5740927"/>
              <a:gd name="connsiteY22" fmla="*/ 1468833 h 1468833"/>
              <a:gd name="connsiteX23" fmla="*/ 0 w 5740927"/>
              <a:gd name="connsiteY23" fmla="*/ 1468833 h 1468833"/>
              <a:gd name="connsiteX24" fmla="*/ 0 w 5740927"/>
              <a:gd name="connsiteY24" fmla="*/ 979222 h 1468833"/>
              <a:gd name="connsiteX25" fmla="*/ 0 w 5740927"/>
              <a:gd name="connsiteY25" fmla="*/ 533676 h 1468833"/>
              <a:gd name="connsiteX26" fmla="*/ 0 w 5740927"/>
              <a:gd name="connsiteY26" fmla="*/ 0 h 146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40927" h="1468833" extrusionOk="0">
                <a:moveTo>
                  <a:pt x="0" y="0"/>
                </a:moveTo>
                <a:cubicBezTo>
                  <a:pt x="209493" y="-1563"/>
                  <a:pt x="342758" y="45203"/>
                  <a:pt x="516683" y="0"/>
                </a:cubicBezTo>
                <a:cubicBezTo>
                  <a:pt x="690608" y="-45203"/>
                  <a:pt x="820444" y="2413"/>
                  <a:pt x="918548" y="0"/>
                </a:cubicBezTo>
                <a:cubicBezTo>
                  <a:pt x="1016652" y="-2413"/>
                  <a:pt x="1346316" y="57198"/>
                  <a:pt x="1607460" y="0"/>
                </a:cubicBezTo>
                <a:cubicBezTo>
                  <a:pt x="1868604" y="-57198"/>
                  <a:pt x="1884157" y="25476"/>
                  <a:pt x="2124143" y="0"/>
                </a:cubicBezTo>
                <a:cubicBezTo>
                  <a:pt x="2364129" y="-25476"/>
                  <a:pt x="2426129" y="5215"/>
                  <a:pt x="2640826" y="0"/>
                </a:cubicBezTo>
                <a:cubicBezTo>
                  <a:pt x="2855523" y="-5215"/>
                  <a:pt x="3104953" y="64982"/>
                  <a:pt x="3329738" y="0"/>
                </a:cubicBezTo>
                <a:cubicBezTo>
                  <a:pt x="3554523" y="-64982"/>
                  <a:pt x="3610307" y="21538"/>
                  <a:pt x="3789012" y="0"/>
                </a:cubicBezTo>
                <a:cubicBezTo>
                  <a:pt x="3967717" y="-21538"/>
                  <a:pt x="4177686" y="77037"/>
                  <a:pt x="4477923" y="0"/>
                </a:cubicBezTo>
                <a:cubicBezTo>
                  <a:pt x="4778160" y="-77037"/>
                  <a:pt x="4886004" y="14455"/>
                  <a:pt x="5166834" y="0"/>
                </a:cubicBezTo>
                <a:cubicBezTo>
                  <a:pt x="5447664" y="-14455"/>
                  <a:pt x="5502770" y="30282"/>
                  <a:pt x="5740927" y="0"/>
                </a:cubicBezTo>
                <a:cubicBezTo>
                  <a:pt x="5745181" y="242988"/>
                  <a:pt x="5717021" y="348245"/>
                  <a:pt x="5740927" y="518988"/>
                </a:cubicBezTo>
                <a:cubicBezTo>
                  <a:pt x="5764833" y="689731"/>
                  <a:pt x="5710383" y="821898"/>
                  <a:pt x="5740927" y="1023287"/>
                </a:cubicBezTo>
                <a:cubicBezTo>
                  <a:pt x="5771471" y="1224676"/>
                  <a:pt x="5710086" y="1312164"/>
                  <a:pt x="5740927" y="1468833"/>
                </a:cubicBezTo>
                <a:cubicBezTo>
                  <a:pt x="5525583" y="1508018"/>
                  <a:pt x="5405584" y="1403823"/>
                  <a:pt x="5166834" y="1468833"/>
                </a:cubicBezTo>
                <a:cubicBezTo>
                  <a:pt x="4928084" y="1533843"/>
                  <a:pt x="4850073" y="1434094"/>
                  <a:pt x="4707560" y="1468833"/>
                </a:cubicBezTo>
                <a:cubicBezTo>
                  <a:pt x="4565047" y="1503572"/>
                  <a:pt x="4408450" y="1451325"/>
                  <a:pt x="4133467" y="1468833"/>
                </a:cubicBezTo>
                <a:cubicBezTo>
                  <a:pt x="3858484" y="1486341"/>
                  <a:pt x="3652193" y="1459354"/>
                  <a:pt x="3444556" y="1468833"/>
                </a:cubicBezTo>
                <a:cubicBezTo>
                  <a:pt x="3236919" y="1478312"/>
                  <a:pt x="3093429" y="1400683"/>
                  <a:pt x="2870464" y="1468833"/>
                </a:cubicBezTo>
                <a:cubicBezTo>
                  <a:pt x="2647499" y="1536983"/>
                  <a:pt x="2608416" y="1465977"/>
                  <a:pt x="2468599" y="1468833"/>
                </a:cubicBezTo>
                <a:cubicBezTo>
                  <a:pt x="2328783" y="1471689"/>
                  <a:pt x="2126354" y="1430141"/>
                  <a:pt x="2009324" y="1468833"/>
                </a:cubicBezTo>
                <a:cubicBezTo>
                  <a:pt x="1892294" y="1507525"/>
                  <a:pt x="1518318" y="1444120"/>
                  <a:pt x="1320413" y="1468833"/>
                </a:cubicBezTo>
                <a:cubicBezTo>
                  <a:pt x="1122508" y="1493546"/>
                  <a:pt x="890991" y="1407954"/>
                  <a:pt x="746321" y="1468833"/>
                </a:cubicBezTo>
                <a:cubicBezTo>
                  <a:pt x="601651" y="1529712"/>
                  <a:pt x="251639" y="1436166"/>
                  <a:pt x="0" y="1468833"/>
                </a:cubicBezTo>
                <a:cubicBezTo>
                  <a:pt x="-36984" y="1234924"/>
                  <a:pt x="24349" y="1214866"/>
                  <a:pt x="0" y="979222"/>
                </a:cubicBezTo>
                <a:cubicBezTo>
                  <a:pt x="-24349" y="743578"/>
                  <a:pt x="23422" y="711645"/>
                  <a:pt x="0" y="533676"/>
                </a:cubicBezTo>
                <a:cubicBezTo>
                  <a:pt x="-23422" y="355707"/>
                  <a:pt x="13794" y="21574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B810CD-EE9D-FF4D-ACB8-8E54F886D9C5}"/>
              </a:ext>
            </a:extLst>
          </p:cNvPr>
          <p:cNvSpPr/>
          <p:nvPr/>
        </p:nvSpPr>
        <p:spPr>
          <a:xfrm>
            <a:off x="514947" y="1169502"/>
            <a:ext cx="6993501" cy="1588761"/>
          </a:xfrm>
          <a:custGeom>
            <a:avLst/>
            <a:gdLst>
              <a:gd name="connsiteX0" fmla="*/ 0 w 6993501"/>
              <a:gd name="connsiteY0" fmla="*/ 0 h 1588761"/>
              <a:gd name="connsiteX1" fmla="*/ 512857 w 6993501"/>
              <a:gd name="connsiteY1" fmla="*/ 0 h 1588761"/>
              <a:gd name="connsiteX2" fmla="*/ 885843 w 6993501"/>
              <a:gd name="connsiteY2" fmla="*/ 0 h 1588761"/>
              <a:gd name="connsiteX3" fmla="*/ 1608505 w 6993501"/>
              <a:gd name="connsiteY3" fmla="*/ 0 h 1588761"/>
              <a:gd name="connsiteX4" fmla="*/ 2121362 w 6993501"/>
              <a:gd name="connsiteY4" fmla="*/ 0 h 1588761"/>
              <a:gd name="connsiteX5" fmla="*/ 2634219 w 6993501"/>
              <a:gd name="connsiteY5" fmla="*/ 0 h 1588761"/>
              <a:gd name="connsiteX6" fmla="*/ 3356880 w 6993501"/>
              <a:gd name="connsiteY6" fmla="*/ 0 h 1588761"/>
              <a:gd name="connsiteX7" fmla="*/ 3799802 w 6993501"/>
              <a:gd name="connsiteY7" fmla="*/ 0 h 1588761"/>
              <a:gd name="connsiteX8" fmla="*/ 4522464 w 6993501"/>
              <a:gd name="connsiteY8" fmla="*/ 0 h 1588761"/>
              <a:gd name="connsiteX9" fmla="*/ 5245126 w 6993501"/>
              <a:gd name="connsiteY9" fmla="*/ 0 h 1588761"/>
              <a:gd name="connsiteX10" fmla="*/ 5827918 w 6993501"/>
              <a:gd name="connsiteY10" fmla="*/ 0 h 1588761"/>
              <a:gd name="connsiteX11" fmla="*/ 6993501 w 6993501"/>
              <a:gd name="connsiteY11" fmla="*/ 0 h 1588761"/>
              <a:gd name="connsiteX12" fmla="*/ 6993501 w 6993501"/>
              <a:gd name="connsiteY12" fmla="*/ 513699 h 1588761"/>
              <a:gd name="connsiteX13" fmla="*/ 6993501 w 6993501"/>
              <a:gd name="connsiteY13" fmla="*/ 995624 h 1588761"/>
              <a:gd name="connsiteX14" fmla="*/ 6993501 w 6993501"/>
              <a:gd name="connsiteY14" fmla="*/ 1588761 h 1588761"/>
              <a:gd name="connsiteX15" fmla="*/ 6410709 w 6993501"/>
              <a:gd name="connsiteY15" fmla="*/ 1588761 h 1588761"/>
              <a:gd name="connsiteX16" fmla="*/ 5827918 w 6993501"/>
              <a:gd name="connsiteY16" fmla="*/ 1588761 h 1588761"/>
              <a:gd name="connsiteX17" fmla="*/ 5105256 w 6993501"/>
              <a:gd name="connsiteY17" fmla="*/ 1588761 h 1588761"/>
              <a:gd name="connsiteX18" fmla="*/ 4522464 w 6993501"/>
              <a:gd name="connsiteY18" fmla="*/ 1588761 h 1588761"/>
              <a:gd name="connsiteX19" fmla="*/ 4149477 w 6993501"/>
              <a:gd name="connsiteY19" fmla="*/ 1588761 h 1588761"/>
              <a:gd name="connsiteX20" fmla="*/ 3706556 w 6993501"/>
              <a:gd name="connsiteY20" fmla="*/ 1588761 h 1588761"/>
              <a:gd name="connsiteX21" fmla="*/ 2983894 w 6993501"/>
              <a:gd name="connsiteY21" fmla="*/ 1588761 h 1588761"/>
              <a:gd name="connsiteX22" fmla="*/ 2401102 w 6993501"/>
              <a:gd name="connsiteY22" fmla="*/ 1588761 h 1588761"/>
              <a:gd name="connsiteX23" fmla="*/ 1958180 w 6993501"/>
              <a:gd name="connsiteY23" fmla="*/ 1588761 h 1588761"/>
              <a:gd name="connsiteX24" fmla="*/ 1375389 w 6993501"/>
              <a:gd name="connsiteY24" fmla="*/ 1588761 h 1588761"/>
              <a:gd name="connsiteX25" fmla="*/ 1002402 w 6993501"/>
              <a:gd name="connsiteY25" fmla="*/ 1588761 h 1588761"/>
              <a:gd name="connsiteX26" fmla="*/ 629415 w 6993501"/>
              <a:gd name="connsiteY26" fmla="*/ 1588761 h 1588761"/>
              <a:gd name="connsiteX27" fmla="*/ 0 w 6993501"/>
              <a:gd name="connsiteY27" fmla="*/ 1588761 h 1588761"/>
              <a:gd name="connsiteX28" fmla="*/ 0 w 6993501"/>
              <a:gd name="connsiteY28" fmla="*/ 1090949 h 1588761"/>
              <a:gd name="connsiteX29" fmla="*/ 0 w 6993501"/>
              <a:gd name="connsiteY29" fmla="*/ 529587 h 1588761"/>
              <a:gd name="connsiteX30" fmla="*/ 0 w 6993501"/>
              <a:gd name="connsiteY30" fmla="*/ 0 h 158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993501" h="1588761" extrusionOk="0">
                <a:moveTo>
                  <a:pt x="0" y="0"/>
                </a:moveTo>
                <a:cubicBezTo>
                  <a:pt x="215884" y="-5258"/>
                  <a:pt x="322945" y="37621"/>
                  <a:pt x="512857" y="0"/>
                </a:cubicBezTo>
                <a:cubicBezTo>
                  <a:pt x="702769" y="-37621"/>
                  <a:pt x="754929" y="41606"/>
                  <a:pt x="885843" y="0"/>
                </a:cubicBezTo>
                <a:cubicBezTo>
                  <a:pt x="1016757" y="-41606"/>
                  <a:pt x="1357398" y="67784"/>
                  <a:pt x="1608505" y="0"/>
                </a:cubicBezTo>
                <a:cubicBezTo>
                  <a:pt x="1859612" y="-67784"/>
                  <a:pt x="1898003" y="42902"/>
                  <a:pt x="2121362" y="0"/>
                </a:cubicBezTo>
                <a:cubicBezTo>
                  <a:pt x="2344721" y="-42902"/>
                  <a:pt x="2445243" y="59217"/>
                  <a:pt x="2634219" y="0"/>
                </a:cubicBezTo>
                <a:cubicBezTo>
                  <a:pt x="2823195" y="-59217"/>
                  <a:pt x="3093527" y="84386"/>
                  <a:pt x="3356880" y="0"/>
                </a:cubicBezTo>
                <a:cubicBezTo>
                  <a:pt x="3620233" y="-84386"/>
                  <a:pt x="3604606" y="11504"/>
                  <a:pt x="3799802" y="0"/>
                </a:cubicBezTo>
                <a:cubicBezTo>
                  <a:pt x="3994998" y="-11504"/>
                  <a:pt x="4315531" y="75591"/>
                  <a:pt x="4522464" y="0"/>
                </a:cubicBezTo>
                <a:cubicBezTo>
                  <a:pt x="4729397" y="-75591"/>
                  <a:pt x="4889367" y="3850"/>
                  <a:pt x="5245126" y="0"/>
                </a:cubicBezTo>
                <a:cubicBezTo>
                  <a:pt x="5600885" y="-3850"/>
                  <a:pt x="5543814" y="47539"/>
                  <a:pt x="5827918" y="0"/>
                </a:cubicBezTo>
                <a:cubicBezTo>
                  <a:pt x="6112022" y="-47539"/>
                  <a:pt x="6758703" y="95370"/>
                  <a:pt x="6993501" y="0"/>
                </a:cubicBezTo>
                <a:cubicBezTo>
                  <a:pt x="7045830" y="221409"/>
                  <a:pt x="6963337" y="364687"/>
                  <a:pt x="6993501" y="513699"/>
                </a:cubicBezTo>
                <a:cubicBezTo>
                  <a:pt x="7023665" y="662711"/>
                  <a:pt x="6965887" y="799434"/>
                  <a:pt x="6993501" y="995624"/>
                </a:cubicBezTo>
                <a:cubicBezTo>
                  <a:pt x="7021115" y="1191814"/>
                  <a:pt x="6967289" y="1370398"/>
                  <a:pt x="6993501" y="1588761"/>
                </a:cubicBezTo>
                <a:cubicBezTo>
                  <a:pt x="6857619" y="1613475"/>
                  <a:pt x="6620415" y="1583814"/>
                  <a:pt x="6410709" y="1588761"/>
                </a:cubicBezTo>
                <a:cubicBezTo>
                  <a:pt x="6201003" y="1593708"/>
                  <a:pt x="6117569" y="1559327"/>
                  <a:pt x="5827918" y="1588761"/>
                </a:cubicBezTo>
                <a:cubicBezTo>
                  <a:pt x="5538267" y="1618195"/>
                  <a:pt x="5355034" y="1537474"/>
                  <a:pt x="5105256" y="1588761"/>
                </a:cubicBezTo>
                <a:cubicBezTo>
                  <a:pt x="4855478" y="1640048"/>
                  <a:pt x="4780428" y="1559165"/>
                  <a:pt x="4522464" y="1588761"/>
                </a:cubicBezTo>
                <a:cubicBezTo>
                  <a:pt x="4264500" y="1618357"/>
                  <a:pt x="4278294" y="1579176"/>
                  <a:pt x="4149477" y="1588761"/>
                </a:cubicBezTo>
                <a:cubicBezTo>
                  <a:pt x="4020660" y="1598346"/>
                  <a:pt x="3879839" y="1577273"/>
                  <a:pt x="3706556" y="1588761"/>
                </a:cubicBezTo>
                <a:cubicBezTo>
                  <a:pt x="3533273" y="1600249"/>
                  <a:pt x="3229084" y="1538602"/>
                  <a:pt x="2983894" y="1588761"/>
                </a:cubicBezTo>
                <a:cubicBezTo>
                  <a:pt x="2738704" y="1638920"/>
                  <a:pt x="2621220" y="1585411"/>
                  <a:pt x="2401102" y="1588761"/>
                </a:cubicBezTo>
                <a:cubicBezTo>
                  <a:pt x="2180984" y="1592111"/>
                  <a:pt x="2092165" y="1583481"/>
                  <a:pt x="1958180" y="1588761"/>
                </a:cubicBezTo>
                <a:cubicBezTo>
                  <a:pt x="1824195" y="1594041"/>
                  <a:pt x="1598455" y="1587102"/>
                  <a:pt x="1375389" y="1588761"/>
                </a:cubicBezTo>
                <a:cubicBezTo>
                  <a:pt x="1152323" y="1590420"/>
                  <a:pt x="1107812" y="1582060"/>
                  <a:pt x="1002402" y="1588761"/>
                </a:cubicBezTo>
                <a:cubicBezTo>
                  <a:pt x="896992" y="1595462"/>
                  <a:pt x="777301" y="1552937"/>
                  <a:pt x="629415" y="1588761"/>
                </a:cubicBezTo>
                <a:cubicBezTo>
                  <a:pt x="481529" y="1624585"/>
                  <a:pt x="182171" y="1575387"/>
                  <a:pt x="0" y="1588761"/>
                </a:cubicBezTo>
                <a:cubicBezTo>
                  <a:pt x="-47468" y="1346096"/>
                  <a:pt x="21766" y="1324814"/>
                  <a:pt x="0" y="1090949"/>
                </a:cubicBezTo>
                <a:cubicBezTo>
                  <a:pt x="-21766" y="857084"/>
                  <a:pt x="27976" y="699037"/>
                  <a:pt x="0" y="529587"/>
                </a:cubicBezTo>
                <a:cubicBezTo>
                  <a:pt x="-27976" y="360137"/>
                  <a:pt x="40522" y="22905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8D8EFE-BD3D-E941-A7B7-3A5425EDEF70}"/>
              </a:ext>
            </a:extLst>
          </p:cNvPr>
          <p:cNvSpPr/>
          <p:nvPr/>
        </p:nvSpPr>
        <p:spPr>
          <a:xfrm>
            <a:off x="8105175" y="1211057"/>
            <a:ext cx="3627883" cy="3052416"/>
          </a:xfrm>
          <a:custGeom>
            <a:avLst/>
            <a:gdLst>
              <a:gd name="connsiteX0" fmla="*/ 0 w 3627883"/>
              <a:gd name="connsiteY0" fmla="*/ 0 h 3052416"/>
              <a:gd name="connsiteX1" fmla="*/ 481990 w 3627883"/>
              <a:gd name="connsiteY1" fmla="*/ 0 h 3052416"/>
              <a:gd name="connsiteX2" fmla="*/ 891423 w 3627883"/>
              <a:gd name="connsiteY2" fmla="*/ 0 h 3052416"/>
              <a:gd name="connsiteX3" fmla="*/ 1482249 w 3627883"/>
              <a:gd name="connsiteY3" fmla="*/ 0 h 3052416"/>
              <a:gd name="connsiteX4" fmla="*/ 1964240 w 3627883"/>
              <a:gd name="connsiteY4" fmla="*/ 0 h 3052416"/>
              <a:gd name="connsiteX5" fmla="*/ 2446230 w 3627883"/>
              <a:gd name="connsiteY5" fmla="*/ 0 h 3052416"/>
              <a:gd name="connsiteX6" fmla="*/ 3037056 w 3627883"/>
              <a:gd name="connsiteY6" fmla="*/ 0 h 3052416"/>
              <a:gd name="connsiteX7" fmla="*/ 3627883 w 3627883"/>
              <a:gd name="connsiteY7" fmla="*/ 0 h 3052416"/>
              <a:gd name="connsiteX8" fmla="*/ 3627883 w 3627883"/>
              <a:gd name="connsiteY8" fmla="*/ 569784 h 3052416"/>
              <a:gd name="connsiteX9" fmla="*/ 3627883 w 3627883"/>
              <a:gd name="connsiteY9" fmla="*/ 1017472 h 3052416"/>
              <a:gd name="connsiteX10" fmla="*/ 3627883 w 3627883"/>
              <a:gd name="connsiteY10" fmla="*/ 1465160 h 3052416"/>
              <a:gd name="connsiteX11" fmla="*/ 3627883 w 3627883"/>
              <a:gd name="connsiteY11" fmla="*/ 1973896 h 3052416"/>
              <a:gd name="connsiteX12" fmla="*/ 3627883 w 3627883"/>
              <a:gd name="connsiteY12" fmla="*/ 2513156 h 3052416"/>
              <a:gd name="connsiteX13" fmla="*/ 3627883 w 3627883"/>
              <a:gd name="connsiteY13" fmla="*/ 3052416 h 3052416"/>
              <a:gd name="connsiteX14" fmla="*/ 3109614 w 3627883"/>
              <a:gd name="connsiteY14" fmla="*/ 3052416 h 3052416"/>
              <a:gd name="connsiteX15" fmla="*/ 2663903 w 3627883"/>
              <a:gd name="connsiteY15" fmla="*/ 3052416 h 3052416"/>
              <a:gd name="connsiteX16" fmla="*/ 2145634 w 3627883"/>
              <a:gd name="connsiteY16" fmla="*/ 3052416 h 3052416"/>
              <a:gd name="connsiteX17" fmla="*/ 1554807 w 3627883"/>
              <a:gd name="connsiteY17" fmla="*/ 3052416 h 3052416"/>
              <a:gd name="connsiteX18" fmla="*/ 1036538 w 3627883"/>
              <a:gd name="connsiteY18" fmla="*/ 3052416 h 3052416"/>
              <a:gd name="connsiteX19" fmla="*/ 627105 w 3627883"/>
              <a:gd name="connsiteY19" fmla="*/ 3052416 h 3052416"/>
              <a:gd name="connsiteX20" fmla="*/ 0 w 3627883"/>
              <a:gd name="connsiteY20" fmla="*/ 3052416 h 3052416"/>
              <a:gd name="connsiteX21" fmla="*/ 0 w 3627883"/>
              <a:gd name="connsiteY21" fmla="*/ 2482632 h 3052416"/>
              <a:gd name="connsiteX22" fmla="*/ 0 w 3627883"/>
              <a:gd name="connsiteY22" fmla="*/ 1912847 h 3052416"/>
              <a:gd name="connsiteX23" fmla="*/ 0 w 3627883"/>
              <a:gd name="connsiteY23" fmla="*/ 1404111 h 3052416"/>
              <a:gd name="connsiteX24" fmla="*/ 0 w 3627883"/>
              <a:gd name="connsiteY24" fmla="*/ 925900 h 3052416"/>
              <a:gd name="connsiteX25" fmla="*/ 0 w 3627883"/>
              <a:gd name="connsiteY25" fmla="*/ 508736 h 3052416"/>
              <a:gd name="connsiteX26" fmla="*/ 0 w 3627883"/>
              <a:gd name="connsiteY26" fmla="*/ 0 h 305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27883" h="3052416" extrusionOk="0">
                <a:moveTo>
                  <a:pt x="0" y="0"/>
                </a:moveTo>
                <a:cubicBezTo>
                  <a:pt x="108901" y="-11090"/>
                  <a:pt x="246191" y="42117"/>
                  <a:pt x="481990" y="0"/>
                </a:cubicBezTo>
                <a:cubicBezTo>
                  <a:pt x="717789" y="-42117"/>
                  <a:pt x="699826" y="7879"/>
                  <a:pt x="891423" y="0"/>
                </a:cubicBezTo>
                <a:cubicBezTo>
                  <a:pt x="1083020" y="-7879"/>
                  <a:pt x="1358848" y="26959"/>
                  <a:pt x="1482249" y="0"/>
                </a:cubicBezTo>
                <a:cubicBezTo>
                  <a:pt x="1605650" y="-26959"/>
                  <a:pt x="1834323" y="47452"/>
                  <a:pt x="1964240" y="0"/>
                </a:cubicBezTo>
                <a:cubicBezTo>
                  <a:pt x="2094157" y="-47452"/>
                  <a:pt x="2287081" y="43177"/>
                  <a:pt x="2446230" y="0"/>
                </a:cubicBezTo>
                <a:cubicBezTo>
                  <a:pt x="2605379" y="-43177"/>
                  <a:pt x="2751396" y="59627"/>
                  <a:pt x="3037056" y="0"/>
                </a:cubicBezTo>
                <a:cubicBezTo>
                  <a:pt x="3322716" y="-59627"/>
                  <a:pt x="3359400" y="46278"/>
                  <a:pt x="3627883" y="0"/>
                </a:cubicBezTo>
                <a:cubicBezTo>
                  <a:pt x="3681900" y="196394"/>
                  <a:pt x="3599637" y="286892"/>
                  <a:pt x="3627883" y="569784"/>
                </a:cubicBezTo>
                <a:cubicBezTo>
                  <a:pt x="3656129" y="852676"/>
                  <a:pt x="3600510" y="838599"/>
                  <a:pt x="3627883" y="1017472"/>
                </a:cubicBezTo>
                <a:cubicBezTo>
                  <a:pt x="3655256" y="1196345"/>
                  <a:pt x="3574506" y="1354236"/>
                  <a:pt x="3627883" y="1465160"/>
                </a:cubicBezTo>
                <a:cubicBezTo>
                  <a:pt x="3681260" y="1576084"/>
                  <a:pt x="3594534" y="1805908"/>
                  <a:pt x="3627883" y="1973896"/>
                </a:cubicBezTo>
                <a:cubicBezTo>
                  <a:pt x="3661232" y="2141884"/>
                  <a:pt x="3583169" y="2276718"/>
                  <a:pt x="3627883" y="2513156"/>
                </a:cubicBezTo>
                <a:cubicBezTo>
                  <a:pt x="3672597" y="2749594"/>
                  <a:pt x="3596340" y="2903201"/>
                  <a:pt x="3627883" y="3052416"/>
                </a:cubicBezTo>
                <a:cubicBezTo>
                  <a:pt x="3431066" y="3107795"/>
                  <a:pt x="3232325" y="3024729"/>
                  <a:pt x="3109614" y="3052416"/>
                </a:cubicBezTo>
                <a:cubicBezTo>
                  <a:pt x="2986903" y="3080103"/>
                  <a:pt x="2754500" y="3031612"/>
                  <a:pt x="2663903" y="3052416"/>
                </a:cubicBezTo>
                <a:cubicBezTo>
                  <a:pt x="2573306" y="3073220"/>
                  <a:pt x="2378038" y="3037917"/>
                  <a:pt x="2145634" y="3052416"/>
                </a:cubicBezTo>
                <a:cubicBezTo>
                  <a:pt x="1913230" y="3066915"/>
                  <a:pt x="1726261" y="2982277"/>
                  <a:pt x="1554807" y="3052416"/>
                </a:cubicBezTo>
                <a:cubicBezTo>
                  <a:pt x="1383353" y="3122555"/>
                  <a:pt x="1178103" y="2997937"/>
                  <a:pt x="1036538" y="3052416"/>
                </a:cubicBezTo>
                <a:cubicBezTo>
                  <a:pt x="894973" y="3106895"/>
                  <a:pt x="798690" y="3011897"/>
                  <a:pt x="627105" y="3052416"/>
                </a:cubicBezTo>
                <a:cubicBezTo>
                  <a:pt x="455520" y="3092935"/>
                  <a:pt x="263486" y="2997584"/>
                  <a:pt x="0" y="3052416"/>
                </a:cubicBezTo>
                <a:cubicBezTo>
                  <a:pt x="-56928" y="2792825"/>
                  <a:pt x="30166" y="2741891"/>
                  <a:pt x="0" y="2482632"/>
                </a:cubicBezTo>
                <a:cubicBezTo>
                  <a:pt x="-30166" y="2223373"/>
                  <a:pt x="65810" y="2149690"/>
                  <a:pt x="0" y="1912847"/>
                </a:cubicBezTo>
                <a:cubicBezTo>
                  <a:pt x="-65810" y="1676005"/>
                  <a:pt x="21712" y="1534802"/>
                  <a:pt x="0" y="1404111"/>
                </a:cubicBezTo>
                <a:cubicBezTo>
                  <a:pt x="-21712" y="1273420"/>
                  <a:pt x="35328" y="1150180"/>
                  <a:pt x="0" y="925900"/>
                </a:cubicBezTo>
                <a:cubicBezTo>
                  <a:pt x="-35328" y="701620"/>
                  <a:pt x="4975" y="650418"/>
                  <a:pt x="0" y="508736"/>
                </a:cubicBezTo>
                <a:cubicBezTo>
                  <a:pt x="-4975" y="367054"/>
                  <a:pt x="42184" y="23032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6914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3772-FD62-D14C-ADD9-523581BE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65CDB-9F28-564B-BC4B-51CC478C6F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280217-39B2-8645-82CA-B5DA4D5BD760}"/>
              </a:ext>
            </a:extLst>
          </p:cNvPr>
          <p:cNvGrpSpPr/>
          <p:nvPr/>
        </p:nvGrpSpPr>
        <p:grpSpPr>
          <a:xfrm>
            <a:off x="983141" y="2865927"/>
            <a:ext cx="548640" cy="787905"/>
            <a:chOff x="-774327" y="1676400"/>
            <a:chExt cx="548640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552EBF-2991-1C44-990F-9CCE79934AA3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23DD8A20-EF4D-754A-AAF4-8A02E23CF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535FA8F3-8B44-2746-A301-8E5A4DA5A7FE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68DBC25-6F5B-7A41-8DF0-B217E02C1CF9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795C100-29C4-2E4A-AA7A-BA9DFA8E2C91}"/>
              </a:ext>
            </a:extLst>
          </p:cNvPr>
          <p:cNvGrpSpPr/>
          <p:nvPr/>
        </p:nvGrpSpPr>
        <p:grpSpPr>
          <a:xfrm>
            <a:off x="3342790" y="3248946"/>
            <a:ext cx="674062" cy="704229"/>
            <a:chOff x="4628967" y="4317112"/>
            <a:chExt cx="674062" cy="704229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2AB2111-A469-064C-B4AB-4B5B2C9DFD7D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FA701E-96FE-D948-8A8D-A15E67DC2175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D76BD5E-C2CB-614F-9EFA-727785757ED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BF47503-204A-E547-A9E9-ABED1DCDC120}"/>
              </a:ext>
            </a:extLst>
          </p:cNvPr>
          <p:cNvCxnSpPr>
            <a:cxnSpLocks/>
          </p:cNvCxnSpPr>
          <p:nvPr/>
        </p:nvCxnSpPr>
        <p:spPr>
          <a:xfrm flipV="1">
            <a:off x="1651215" y="2383211"/>
            <a:ext cx="1311557" cy="73551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71AD4C-08F8-6C49-8BEC-35CFE58127E1}"/>
              </a:ext>
            </a:extLst>
          </p:cNvPr>
          <p:cNvGrpSpPr/>
          <p:nvPr/>
        </p:nvGrpSpPr>
        <p:grpSpPr>
          <a:xfrm>
            <a:off x="4819258" y="3176104"/>
            <a:ext cx="963142" cy="657237"/>
            <a:chOff x="8616636" y="-1755543"/>
            <a:chExt cx="963142" cy="65723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E5512C8-D76A-AD4B-82A6-8475FE32C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6" name="Shape 264">
              <a:extLst>
                <a:ext uri="{FF2B5EF4-FFF2-40B4-BE49-F238E27FC236}">
                  <a16:creationId xmlns:a16="http://schemas.microsoft.com/office/drawing/2014/main" id="{8D5D005B-A77C-764F-BB7C-80000EB128CA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B0314D-CC04-CE4B-AE2F-BFA41B368E75}"/>
              </a:ext>
            </a:extLst>
          </p:cNvPr>
          <p:cNvGrpSpPr/>
          <p:nvPr/>
        </p:nvGrpSpPr>
        <p:grpSpPr>
          <a:xfrm>
            <a:off x="2909578" y="2006816"/>
            <a:ext cx="734297" cy="847709"/>
            <a:chOff x="4987959" y="-1693546"/>
            <a:chExt cx="734297" cy="84770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40E221E-B712-DC4A-BF35-DD2E066F4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19" name="Shape 264">
              <a:extLst>
                <a:ext uri="{FF2B5EF4-FFF2-40B4-BE49-F238E27FC236}">
                  <a16:creationId xmlns:a16="http://schemas.microsoft.com/office/drawing/2014/main" id="{5DA562AD-3CFA-8344-A631-D2279BC98100}"/>
                </a:ext>
              </a:extLst>
            </p:cNvPr>
            <p:cNvSpPr/>
            <p:nvPr/>
          </p:nvSpPr>
          <p:spPr>
            <a:xfrm>
              <a:off x="4987959" y="-1153614"/>
              <a:ext cx="734297" cy="30777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0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0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0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A80A657-1003-9544-8712-CCD35890F5AD}"/>
              </a:ext>
            </a:extLst>
          </p:cNvPr>
          <p:cNvCxnSpPr>
            <a:cxnSpLocks/>
          </p:cNvCxnSpPr>
          <p:nvPr/>
        </p:nvCxnSpPr>
        <p:spPr>
          <a:xfrm>
            <a:off x="1651215" y="3326881"/>
            <a:ext cx="1650339" cy="123817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00B141-A373-7D48-8BF1-FB16A604CBFC}"/>
              </a:ext>
            </a:extLst>
          </p:cNvPr>
          <p:cNvGrpSpPr/>
          <p:nvPr/>
        </p:nvGrpSpPr>
        <p:grpSpPr>
          <a:xfrm>
            <a:off x="6789076" y="3149791"/>
            <a:ext cx="562472" cy="670025"/>
            <a:chOff x="4329965" y="-850115"/>
            <a:chExt cx="562472" cy="67002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30236D5-4C7D-F74F-AA88-A8BB57593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5" name="Shape 264">
              <a:extLst>
                <a:ext uri="{FF2B5EF4-FFF2-40B4-BE49-F238E27FC236}">
                  <a16:creationId xmlns:a16="http://schemas.microsoft.com/office/drawing/2014/main" id="{0459EA0B-9D8A-B947-BE52-1C23DD91B711}"/>
                </a:ext>
              </a:extLst>
            </p:cNvPr>
            <p:cNvSpPr/>
            <p:nvPr/>
          </p:nvSpPr>
          <p:spPr>
            <a:xfrm>
              <a:off x="4343797" y="-303201"/>
              <a:ext cx="548640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7AEEEB-AA82-8441-A3AE-7E6A5C524195}"/>
              </a:ext>
            </a:extLst>
          </p:cNvPr>
          <p:cNvCxnSpPr>
            <a:cxnSpLocks/>
          </p:cNvCxnSpPr>
          <p:nvPr/>
        </p:nvCxnSpPr>
        <p:spPr>
          <a:xfrm flipV="1">
            <a:off x="3831415" y="3423961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0B2192-596B-2B44-AB89-202586CFB832}"/>
              </a:ext>
            </a:extLst>
          </p:cNvPr>
          <p:cNvCxnSpPr>
            <a:cxnSpLocks/>
          </p:cNvCxnSpPr>
          <p:nvPr/>
        </p:nvCxnSpPr>
        <p:spPr>
          <a:xfrm flipV="1">
            <a:off x="5652174" y="3429000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8" name="Group 379">
            <a:extLst>
              <a:ext uri="{FF2B5EF4-FFF2-40B4-BE49-F238E27FC236}">
                <a16:creationId xmlns:a16="http://schemas.microsoft.com/office/drawing/2014/main" id="{D67F8DBE-87CF-3D42-9B6E-3EFBEBE9DA37}"/>
              </a:ext>
            </a:extLst>
          </p:cNvPr>
          <p:cNvGrpSpPr/>
          <p:nvPr/>
        </p:nvGrpSpPr>
        <p:grpSpPr>
          <a:xfrm>
            <a:off x="3276652" y="4331835"/>
            <a:ext cx="891591" cy="864025"/>
            <a:chOff x="0" y="0"/>
            <a:chExt cx="1175438" cy="932542"/>
          </a:xfrm>
        </p:grpSpPr>
        <p:sp>
          <p:nvSpPr>
            <p:cNvPr id="29" name="Shape 375">
              <a:extLst>
                <a:ext uri="{FF2B5EF4-FFF2-40B4-BE49-F238E27FC236}">
                  <a16:creationId xmlns:a16="http://schemas.microsoft.com/office/drawing/2014/main" id="{44284D4E-1DA2-2D49-9129-508C52BF6939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0" name="Group 378">
              <a:extLst>
                <a:ext uri="{FF2B5EF4-FFF2-40B4-BE49-F238E27FC236}">
                  <a16:creationId xmlns:a16="http://schemas.microsoft.com/office/drawing/2014/main" id="{E0EB871E-63A7-A04C-89BA-2DBFCF3F994E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31" name="_-19.png">
                <a:extLst>
                  <a:ext uri="{FF2B5EF4-FFF2-40B4-BE49-F238E27FC236}">
                    <a16:creationId xmlns:a16="http://schemas.microsoft.com/office/drawing/2014/main" id="{360FBE6B-56BD-0F40-A3CD-8C61FEF357CD}"/>
                  </a:ext>
                </a:extLst>
              </p:cNvPr>
              <p:cNvPicPr/>
              <p:nvPr/>
            </p:nvPicPr>
            <p:blipFill>
              <a:blip r:embed="rId7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2" name="Shape 377">
                <a:extLst>
                  <a:ext uri="{FF2B5EF4-FFF2-40B4-BE49-F238E27FC236}">
                    <a16:creationId xmlns:a16="http://schemas.microsoft.com/office/drawing/2014/main" id="{88728F7A-3F6B-4646-8769-AB81DF536D3C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B478EB-9CE1-2547-9385-D4FC35E01925}"/>
              </a:ext>
            </a:extLst>
          </p:cNvPr>
          <p:cNvGrpSpPr/>
          <p:nvPr/>
        </p:nvGrpSpPr>
        <p:grpSpPr>
          <a:xfrm>
            <a:off x="5020450" y="4379893"/>
            <a:ext cx="536448" cy="743728"/>
            <a:chOff x="-3132954" y="533400"/>
            <a:chExt cx="715987" cy="820840"/>
          </a:xfrm>
        </p:grpSpPr>
        <p:grpSp>
          <p:nvGrpSpPr>
            <p:cNvPr id="34" name="Group 239">
              <a:extLst>
                <a:ext uri="{FF2B5EF4-FFF2-40B4-BE49-F238E27FC236}">
                  <a16:creationId xmlns:a16="http://schemas.microsoft.com/office/drawing/2014/main" id="{BE990512-5692-5C42-9FB8-FA5E5ECB7045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36" name="Shape 237">
                <a:extLst>
                  <a:ext uri="{FF2B5EF4-FFF2-40B4-BE49-F238E27FC236}">
                    <a16:creationId xmlns:a16="http://schemas.microsoft.com/office/drawing/2014/main" id="{DDC5052F-C960-3349-ACA5-71680112FE17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" name="Shape 238">
                <a:extLst>
                  <a:ext uri="{FF2B5EF4-FFF2-40B4-BE49-F238E27FC236}">
                    <a16:creationId xmlns:a16="http://schemas.microsoft.com/office/drawing/2014/main" id="{D21B51CF-C134-964D-B637-4F931D187E6B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B96B7F7-8621-0848-8E0B-4ADEFC0A9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A9C292-1FE4-5E46-AA81-F7365A6B513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016852" y="3790391"/>
            <a:ext cx="904755" cy="6158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ADC40106-6597-BA4E-BA54-41C448548413}"/>
              </a:ext>
            </a:extLst>
          </p:cNvPr>
          <p:cNvCxnSpPr>
            <a:cxnSpLocks/>
          </p:cNvCxnSpPr>
          <p:nvPr/>
        </p:nvCxnSpPr>
        <p:spPr>
          <a:xfrm>
            <a:off x="1713935" y="3466395"/>
            <a:ext cx="1688665" cy="1193074"/>
          </a:xfrm>
          <a:prstGeom prst="bentConnector3">
            <a:avLst>
              <a:gd name="adj1" fmla="val 36463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6BC0298-2054-5840-BF59-4F47C0B4EA0B}"/>
              </a:ext>
            </a:extLst>
          </p:cNvPr>
          <p:cNvCxnSpPr>
            <a:cxnSpLocks/>
          </p:cNvCxnSpPr>
          <p:nvPr/>
        </p:nvCxnSpPr>
        <p:spPr>
          <a:xfrm flipV="1">
            <a:off x="4010351" y="4700290"/>
            <a:ext cx="911256" cy="6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64A72C-29B3-A041-A24D-348FA0FC0DCE}"/>
              </a:ext>
            </a:extLst>
          </p:cNvPr>
          <p:cNvGrpSpPr/>
          <p:nvPr/>
        </p:nvGrpSpPr>
        <p:grpSpPr>
          <a:xfrm>
            <a:off x="4803332" y="5439183"/>
            <a:ext cx="963142" cy="657237"/>
            <a:chOff x="8616636" y="-1755543"/>
            <a:chExt cx="963142" cy="657237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2B31836-8940-344A-985D-574ADF27A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2" name="Shape 264">
              <a:extLst>
                <a:ext uri="{FF2B5EF4-FFF2-40B4-BE49-F238E27FC236}">
                  <a16:creationId xmlns:a16="http://schemas.microsoft.com/office/drawing/2014/main" id="{2EB2FFE2-BD8E-DB44-BA8E-D1DF88FB1F2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60BAC9-20AC-DF4F-AA6F-E735122494ED}"/>
              </a:ext>
            </a:extLst>
          </p:cNvPr>
          <p:cNvGrpSpPr/>
          <p:nvPr/>
        </p:nvGrpSpPr>
        <p:grpSpPr>
          <a:xfrm>
            <a:off x="6795992" y="5348748"/>
            <a:ext cx="548640" cy="670025"/>
            <a:chOff x="4329965" y="-850115"/>
            <a:chExt cx="548640" cy="670025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046D5F4-79CF-5E40-B9BA-0C15EEBFF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55" name="Shape 264">
              <a:extLst>
                <a:ext uri="{FF2B5EF4-FFF2-40B4-BE49-F238E27FC236}">
                  <a16:creationId xmlns:a16="http://schemas.microsoft.com/office/drawing/2014/main" id="{427C0CE5-6F8D-7047-AB8E-165AE48B354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RDS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E2B30AA-C212-2646-9108-085EB62ECF23}"/>
              </a:ext>
            </a:extLst>
          </p:cNvPr>
          <p:cNvCxnSpPr>
            <a:cxnSpLocks/>
          </p:cNvCxnSpPr>
          <p:nvPr/>
        </p:nvCxnSpPr>
        <p:spPr>
          <a:xfrm flipV="1">
            <a:off x="5569090" y="5719783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CCA2D57-464E-0047-B4A6-5A55D2FD8FD8}"/>
              </a:ext>
            </a:extLst>
          </p:cNvPr>
          <p:cNvGrpSpPr/>
          <p:nvPr/>
        </p:nvGrpSpPr>
        <p:grpSpPr>
          <a:xfrm>
            <a:off x="3410833" y="5494970"/>
            <a:ext cx="674062" cy="704229"/>
            <a:chOff x="4628967" y="4317112"/>
            <a:chExt cx="674062" cy="704229"/>
          </a:xfrm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74AA45C4-AFEC-8943-9FAE-27A21D192C3A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9213145-E4D3-CA40-96FB-C876F33184E6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2067D0A3-AD71-2445-A2E1-8B1971ADC45B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6B2FD30-1987-344A-8643-7B1205A26E8B}"/>
              </a:ext>
            </a:extLst>
          </p:cNvPr>
          <p:cNvCxnSpPr>
            <a:cxnSpLocks/>
            <a:stCxn id="6" idx="2"/>
            <a:endCxn id="58" idx="2"/>
          </p:cNvCxnSpPr>
          <p:nvPr/>
        </p:nvCxnSpPr>
        <p:spPr>
          <a:xfrm rot="16200000" flipH="1">
            <a:off x="1364415" y="3565539"/>
            <a:ext cx="2042890" cy="2219476"/>
          </a:xfrm>
          <a:prstGeom prst="bentConnector4">
            <a:avLst>
              <a:gd name="adj1" fmla="val 45062"/>
              <a:gd name="adj2" fmla="val 24469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51C9094-070E-144A-A940-A684DE61288B}"/>
              </a:ext>
            </a:extLst>
          </p:cNvPr>
          <p:cNvCxnSpPr>
            <a:cxnSpLocks/>
          </p:cNvCxnSpPr>
          <p:nvPr/>
        </p:nvCxnSpPr>
        <p:spPr>
          <a:xfrm flipV="1">
            <a:off x="3978234" y="5743617"/>
            <a:ext cx="911256" cy="6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2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B5C-0E89-E14D-9D9D-1B6F782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 – Paid Content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36B59-5CD6-6643-861B-F7A5D6387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499B35-05CC-C546-81E0-AB392B68DC98}"/>
              </a:ext>
            </a:extLst>
          </p:cNvPr>
          <p:cNvGrpSpPr/>
          <p:nvPr/>
        </p:nvGrpSpPr>
        <p:grpSpPr>
          <a:xfrm>
            <a:off x="335324" y="2641095"/>
            <a:ext cx="555874" cy="787905"/>
            <a:chOff x="-774327" y="1676400"/>
            <a:chExt cx="555874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648D5-30EB-F54E-B5AD-177593E6C8CD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7493A15C-F1B6-9343-BE4C-F03F9D495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FFE349D2-B1E8-734F-89C7-6E62070F21FF}"/>
                  </a:ext>
                </a:extLst>
              </p:cNvPr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1FA90B7-C36A-B948-B28C-7B44A26A7A74}"/>
                </a:ext>
              </a:extLst>
            </p:cNvPr>
            <p:cNvSpPr/>
            <p:nvPr/>
          </p:nvSpPr>
          <p:spPr>
            <a:xfrm>
              <a:off x="-744238" y="2218084"/>
              <a:ext cx="5257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 APP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FF062D-6EC3-B74F-B6A8-CEE5F5E865FC}"/>
              </a:ext>
            </a:extLst>
          </p:cNvPr>
          <p:cNvGrpSpPr/>
          <p:nvPr/>
        </p:nvGrpSpPr>
        <p:grpSpPr>
          <a:xfrm>
            <a:off x="1082765" y="4296074"/>
            <a:ext cx="548640" cy="662070"/>
            <a:chOff x="7390429" y="-1789102"/>
            <a:chExt cx="548640" cy="6620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17099A-3283-B440-AA57-2AEA34AE5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DC705403-6E16-204D-8FB0-2DF039140013}"/>
                </a:ext>
              </a:extLst>
            </p:cNvPr>
            <p:cNvSpPr/>
            <p:nvPr/>
          </p:nvSpPr>
          <p:spPr>
            <a:xfrm>
              <a:off x="7404261" y="-1250143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Cognito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513BEB-36B5-D04C-AD5A-751ED8E67BD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28306" y="3429000"/>
            <a:ext cx="470660" cy="9945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45ACB7-52C6-014B-B527-574460A2F633}"/>
              </a:ext>
            </a:extLst>
          </p:cNvPr>
          <p:cNvSpPr txBox="1"/>
          <p:nvPr/>
        </p:nvSpPr>
        <p:spPr>
          <a:xfrm>
            <a:off x="622896" y="3625131"/>
            <a:ext cx="8915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Authenticate</a:t>
            </a:r>
            <a:endParaRPr sz="1000" dirty="0"/>
          </a:p>
        </p:txBody>
      </p:sp>
      <p:grpSp>
        <p:nvGrpSpPr>
          <p:cNvPr id="21" name="Group 379">
            <a:extLst>
              <a:ext uri="{FF2B5EF4-FFF2-40B4-BE49-F238E27FC236}">
                <a16:creationId xmlns:a16="http://schemas.microsoft.com/office/drawing/2014/main" id="{B84894CA-3751-1942-85B0-4A74B5A6CE81}"/>
              </a:ext>
            </a:extLst>
          </p:cNvPr>
          <p:cNvGrpSpPr/>
          <p:nvPr/>
        </p:nvGrpSpPr>
        <p:grpSpPr>
          <a:xfrm>
            <a:off x="1903489" y="2623938"/>
            <a:ext cx="891591" cy="864025"/>
            <a:chOff x="0" y="0"/>
            <a:chExt cx="1175438" cy="932542"/>
          </a:xfrm>
        </p:grpSpPr>
        <p:sp>
          <p:nvSpPr>
            <p:cNvPr id="22" name="Shape 375">
              <a:extLst>
                <a:ext uri="{FF2B5EF4-FFF2-40B4-BE49-F238E27FC236}">
                  <a16:creationId xmlns:a16="http://schemas.microsoft.com/office/drawing/2014/main" id="{ADF5DC0E-8664-9E45-9F6C-9C8CF3206AF5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" name="Group 378">
              <a:extLst>
                <a:ext uri="{FF2B5EF4-FFF2-40B4-BE49-F238E27FC236}">
                  <a16:creationId xmlns:a16="http://schemas.microsoft.com/office/drawing/2014/main" id="{8E164CB2-DBB7-2243-BC6D-697C6A5884D1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4" name="_-19.png">
                <a:extLst>
                  <a:ext uri="{FF2B5EF4-FFF2-40B4-BE49-F238E27FC236}">
                    <a16:creationId xmlns:a16="http://schemas.microsoft.com/office/drawing/2014/main" id="{827D0EA9-2AD3-2D4B-8787-182FE73D6F13}"/>
                  </a:ext>
                </a:extLst>
              </p:cNvPr>
              <p:cNvPicPr/>
              <p:nvPr/>
            </p:nvPicPr>
            <p:blipFill>
              <a:blip r:embed="rId4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" name="Shape 377">
                <a:extLst>
                  <a:ext uri="{FF2B5EF4-FFF2-40B4-BE49-F238E27FC236}">
                    <a16:creationId xmlns:a16="http://schemas.microsoft.com/office/drawing/2014/main" id="{527328AB-FED0-8E48-974C-3F9731394A80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8A8E8-B409-C645-82C1-542747104C89}"/>
              </a:ext>
            </a:extLst>
          </p:cNvPr>
          <p:cNvCxnSpPr>
            <a:cxnSpLocks/>
          </p:cNvCxnSpPr>
          <p:nvPr/>
        </p:nvCxnSpPr>
        <p:spPr>
          <a:xfrm>
            <a:off x="891198" y="2903551"/>
            <a:ext cx="1188854" cy="429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836AB1-B33E-3346-9DCC-ED3661071677}"/>
              </a:ext>
            </a:extLst>
          </p:cNvPr>
          <p:cNvSpPr txBox="1"/>
          <p:nvPr/>
        </p:nvSpPr>
        <p:spPr>
          <a:xfrm>
            <a:off x="1968409" y="4274385"/>
            <a:ext cx="60465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HTTPS</a:t>
            </a:r>
            <a:endParaRPr sz="1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AD1BE3-B031-6B47-89B4-3EAA0911B5DA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1357085" y="3487966"/>
            <a:ext cx="992200" cy="808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6A005F4-4AA3-E945-B377-D273B2B2F716}"/>
              </a:ext>
            </a:extLst>
          </p:cNvPr>
          <p:cNvSpPr txBox="1"/>
          <p:nvPr/>
        </p:nvSpPr>
        <p:spPr>
          <a:xfrm>
            <a:off x="1452356" y="3764781"/>
            <a:ext cx="99097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Verify </a:t>
            </a:r>
          </a:p>
          <a:p>
            <a:r>
              <a:rPr lang="en-US" sz="1000" dirty="0"/>
              <a:t>Authentication</a:t>
            </a:r>
            <a:endParaRPr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58717-FB62-7F4A-8EA5-1B0F3CAD3876}"/>
              </a:ext>
            </a:extLst>
          </p:cNvPr>
          <p:cNvCxnSpPr>
            <a:cxnSpLocks/>
          </p:cNvCxnSpPr>
          <p:nvPr/>
        </p:nvCxnSpPr>
        <p:spPr>
          <a:xfrm flipV="1">
            <a:off x="2573062" y="2917180"/>
            <a:ext cx="962929" cy="5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85F01F-31D0-5145-BAE7-F2745450CD84}"/>
              </a:ext>
            </a:extLst>
          </p:cNvPr>
          <p:cNvGrpSpPr/>
          <p:nvPr/>
        </p:nvGrpSpPr>
        <p:grpSpPr>
          <a:xfrm>
            <a:off x="3535991" y="2529168"/>
            <a:ext cx="715987" cy="820840"/>
            <a:chOff x="-3132954" y="533400"/>
            <a:chExt cx="715987" cy="820840"/>
          </a:xfrm>
        </p:grpSpPr>
        <p:grpSp>
          <p:nvGrpSpPr>
            <p:cNvPr id="44" name="Group 239">
              <a:extLst>
                <a:ext uri="{FF2B5EF4-FFF2-40B4-BE49-F238E27FC236}">
                  <a16:creationId xmlns:a16="http://schemas.microsoft.com/office/drawing/2014/main" id="{BD5B82F0-0B78-0949-80FF-329E23D0F2CE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6" name="Shape 237">
                <a:extLst>
                  <a:ext uri="{FF2B5EF4-FFF2-40B4-BE49-F238E27FC236}">
                    <a16:creationId xmlns:a16="http://schemas.microsoft.com/office/drawing/2014/main" id="{E74E9391-3331-EA4A-974E-49B491BC867B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Shape 238">
                <a:extLst>
                  <a:ext uri="{FF2B5EF4-FFF2-40B4-BE49-F238E27FC236}">
                    <a16:creationId xmlns:a16="http://schemas.microsoft.com/office/drawing/2014/main" id="{73038515-EAF9-CC4B-8BBF-0B3F5A931846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9FD08D1-6A6E-1749-B288-A66E37EB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BAC9D-7723-CD42-9FBC-E500F26B1D41}"/>
              </a:ext>
            </a:extLst>
          </p:cNvPr>
          <p:cNvGrpSpPr/>
          <p:nvPr/>
        </p:nvGrpSpPr>
        <p:grpSpPr>
          <a:xfrm>
            <a:off x="6697961" y="1090736"/>
            <a:ext cx="693528" cy="832902"/>
            <a:chOff x="5254443" y="5121838"/>
            <a:chExt cx="454343" cy="521461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F87F872-8B10-D342-A007-5FABCB115A08}"/>
                </a:ext>
              </a:extLst>
            </p:cNvPr>
            <p:cNvSpPr/>
            <p:nvPr/>
          </p:nvSpPr>
          <p:spPr>
            <a:xfrm>
              <a:off x="5304926" y="5121838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41719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BA8F5A0-F5D4-2944-A2C8-095FE9D29022}"/>
                </a:ext>
              </a:extLst>
            </p:cNvPr>
            <p:cNvSpPr/>
            <p:nvPr/>
          </p:nvSpPr>
          <p:spPr>
            <a:xfrm>
              <a:off x="5412368" y="5196448"/>
              <a:ext cx="188975" cy="80700"/>
            </a:xfrm>
            <a:custGeom>
              <a:avLst/>
              <a:gdLst>
                <a:gd name="connsiteX0" fmla="*/ 188976 w 188975"/>
                <a:gd name="connsiteY0" fmla="*/ 40351 h 80700"/>
                <a:gd name="connsiteX1" fmla="*/ 94488 w 188975"/>
                <a:gd name="connsiteY1" fmla="*/ 80701 h 80700"/>
                <a:gd name="connsiteX2" fmla="*/ 0 w 188975"/>
                <a:gd name="connsiteY2" fmla="*/ 40351 h 80700"/>
                <a:gd name="connsiteX3" fmla="*/ 94488 w 188975"/>
                <a:gd name="connsiteY3" fmla="*/ 0 h 80700"/>
                <a:gd name="connsiteX4" fmla="*/ 188976 w 188975"/>
                <a:gd name="connsiteY4" fmla="*/ 40351 h 8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5" h="80700">
                  <a:moveTo>
                    <a:pt x="188976" y="40351"/>
                  </a:moveTo>
                  <a:cubicBezTo>
                    <a:pt x="188976" y="62636"/>
                    <a:pt x="146672" y="80701"/>
                    <a:pt x="94488" y="80701"/>
                  </a:cubicBezTo>
                  <a:cubicBezTo>
                    <a:pt x="42304" y="80701"/>
                    <a:pt x="0" y="62636"/>
                    <a:pt x="0" y="40351"/>
                  </a:cubicBezTo>
                  <a:cubicBezTo>
                    <a:pt x="0" y="18066"/>
                    <a:pt x="42304" y="0"/>
                    <a:pt x="94488" y="0"/>
                  </a:cubicBezTo>
                  <a:cubicBezTo>
                    <a:pt x="146672" y="0"/>
                    <a:pt x="188976" y="18066"/>
                    <a:pt x="188976" y="40351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5DD7610-5D5A-924D-8AB5-C7519893BDFB}"/>
                </a:ext>
              </a:extLst>
            </p:cNvPr>
            <p:cNvSpPr/>
            <p:nvPr/>
          </p:nvSpPr>
          <p:spPr>
            <a:xfrm>
              <a:off x="5407034" y="5250503"/>
              <a:ext cx="197357" cy="198706"/>
            </a:xfrm>
            <a:custGeom>
              <a:avLst/>
              <a:gdLst>
                <a:gd name="connsiteX0" fmla="*/ 197358 w 197357"/>
                <a:gd name="connsiteY0" fmla="*/ 0 h 198706"/>
                <a:gd name="connsiteX1" fmla="*/ 99060 w 197357"/>
                <a:gd name="connsiteY1" fmla="*/ 37305 h 198706"/>
                <a:gd name="connsiteX2" fmla="*/ 762 w 197357"/>
                <a:gd name="connsiteY2" fmla="*/ 0 h 198706"/>
                <a:gd name="connsiteX3" fmla="*/ 0 w 197357"/>
                <a:gd name="connsiteY3" fmla="*/ 0 h 198706"/>
                <a:gd name="connsiteX4" fmla="*/ 0 w 197357"/>
                <a:gd name="connsiteY4" fmla="*/ 156834 h 198706"/>
                <a:gd name="connsiteX5" fmla="*/ 0 w 197357"/>
                <a:gd name="connsiteY5" fmla="*/ 156834 h 198706"/>
                <a:gd name="connsiteX6" fmla="*/ 98298 w 197357"/>
                <a:gd name="connsiteY6" fmla="*/ 198707 h 198706"/>
                <a:gd name="connsiteX7" fmla="*/ 196596 w 197357"/>
                <a:gd name="connsiteY7" fmla="*/ 156834 h 198706"/>
                <a:gd name="connsiteX8" fmla="*/ 197358 w 197357"/>
                <a:gd name="connsiteY8" fmla="*/ 0 h 198706"/>
                <a:gd name="connsiteX9" fmla="*/ 197358 w 197357"/>
                <a:gd name="connsiteY9" fmla="*/ 0 h 19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98706">
                  <a:moveTo>
                    <a:pt x="197358" y="0"/>
                  </a:moveTo>
                  <a:cubicBezTo>
                    <a:pt x="192786" y="21317"/>
                    <a:pt x="150114" y="37305"/>
                    <a:pt x="99060" y="37305"/>
                  </a:cubicBezTo>
                  <a:cubicBezTo>
                    <a:pt x="48006" y="37305"/>
                    <a:pt x="6096" y="20556"/>
                    <a:pt x="762" y="0"/>
                  </a:cubicBezTo>
                  <a:lnTo>
                    <a:pt x="0" y="0"/>
                  </a:lnTo>
                  <a:lnTo>
                    <a:pt x="0" y="156834"/>
                  </a:lnTo>
                  <a:lnTo>
                    <a:pt x="0" y="156834"/>
                  </a:lnTo>
                  <a:cubicBezTo>
                    <a:pt x="0" y="179674"/>
                    <a:pt x="44196" y="198707"/>
                    <a:pt x="98298" y="198707"/>
                  </a:cubicBezTo>
                  <a:cubicBezTo>
                    <a:pt x="152400" y="198707"/>
                    <a:pt x="196596" y="179674"/>
                    <a:pt x="196596" y="156834"/>
                  </a:cubicBezTo>
                  <a:lnTo>
                    <a:pt x="197358" y="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27793C-74FD-214E-8B99-A676AC56E60F}"/>
                </a:ext>
              </a:extLst>
            </p:cNvPr>
            <p:cNvSpPr txBox="1"/>
            <p:nvPr/>
          </p:nvSpPr>
          <p:spPr>
            <a:xfrm>
              <a:off x="5254443" y="5492458"/>
              <a:ext cx="160148" cy="1508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S3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BE90F-AB0E-CE44-86D4-0ADEB264A10B}"/>
              </a:ext>
            </a:extLst>
          </p:cNvPr>
          <p:cNvCxnSpPr>
            <a:cxnSpLocks/>
          </p:cNvCxnSpPr>
          <p:nvPr/>
        </p:nvCxnSpPr>
        <p:spPr>
          <a:xfrm flipV="1">
            <a:off x="793673" y="1507187"/>
            <a:ext cx="1944511" cy="1214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C200626-7D14-E340-AE51-B8A360A8A904}"/>
              </a:ext>
            </a:extLst>
          </p:cNvPr>
          <p:cNvSpPr txBox="1"/>
          <p:nvPr/>
        </p:nvSpPr>
        <p:spPr>
          <a:xfrm>
            <a:off x="2693110" y="2641775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0FC71F-042F-D844-A46C-BEFD25A45F47}"/>
              </a:ext>
            </a:extLst>
          </p:cNvPr>
          <p:cNvGrpSpPr/>
          <p:nvPr/>
        </p:nvGrpSpPr>
        <p:grpSpPr>
          <a:xfrm>
            <a:off x="2726196" y="1159126"/>
            <a:ext cx="963142" cy="903458"/>
            <a:chOff x="8616636" y="-1755543"/>
            <a:chExt cx="963142" cy="903458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1485B588-09C8-804C-A7DA-58808D3E2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9" name="Shape 264">
              <a:extLst>
                <a:ext uri="{FF2B5EF4-FFF2-40B4-BE49-F238E27FC236}">
                  <a16:creationId xmlns:a16="http://schemas.microsoft.com/office/drawing/2014/main" id="{5FD56959-DDCB-1442-8376-EDBF5B458659}"/>
                </a:ext>
              </a:extLst>
            </p:cNvPr>
            <p:cNvSpPr/>
            <p:nvPr/>
          </p:nvSpPr>
          <p:spPr>
            <a:xfrm>
              <a:off x="8616636" y="-1221417"/>
              <a:ext cx="963142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CloudFront Global distribution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1E3212A-0E99-6447-9012-A5C1268C170F}"/>
              </a:ext>
            </a:extLst>
          </p:cNvPr>
          <p:cNvCxnSpPr>
            <a:cxnSpLocks/>
            <a:stCxn id="57" idx="3"/>
            <a:endCxn id="50" idx="2"/>
          </p:cNvCxnSpPr>
          <p:nvPr/>
        </p:nvCxnSpPr>
        <p:spPr>
          <a:xfrm flipV="1">
            <a:off x="3476028" y="1412984"/>
            <a:ext cx="3298992" cy="204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8F56B77-1C0E-E340-8BDD-570E530F8A48}"/>
              </a:ext>
            </a:extLst>
          </p:cNvPr>
          <p:cNvSpPr txBox="1"/>
          <p:nvPr/>
        </p:nvSpPr>
        <p:spPr>
          <a:xfrm>
            <a:off x="4321634" y="1177203"/>
            <a:ext cx="1792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OAI: Origin Access Identity</a:t>
            </a:r>
            <a:endParaRPr sz="1050" dirty="0"/>
          </a:p>
        </p:txBody>
      </p:sp>
      <p:sp>
        <p:nvSpPr>
          <p:cNvPr id="69" name="Document 68">
            <a:extLst>
              <a:ext uri="{FF2B5EF4-FFF2-40B4-BE49-F238E27FC236}">
                <a16:creationId xmlns:a16="http://schemas.microsoft.com/office/drawing/2014/main" id="{8F0FE891-EA39-584D-B0C5-F1E2975A51E7}"/>
              </a:ext>
            </a:extLst>
          </p:cNvPr>
          <p:cNvSpPr/>
          <p:nvPr/>
        </p:nvSpPr>
        <p:spPr>
          <a:xfrm>
            <a:off x="7844626" y="1168142"/>
            <a:ext cx="914400" cy="612648"/>
          </a:xfrm>
          <a:prstGeom prst="flowChartDocumen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Bucket Policy</a:t>
            </a:r>
            <a:endParaRPr sz="10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22D56B7-E9FE-B645-9F2D-70DFBC2ABED4}"/>
              </a:ext>
            </a:extLst>
          </p:cNvPr>
          <p:cNvGrpSpPr/>
          <p:nvPr/>
        </p:nvGrpSpPr>
        <p:grpSpPr>
          <a:xfrm>
            <a:off x="6423641" y="4276601"/>
            <a:ext cx="548640" cy="793135"/>
            <a:chOff x="4329965" y="-850115"/>
            <a:chExt cx="548640" cy="793135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D06EEB21-0C33-AF48-974F-C8E10C3FC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72" name="Shape 264">
              <a:extLst>
                <a:ext uri="{FF2B5EF4-FFF2-40B4-BE49-F238E27FC236}">
                  <a16:creationId xmlns:a16="http://schemas.microsoft.com/office/drawing/2014/main" id="{25AE34F7-617E-664C-A877-390F36F6FBD1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73" name="Group 379">
            <a:extLst>
              <a:ext uri="{FF2B5EF4-FFF2-40B4-BE49-F238E27FC236}">
                <a16:creationId xmlns:a16="http://schemas.microsoft.com/office/drawing/2014/main" id="{585AE4F0-5310-BC4E-8B72-AA04D9770305}"/>
              </a:ext>
            </a:extLst>
          </p:cNvPr>
          <p:cNvGrpSpPr/>
          <p:nvPr/>
        </p:nvGrpSpPr>
        <p:grpSpPr>
          <a:xfrm>
            <a:off x="2407928" y="4249825"/>
            <a:ext cx="891591" cy="864025"/>
            <a:chOff x="0" y="0"/>
            <a:chExt cx="1175438" cy="932542"/>
          </a:xfrm>
        </p:grpSpPr>
        <p:sp>
          <p:nvSpPr>
            <p:cNvPr id="74" name="Shape 375">
              <a:extLst>
                <a:ext uri="{FF2B5EF4-FFF2-40B4-BE49-F238E27FC236}">
                  <a16:creationId xmlns:a16="http://schemas.microsoft.com/office/drawing/2014/main" id="{70B4A78B-9FB2-2946-81EA-A2E7D31A2B39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75" name="Group 378">
              <a:extLst>
                <a:ext uri="{FF2B5EF4-FFF2-40B4-BE49-F238E27FC236}">
                  <a16:creationId xmlns:a16="http://schemas.microsoft.com/office/drawing/2014/main" id="{76BA021F-42E7-464B-BB33-9D9791A998C2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76" name="_-19.png">
                <a:extLst>
                  <a:ext uri="{FF2B5EF4-FFF2-40B4-BE49-F238E27FC236}">
                    <a16:creationId xmlns:a16="http://schemas.microsoft.com/office/drawing/2014/main" id="{5D7851D1-F2C6-964B-961D-8DCFA5C4EF42}"/>
                  </a:ext>
                </a:extLst>
              </p:cNvPr>
              <p:cNvPicPr/>
              <p:nvPr/>
            </p:nvPicPr>
            <p:blipFill>
              <a:blip r:embed="rId4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7" name="Shape 377">
                <a:extLst>
                  <a:ext uri="{FF2B5EF4-FFF2-40B4-BE49-F238E27FC236}">
                    <a16:creationId xmlns:a16="http://schemas.microsoft.com/office/drawing/2014/main" id="{05D28F26-FB38-8247-BCCB-4BA7D799E2B3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7C5049-D20A-8D44-9BD6-A514F45A49BE}"/>
              </a:ext>
            </a:extLst>
          </p:cNvPr>
          <p:cNvCxnSpPr>
            <a:cxnSpLocks/>
          </p:cNvCxnSpPr>
          <p:nvPr/>
        </p:nvCxnSpPr>
        <p:spPr>
          <a:xfrm>
            <a:off x="3136136" y="4550921"/>
            <a:ext cx="1293296" cy="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59BCBDA-DE1F-3442-9D68-F4D904967766}"/>
              </a:ext>
            </a:extLst>
          </p:cNvPr>
          <p:cNvCxnSpPr>
            <a:cxnSpLocks/>
          </p:cNvCxnSpPr>
          <p:nvPr/>
        </p:nvCxnSpPr>
        <p:spPr>
          <a:xfrm flipV="1">
            <a:off x="5189784" y="4580956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1A4BD25-476E-CB4B-A2E6-386AC2A66603}"/>
              </a:ext>
            </a:extLst>
          </p:cNvPr>
          <p:cNvGrpSpPr/>
          <p:nvPr/>
        </p:nvGrpSpPr>
        <p:grpSpPr>
          <a:xfrm>
            <a:off x="4429432" y="4169904"/>
            <a:ext cx="715987" cy="820840"/>
            <a:chOff x="-3132954" y="533400"/>
            <a:chExt cx="715987" cy="820840"/>
          </a:xfrm>
        </p:grpSpPr>
        <p:grpSp>
          <p:nvGrpSpPr>
            <p:cNvPr id="81" name="Group 239">
              <a:extLst>
                <a:ext uri="{FF2B5EF4-FFF2-40B4-BE49-F238E27FC236}">
                  <a16:creationId xmlns:a16="http://schemas.microsoft.com/office/drawing/2014/main" id="{C94ACC1C-EFC5-3849-A83F-9F99F8BDEBF1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83" name="Shape 237">
                <a:extLst>
                  <a:ext uri="{FF2B5EF4-FFF2-40B4-BE49-F238E27FC236}">
                    <a16:creationId xmlns:a16="http://schemas.microsoft.com/office/drawing/2014/main" id="{8883DF83-AABE-7C4B-B6D5-02E5789A7304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4" name="Shape 238">
                <a:extLst>
                  <a:ext uri="{FF2B5EF4-FFF2-40B4-BE49-F238E27FC236}">
                    <a16:creationId xmlns:a16="http://schemas.microsoft.com/office/drawing/2014/main" id="{FEFBFC8B-DE3D-8143-9254-D2910D622DE0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4DC19A47-2E12-F649-ACC4-8BAD2857B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3F46622-EE70-634C-B6E4-E89237452DC1}"/>
              </a:ext>
            </a:extLst>
          </p:cNvPr>
          <p:cNvSpPr txBox="1"/>
          <p:nvPr/>
        </p:nvSpPr>
        <p:spPr>
          <a:xfrm>
            <a:off x="3299521" y="4282199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89BD8F4-F6BB-CF43-81D5-434874FD4DCA}"/>
              </a:ext>
            </a:extLst>
          </p:cNvPr>
          <p:cNvSpPr txBox="1"/>
          <p:nvPr/>
        </p:nvSpPr>
        <p:spPr>
          <a:xfrm>
            <a:off x="5289084" y="4282198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Read/ query</a:t>
            </a:r>
            <a:endParaRPr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29E19CA-112B-1941-A11D-3A951F8AF1D8}"/>
              </a:ext>
            </a:extLst>
          </p:cNvPr>
          <p:cNvSpPr txBox="1"/>
          <p:nvPr/>
        </p:nvSpPr>
        <p:spPr>
          <a:xfrm>
            <a:off x="1591372" y="1902105"/>
            <a:ext cx="87235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Signed URL</a:t>
            </a:r>
            <a:endParaRPr sz="10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295225-C632-1045-BEC7-42A0A8055311}"/>
              </a:ext>
            </a:extLst>
          </p:cNvPr>
          <p:cNvCxnSpPr>
            <a:cxnSpLocks/>
          </p:cNvCxnSpPr>
          <p:nvPr/>
        </p:nvCxnSpPr>
        <p:spPr>
          <a:xfrm>
            <a:off x="863636" y="3055951"/>
            <a:ext cx="1767953" cy="1341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F584478-FB2D-2C44-9035-6F94BDD6F658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31405" y="4570394"/>
            <a:ext cx="897294" cy="23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CA7023D-20F5-DD43-8C90-89ED43AEB308}"/>
              </a:ext>
            </a:extLst>
          </p:cNvPr>
          <p:cNvCxnSpPr>
            <a:cxnSpLocks/>
          </p:cNvCxnSpPr>
          <p:nvPr/>
        </p:nvCxnSpPr>
        <p:spPr>
          <a:xfrm>
            <a:off x="4333781" y="3008994"/>
            <a:ext cx="2103692" cy="1273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864FD7A-C6C4-674C-A380-27CE7981FDE4}"/>
              </a:ext>
            </a:extLst>
          </p:cNvPr>
          <p:cNvSpPr txBox="1"/>
          <p:nvPr/>
        </p:nvSpPr>
        <p:spPr>
          <a:xfrm>
            <a:off x="4987921" y="3410192"/>
            <a:ext cx="7954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Verify user</a:t>
            </a:r>
            <a:endParaRPr sz="10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DD3B153-CB54-8740-9ABF-DA18D8727188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689338" y="1877918"/>
            <a:ext cx="166522" cy="628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34150D6-FB1C-9449-A600-B92A57145FCE}"/>
              </a:ext>
            </a:extLst>
          </p:cNvPr>
          <p:cNvSpPr txBox="1"/>
          <p:nvPr/>
        </p:nvSpPr>
        <p:spPr>
          <a:xfrm>
            <a:off x="3618175" y="2033854"/>
            <a:ext cx="210506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Generate CloudFront Signed URL</a:t>
            </a:r>
            <a:endParaRPr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CA5F6E-CD7F-DE43-9590-45F1515ADC10}"/>
              </a:ext>
            </a:extLst>
          </p:cNvPr>
          <p:cNvSpPr txBox="1"/>
          <p:nvPr/>
        </p:nvSpPr>
        <p:spPr>
          <a:xfrm>
            <a:off x="1009547" y="2614580"/>
            <a:ext cx="82426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Query URL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979995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Big Data Pipeline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5050021" y="1270865"/>
            <a:ext cx="1679402" cy="3122341"/>
          </a:xfrm>
          <a:custGeom>
            <a:avLst/>
            <a:gdLst>
              <a:gd name="connsiteX0" fmla="*/ 0 w 1679402"/>
              <a:gd name="connsiteY0" fmla="*/ 0 h 3122341"/>
              <a:gd name="connsiteX1" fmla="*/ 543007 w 1679402"/>
              <a:gd name="connsiteY1" fmla="*/ 0 h 3122341"/>
              <a:gd name="connsiteX2" fmla="*/ 1052425 w 1679402"/>
              <a:gd name="connsiteY2" fmla="*/ 0 h 3122341"/>
              <a:gd name="connsiteX3" fmla="*/ 1679402 w 1679402"/>
              <a:gd name="connsiteY3" fmla="*/ 0 h 3122341"/>
              <a:gd name="connsiteX4" fmla="*/ 1679402 w 1679402"/>
              <a:gd name="connsiteY4" fmla="*/ 489167 h 3122341"/>
              <a:gd name="connsiteX5" fmla="*/ 1679402 w 1679402"/>
              <a:gd name="connsiteY5" fmla="*/ 947110 h 3122341"/>
              <a:gd name="connsiteX6" fmla="*/ 1679402 w 1679402"/>
              <a:gd name="connsiteY6" fmla="*/ 1405053 h 3122341"/>
              <a:gd name="connsiteX7" fmla="*/ 1679402 w 1679402"/>
              <a:gd name="connsiteY7" fmla="*/ 1925444 h 3122341"/>
              <a:gd name="connsiteX8" fmla="*/ 1679402 w 1679402"/>
              <a:gd name="connsiteY8" fmla="*/ 2445834 h 3122341"/>
              <a:gd name="connsiteX9" fmla="*/ 1679402 w 1679402"/>
              <a:gd name="connsiteY9" fmla="*/ 3122341 h 3122341"/>
              <a:gd name="connsiteX10" fmla="*/ 1153189 w 1679402"/>
              <a:gd name="connsiteY10" fmla="*/ 3122341 h 3122341"/>
              <a:gd name="connsiteX11" fmla="*/ 593389 w 1679402"/>
              <a:gd name="connsiteY11" fmla="*/ 3122341 h 3122341"/>
              <a:gd name="connsiteX12" fmla="*/ 0 w 1679402"/>
              <a:gd name="connsiteY12" fmla="*/ 3122341 h 3122341"/>
              <a:gd name="connsiteX13" fmla="*/ 0 w 1679402"/>
              <a:gd name="connsiteY13" fmla="*/ 2539504 h 3122341"/>
              <a:gd name="connsiteX14" fmla="*/ 0 w 1679402"/>
              <a:gd name="connsiteY14" fmla="*/ 1956667 h 3122341"/>
              <a:gd name="connsiteX15" fmla="*/ 0 w 1679402"/>
              <a:gd name="connsiteY15" fmla="*/ 1373830 h 3122341"/>
              <a:gd name="connsiteX16" fmla="*/ 0 w 1679402"/>
              <a:gd name="connsiteY16" fmla="*/ 853440 h 3122341"/>
              <a:gd name="connsiteX17" fmla="*/ 0 w 1679402"/>
              <a:gd name="connsiteY17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9402" h="3122341" extrusionOk="0">
                <a:moveTo>
                  <a:pt x="0" y="0"/>
                </a:moveTo>
                <a:cubicBezTo>
                  <a:pt x="182404" y="-21238"/>
                  <a:pt x="338120" y="35808"/>
                  <a:pt x="543007" y="0"/>
                </a:cubicBezTo>
                <a:cubicBezTo>
                  <a:pt x="747894" y="-35808"/>
                  <a:pt x="865137" y="59503"/>
                  <a:pt x="1052425" y="0"/>
                </a:cubicBezTo>
                <a:cubicBezTo>
                  <a:pt x="1239713" y="-59503"/>
                  <a:pt x="1371528" y="30440"/>
                  <a:pt x="1679402" y="0"/>
                </a:cubicBezTo>
                <a:cubicBezTo>
                  <a:pt x="1731696" y="114823"/>
                  <a:pt x="1623878" y="296192"/>
                  <a:pt x="1679402" y="489167"/>
                </a:cubicBezTo>
                <a:cubicBezTo>
                  <a:pt x="1734926" y="682142"/>
                  <a:pt x="1657298" y="740316"/>
                  <a:pt x="1679402" y="947110"/>
                </a:cubicBezTo>
                <a:cubicBezTo>
                  <a:pt x="1701506" y="1153904"/>
                  <a:pt x="1627475" y="1250985"/>
                  <a:pt x="1679402" y="1405053"/>
                </a:cubicBezTo>
                <a:cubicBezTo>
                  <a:pt x="1731329" y="1559121"/>
                  <a:pt x="1644638" y="1729692"/>
                  <a:pt x="1679402" y="1925444"/>
                </a:cubicBezTo>
                <a:cubicBezTo>
                  <a:pt x="1714166" y="2121196"/>
                  <a:pt x="1638146" y="2284730"/>
                  <a:pt x="1679402" y="2445834"/>
                </a:cubicBezTo>
                <a:cubicBezTo>
                  <a:pt x="1720658" y="2606938"/>
                  <a:pt x="1631899" y="2932240"/>
                  <a:pt x="1679402" y="3122341"/>
                </a:cubicBezTo>
                <a:cubicBezTo>
                  <a:pt x="1570265" y="3137045"/>
                  <a:pt x="1415666" y="3068590"/>
                  <a:pt x="1153189" y="3122341"/>
                </a:cubicBezTo>
                <a:cubicBezTo>
                  <a:pt x="890712" y="3176092"/>
                  <a:pt x="802331" y="3086435"/>
                  <a:pt x="593389" y="3122341"/>
                </a:cubicBezTo>
                <a:cubicBezTo>
                  <a:pt x="384447" y="3158247"/>
                  <a:pt x="234236" y="3109167"/>
                  <a:pt x="0" y="3122341"/>
                </a:cubicBezTo>
                <a:cubicBezTo>
                  <a:pt x="-54582" y="2988823"/>
                  <a:pt x="6622" y="2720599"/>
                  <a:pt x="0" y="2539504"/>
                </a:cubicBezTo>
                <a:cubicBezTo>
                  <a:pt x="-6622" y="2358409"/>
                  <a:pt x="54413" y="2211641"/>
                  <a:pt x="0" y="1956667"/>
                </a:cubicBezTo>
                <a:cubicBezTo>
                  <a:pt x="-54413" y="1701693"/>
                  <a:pt x="45232" y="1577728"/>
                  <a:pt x="0" y="1373830"/>
                </a:cubicBezTo>
                <a:cubicBezTo>
                  <a:pt x="-45232" y="1169932"/>
                  <a:pt x="20332" y="1089390"/>
                  <a:pt x="0" y="853440"/>
                </a:cubicBezTo>
                <a:cubicBezTo>
                  <a:pt x="-20332" y="617490"/>
                  <a:pt x="57208" y="38389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Transform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5BCDEF-0707-EC4F-BF07-F53D8FCA0787}"/>
              </a:ext>
            </a:extLst>
          </p:cNvPr>
          <p:cNvSpPr/>
          <p:nvPr/>
        </p:nvSpPr>
        <p:spPr>
          <a:xfrm>
            <a:off x="321899" y="1279602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Source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40B446-F88C-C841-8D73-1E75463B34DC}"/>
              </a:ext>
            </a:extLst>
          </p:cNvPr>
          <p:cNvSpPr/>
          <p:nvPr/>
        </p:nvSpPr>
        <p:spPr>
          <a:xfrm>
            <a:off x="609644" y="1546846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IoT devices</a:t>
            </a:r>
            <a:endParaRPr sz="11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520F3-6025-E24A-81AF-5800714A8C25}"/>
              </a:ext>
            </a:extLst>
          </p:cNvPr>
          <p:cNvGrpSpPr/>
          <p:nvPr/>
        </p:nvGrpSpPr>
        <p:grpSpPr>
          <a:xfrm>
            <a:off x="2640299" y="1546846"/>
            <a:ext cx="963142" cy="657237"/>
            <a:chOff x="8632134" y="-1755543"/>
            <a:chExt cx="963142" cy="6572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2D119-7A29-E549-AF30-AFA0F9F14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2" name="Shape 264">
              <a:extLst>
                <a:ext uri="{FF2B5EF4-FFF2-40B4-BE49-F238E27FC236}">
                  <a16:creationId xmlns:a16="http://schemas.microsoft.com/office/drawing/2014/main" id="{81D7A557-6D38-7D40-9745-9447D3E397B9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Streams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1C2185-1C22-1D4F-9DEF-74C3A7A6A3A3}"/>
              </a:ext>
            </a:extLst>
          </p:cNvPr>
          <p:cNvGrpSpPr/>
          <p:nvPr/>
        </p:nvGrpSpPr>
        <p:grpSpPr>
          <a:xfrm>
            <a:off x="2653434" y="2543034"/>
            <a:ext cx="963142" cy="657237"/>
            <a:chOff x="8632134" y="-1755543"/>
            <a:chExt cx="963142" cy="65723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BCE455-EEC2-1245-B838-FB639C761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8" name="Shape 264">
              <a:extLst>
                <a:ext uri="{FF2B5EF4-FFF2-40B4-BE49-F238E27FC236}">
                  <a16:creationId xmlns:a16="http://schemas.microsoft.com/office/drawing/2014/main" id="{F3CCA87D-D916-6B43-A512-5AAB126DC168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Firehose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F9885-A8C4-2149-956F-9562E461F470}"/>
              </a:ext>
            </a:extLst>
          </p:cNvPr>
          <p:cNvSpPr/>
          <p:nvPr/>
        </p:nvSpPr>
        <p:spPr>
          <a:xfrm>
            <a:off x="6791266" y="1308035"/>
            <a:ext cx="2574741" cy="3122341"/>
          </a:xfrm>
          <a:custGeom>
            <a:avLst/>
            <a:gdLst>
              <a:gd name="connsiteX0" fmla="*/ 0 w 2574741"/>
              <a:gd name="connsiteY0" fmla="*/ 0 h 3122341"/>
              <a:gd name="connsiteX1" fmla="*/ 489201 w 2574741"/>
              <a:gd name="connsiteY1" fmla="*/ 0 h 3122341"/>
              <a:gd name="connsiteX2" fmla="*/ 926907 w 2574741"/>
              <a:gd name="connsiteY2" fmla="*/ 0 h 3122341"/>
              <a:gd name="connsiteX3" fmla="*/ 1493350 w 2574741"/>
              <a:gd name="connsiteY3" fmla="*/ 0 h 3122341"/>
              <a:gd name="connsiteX4" fmla="*/ 1982551 w 2574741"/>
              <a:gd name="connsiteY4" fmla="*/ 0 h 3122341"/>
              <a:gd name="connsiteX5" fmla="*/ 2574741 w 2574741"/>
              <a:gd name="connsiteY5" fmla="*/ 0 h 3122341"/>
              <a:gd name="connsiteX6" fmla="*/ 2574741 w 2574741"/>
              <a:gd name="connsiteY6" fmla="*/ 582837 h 3122341"/>
              <a:gd name="connsiteX7" fmla="*/ 2574741 w 2574741"/>
              <a:gd name="connsiteY7" fmla="*/ 1103227 h 3122341"/>
              <a:gd name="connsiteX8" fmla="*/ 2574741 w 2574741"/>
              <a:gd name="connsiteY8" fmla="*/ 1623617 h 3122341"/>
              <a:gd name="connsiteX9" fmla="*/ 2574741 w 2574741"/>
              <a:gd name="connsiteY9" fmla="*/ 2081561 h 3122341"/>
              <a:gd name="connsiteX10" fmla="*/ 2574741 w 2574741"/>
              <a:gd name="connsiteY10" fmla="*/ 2539504 h 3122341"/>
              <a:gd name="connsiteX11" fmla="*/ 2574741 w 2574741"/>
              <a:gd name="connsiteY11" fmla="*/ 3122341 h 3122341"/>
              <a:gd name="connsiteX12" fmla="*/ 2034045 w 2574741"/>
              <a:gd name="connsiteY12" fmla="*/ 3122341 h 3122341"/>
              <a:gd name="connsiteX13" fmla="*/ 1467602 w 2574741"/>
              <a:gd name="connsiteY13" fmla="*/ 3122341 h 3122341"/>
              <a:gd name="connsiteX14" fmla="*/ 901159 w 2574741"/>
              <a:gd name="connsiteY14" fmla="*/ 3122341 h 3122341"/>
              <a:gd name="connsiteX15" fmla="*/ 0 w 2574741"/>
              <a:gd name="connsiteY15" fmla="*/ 3122341 h 3122341"/>
              <a:gd name="connsiteX16" fmla="*/ 0 w 2574741"/>
              <a:gd name="connsiteY16" fmla="*/ 2601951 h 3122341"/>
              <a:gd name="connsiteX17" fmla="*/ 0 w 2574741"/>
              <a:gd name="connsiteY17" fmla="*/ 2112784 h 3122341"/>
              <a:gd name="connsiteX18" fmla="*/ 0 w 2574741"/>
              <a:gd name="connsiteY18" fmla="*/ 1686064 h 3122341"/>
              <a:gd name="connsiteX19" fmla="*/ 0 w 2574741"/>
              <a:gd name="connsiteY19" fmla="*/ 1228121 h 3122341"/>
              <a:gd name="connsiteX20" fmla="*/ 0 w 2574741"/>
              <a:gd name="connsiteY20" fmla="*/ 770177 h 3122341"/>
              <a:gd name="connsiteX21" fmla="*/ 0 w 2574741"/>
              <a:gd name="connsiteY21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574741" h="3122341" extrusionOk="0">
                <a:moveTo>
                  <a:pt x="0" y="0"/>
                </a:moveTo>
                <a:cubicBezTo>
                  <a:pt x="228674" y="-5004"/>
                  <a:pt x="253757" y="4040"/>
                  <a:pt x="489201" y="0"/>
                </a:cubicBezTo>
                <a:cubicBezTo>
                  <a:pt x="724645" y="-4040"/>
                  <a:pt x="822097" y="29866"/>
                  <a:pt x="926907" y="0"/>
                </a:cubicBezTo>
                <a:cubicBezTo>
                  <a:pt x="1031717" y="-29866"/>
                  <a:pt x="1330891" y="40945"/>
                  <a:pt x="1493350" y="0"/>
                </a:cubicBezTo>
                <a:cubicBezTo>
                  <a:pt x="1655809" y="-40945"/>
                  <a:pt x="1801915" y="5663"/>
                  <a:pt x="1982551" y="0"/>
                </a:cubicBezTo>
                <a:cubicBezTo>
                  <a:pt x="2163187" y="-5663"/>
                  <a:pt x="2300324" y="930"/>
                  <a:pt x="2574741" y="0"/>
                </a:cubicBezTo>
                <a:cubicBezTo>
                  <a:pt x="2586488" y="132142"/>
                  <a:pt x="2519058" y="343366"/>
                  <a:pt x="2574741" y="582837"/>
                </a:cubicBezTo>
                <a:cubicBezTo>
                  <a:pt x="2630424" y="822308"/>
                  <a:pt x="2534530" y="913151"/>
                  <a:pt x="2574741" y="1103227"/>
                </a:cubicBezTo>
                <a:cubicBezTo>
                  <a:pt x="2614952" y="1293303"/>
                  <a:pt x="2533485" y="1462513"/>
                  <a:pt x="2574741" y="1623617"/>
                </a:cubicBezTo>
                <a:cubicBezTo>
                  <a:pt x="2615997" y="1784721"/>
                  <a:pt x="2545355" y="1952369"/>
                  <a:pt x="2574741" y="2081561"/>
                </a:cubicBezTo>
                <a:cubicBezTo>
                  <a:pt x="2604127" y="2210753"/>
                  <a:pt x="2552777" y="2330890"/>
                  <a:pt x="2574741" y="2539504"/>
                </a:cubicBezTo>
                <a:cubicBezTo>
                  <a:pt x="2596705" y="2748118"/>
                  <a:pt x="2512858" y="2926672"/>
                  <a:pt x="2574741" y="3122341"/>
                </a:cubicBezTo>
                <a:cubicBezTo>
                  <a:pt x="2360884" y="3137882"/>
                  <a:pt x="2176166" y="3077436"/>
                  <a:pt x="2034045" y="3122341"/>
                </a:cubicBezTo>
                <a:cubicBezTo>
                  <a:pt x="1891924" y="3167246"/>
                  <a:pt x="1719538" y="3093470"/>
                  <a:pt x="1467602" y="3122341"/>
                </a:cubicBezTo>
                <a:cubicBezTo>
                  <a:pt x="1215666" y="3151212"/>
                  <a:pt x="1043003" y="3081302"/>
                  <a:pt x="901159" y="3122341"/>
                </a:cubicBezTo>
                <a:cubicBezTo>
                  <a:pt x="759315" y="3163380"/>
                  <a:pt x="365454" y="3088949"/>
                  <a:pt x="0" y="3122341"/>
                </a:cubicBezTo>
                <a:cubicBezTo>
                  <a:pt x="-1900" y="3010479"/>
                  <a:pt x="20332" y="2837901"/>
                  <a:pt x="0" y="2601951"/>
                </a:cubicBezTo>
                <a:cubicBezTo>
                  <a:pt x="-20332" y="2366001"/>
                  <a:pt x="57538" y="2230978"/>
                  <a:pt x="0" y="2112784"/>
                </a:cubicBezTo>
                <a:cubicBezTo>
                  <a:pt x="-57538" y="1994590"/>
                  <a:pt x="47808" y="1887199"/>
                  <a:pt x="0" y="1686064"/>
                </a:cubicBezTo>
                <a:cubicBezTo>
                  <a:pt x="-47808" y="1484929"/>
                  <a:pt x="36599" y="1415919"/>
                  <a:pt x="0" y="1228121"/>
                </a:cubicBezTo>
                <a:cubicBezTo>
                  <a:pt x="-36599" y="1040323"/>
                  <a:pt x="12902" y="989056"/>
                  <a:pt x="0" y="770177"/>
                </a:cubicBezTo>
                <a:cubicBezTo>
                  <a:pt x="-12902" y="551298"/>
                  <a:pt x="89552" y="25815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Query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37A772-88AD-574B-B1C1-095F7A3240C6}"/>
              </a:ext>
            </a:extLst>
          </p:cNvPr>
          <p:cNvGrpSpPr/>
          <p:nvPr/>
        </p:nvGrpSpPr>
        <p:grpSpPr>
          <a:xfrm>
            <a:off x="8566947" y="2530246"/>
            <a:ext cx="548640" cy="670025"/>
            <a:chOff x="4329965" y="-850115"/>
            <a:chExt cx="548640" cy="6700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052BF4-924C-A240-BE28-894A8AA7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A429290F-D266-7948-8ADD-3F700A51AE4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S3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221DBA-BAFE-514B-9C12-EFF9B00B3CE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856811" y="1794510"/>
            <a:ext cx="969182" cy="2665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1CE5A8-E3B7-0143-980E-3966146C0B63}"/>
              </a:ext>
            </a:extLst>
          </p:cNvPr>
          <p:cNvGrpSpPr/>
          <p:nvPr/>
        </p:nvGrpSpPr>
        <p:grpSpPr>
          <a:xfrm>
            <a:off x="7433301" y="1593051"/>
            <a:ext cx="963142" cy="780347"/>
            <a:chOff x="8616636" y="-1755543"/>
            <a:chExt cx="963142" cy="780347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F2AF9B5-FC1E-C24A-B0EC-A4FE93D79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4" name="Shape 264">
              <a:extLst>
                <a:ext uri="{FF2B5EF4-FFF2-40B4-BE49-F238E27FC236}">
                  <a16:creationId xmlns:a16="http://schemas.microsoft.com/office/drawing/2014/main" id="{3FEBA0AB-E168-834F-9C90-BC92942998FE}"/>
                </a:ext>
              </a:extLst>
            </p:cNvPr>
            <p:cNvSpPr/>
            <p:nvPr/>
          </p:nvSpPr>
          <p:spPr>
            <a:xfrm>
              <a:off x="8616636" y="-1221417"/>
              <a:ext cx="96314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Athena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4495BDA-C50F-9A4C-9079-E1FCCB8B5F7B}"/>
              </a:ext>
            </a:extLst>
          </p:cNvPr>
          <p:cNvSpPr/>
          <p:nvPr/>
        </p:nvSpPr>
        <p:spPr>
          <a:xfrm>
            <a:off x="2510687" y="1279601"/>
            <a:ext cx="2435648" cy="3122341"/>
          </a:xfrm>
          <a:custGeom>
            <a:avLst/>
            <a:gdLst>
              <a:gd name="connsiteX0" fmla="*/ 0 w 2435648"/>
              <a:gd name="connsiteY0" fmla="*/ 0 h 3122341"/>
              <a:gd name="connsiteX1" fmla="*/ 462773 w 2435648"/>
              <a:gd name="connsiteY1" fmla="*/ 0 h 3122341"/>
              <a:gd name="connsiteX2" fmla="*/ 876833 w 2435648"/>
              <a:gd name="connsiteY2" fmla="*/ 0 h 3122341"/>
              <a:gd name="connsiteX3" fmla="*/ 1412676 w 2435648"/>
              <a:gd name="connsiteY3" fmla="*/ 0 h 3122341"/>
              <a:gd name="connsiteX4" fmla="*/ 1875449 w 2435648"/>
              <a:gd name="connsiteY4" fmla="*/ 0 h 3122341"/>
              <a:gd name="connsiteX5" fmla="*/ 2435648 w 2435648"/>
              <a:gd name="connsiteY5" fmla="*/ 0 h 3122341"/>
              <a:gd name="connsiteX6" fmla="*/ 2435648 w 2435648"/>
              <a:gd name="connsiteY6" fmla="*/ 582837 h 3122341"/>
              <a:gd name="connsiteX7" fmla="*/ 2435648 w 2435648"/>
              <a:gd name="connsiteY7" fmla="*/ 1103227 h 3122341"/>
              <a:gd name="connsiteX8" fmla="*/ 2435648 w 2435648"/>
              <a:gd name="connsiteY8" fmla="*/ 1623617 h 3122341"/>
              <a:gd name="connsiteX9" fmla="*/ 2435648 w 2435648"/>
              <a:gd name="connsiteY9" fmla="*/ 2081561 h 3122341"/>
              <a:gd name="connsiteX10" fmla="*/ 2435648 w 2435648"/>
              <a:gd name="connsiteY10" fmla="*/ 2539504 h 3122341"/>
              <a:gd name="connsiteX11" fmla="*/ 2435648 w 2435648"/>
              <a:gd name="connsiteY11" fmla="*/ 3122341 h 3122341"/>
              <a:gd name="connsiteX12" fmla="*/ 1924162 w 2435648"/>
              <a:gd name="connsiteY12" fmla="*/ 3122341 h 3122341"/>
              <a:gd name="connsiteX13" fmla="*/ 1388319 w 2435648"/>
              <a:gd name="connsiteY13" fmla="*/ 3122341 h 3122341"/>
              <a:gd name="connsiteX14" fmla="*/ 852477 w 2435648"/>
              <a:gd name="connsiteY14" fmla="*/ 3122341 h 3122341"/>
              <a:gd name="connsiteX15" fmla="*/ 0 w 2435648"/>
              <a:gd name="connsiteY15" fmla="*/ 3122341 h 3122341"/>
              <a:gd name="connsiteX16" fmla="*/ 0 w 2435648"/>
              <a:gd name="connsiteY16" fmla="*/ 2601951 h 3122341"/>
              <a:gd name="connsiteX17" fmla="*/ 0 w 2435648"/>
              <a:gd name="connsiteY17" fmla="*/ 2112784 h 3122341"/>
              <a:gd name="connsiteX18" fmla="*/ 0 w 2435648"/>
              <a:gd name="connsiteY18" fmla="*/ 1686064 h 3122341"/>
              <a:gd name="connsiteX19" fmla="*/ 0 w 2435648"/>
              <a:gd name="connsiteY19" fmla="*/ 1228121 h 3122341"/>
              <a:gd name="connsiteX20" fmla="*/ 0 w 2435648"/>
              <a:gd name="connsiteY20" fmla="*/ 770177 h 3122341"/>
              <a:gd name="connsiteX21" fmla="*/ 0 w 2435648"/>
              <a:gd name="connsiteY21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35648" h="3122341" extrusionOk="0">
                <a:moveTo>
                  <a:pt x="0" y="0"/>
                </a:moveTo>
                <a:cubicBezTo>
                  <a:pt x="149927" y="-23745"/>
                  <a:pt x="341116" y="23774"/>
                  <a:pt x="462773" y="0"/>
                </a:cubicBezTo>
                <a:cubicBezTo>
                  <a:pt x="584430" y="-23774"/>
                  <a:pt x="782373" y="9783"/>
                  <a:pt x="876833" y="0"/>
                </a:cubicBezTo>
                <a:cubicBezTo>
                  <a:pt x="971293" y="-9783"/>
                  <a:pt x="1161519" y="52076"/>
                  <a:pt x="1412676" y="0"/>
                </a:cubicBezTo>
                <a:cubicBezTo>
                  <a:pt x="1663833" y="-52076"/>
                  <a:pt x="1656045" y="27523"/>
                  <a:pt x="1875449" y="0"/>
                </a:cubicBezTo>
                <a:cubicBezTo>
                  <a:pt x="2094853" y="-27523"/>
                  <a:pt x="2228195" y="49972"/>
                  <a:pt x="2435648" y="0"/>
                </a:cubicBezTo>
                <a:cubicBezTo>
                  <a:pt x="2447395" y="132142"/>
                  <a:pt x="2379965" y="343366"/>
                  <a:pt x="2435648" y="582837"/>
                </a:cubicBezTo>
                <a:cubicBezTo>
                  <a:pt x="2491331" y="822308"/>
                  <a:pt x="2395437" y="913151"/>
                  <a:pt x="2435648" y="1103227"/>
                </a:cubicBezTo>
                <a:cubicBezTo>
                  <a:pt x="2475859" y="1293303"/>
                  <a:pt x="2394392" y="1462513"/>
                  <a:pt x="2435648" y="1623617"/>
                </a:cubicBezTo>
                <a:cubicBezTo>
                  <a:pt x="2476904" y="1784721"/>
                  <a:pt x="2406262" y="1952369"/>
                  <a:pt x="2435648" y="2081561"/>
                </a:cubicBezTo>
                <a:cubicBezTo>
                  <a:pt x="2465034" y="2210753"/>
                  <a:pt x="2413684" y="2330890"/>
                  <a:pt x="2435648" y="2539504"/>
                </a:cubicBezTo>
                <a:cubicBezTo>
                  <a:pt x="2457612" y="2748118"/>
                  <a:pt x="2373765" y="2926672"/>
                  <a:pt x="2435648" y="3122341"/>
                </a:cubicBezTo>
                <a:cubicBezTo>
                  <a:pt x="2316436" y="3176899"/>
                  <a:pt x="2045785" y="3116216"/>
                  <a:pt x="1924162" y="3122341"/>
                </a:cubicBezTo>
                <a:cubicBezTo>
                  <a:pt x="1802539" y="3128466"/>
                  <a:pt x="1615762" y="3117258"/>
                  <a:pt x="1388319" y="3122341"/>
                </a:cubicBezTo>
                <a:cubicBezTo>
                  <a:pt x="1160876" y="3127424"/>
                  <a:pt x="1067859" y="3076397"/>
                  <a:pt x="852477" y="3122341"/>
                </a:cubicBezTo>
                <a:cubicBezTo>
                  <a:pt x="637095" y="3168285"/>
                  <a:pt x="200452" y="3076384"/>
                  <a:pt x="0" y="3122341"/>
                </a:cubicBezTo>
                <a:cubicBezTo>
                  <a:pt x="-1900" y="3010479"/>
                  <a:pt x="20332" y="2837901"/>
                  <a:pt x="0" y="2601951"/>
                </a:cubicBezTo>
                <a:cubicBezTo>
                  <a:pt x="-20332" y="2366001"/>
                  <a:pt x="57538" y="2230978"/>
                  <a:pt x="0" y="2112784"/>
                </a:cubicBezTo>
                <a:cubicBezTo>
                  <a:pt x="-57538" y="1994590"/>
                  <a:pt x="47808" y="1887199"/>
                  <a:pt x="0" y="1686064"/>
                </a:cubicBezTo>
                <a:cubicBezTo>
                  <a:pt x="-47808" y="1484929"/>
                  <a:pt x="36599" y="1415919"/>
                  <a:pt x="0" y="1228121"/>
                </a:cubicBezTo>
                <a:cubicBezTo>
                  <a:pt x="-36599" y="1040323"/>
                  <a:pt x="12902" y="989056"/>
                  <a:pt x="0" y="770177"/>
                </a:cubicBezTo>
                <a:cubicBezTo>
                  <a:pt x="-12902" y="551298"/>
                  <a:pt x="89552" y="25815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Ingest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2236F1-D1AD-C749-A809-C6D1ED1E6A24}"/>
              </a:ext>
            </a:extLst>
          </p:cNvPr>
          <p:cNvGrpSpPr/>
          <p:nvPr/>
        </p:nvGrpSpPr>
        <p:grpSpPr>
          <a:xfrm>
            <a:off x="5541086" y="3265960"/>
            <a:ext cx="697271" cy="792256"/>
            <a:chOff x="-3132954" y="533400"/>
            <a:chExt cx="715987" cy="820840"/>
          </a:xfrm>
        </p:grpSpPr>
        <p:grpSp>
          <p:nvGrpSpPr>
            <p:cNvPr id="38" name="Group 239">
              <a:extLst>
                <a:ext uri="{FF2B5EF4-FFF2-40B4-BE49-F238E27FC236}">
                  <a16:creationId xmlns:a16="http://schemas.microsoft.com/office/drawing/2014/main" id="{67F36608-BC03-2D45-913D-9DFDECFD91C9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0" name="Shape 237">
                <a:extLst>
                  <a:ext uri="{FF2B5EF4-FFF2-40B4-BE49-F238E27FC236}">
                    <a16:creationId xmlns:a16="http://schemas.microsoft.com/office/drawing/2014/main" id="{0F06BC9C-FC8D-A64C-A3FF-88CE004EEFE9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Shape 238">
                <a:extLst>
                  <a:ext uri="{FF2B5EF4-FFF2-40B4-BE49-F238E27FC236}">
                    <a16:creationId xmlns:a16="http://schemas.microsoft.com/office/drawing/2014/main" id="{0A03BE0B-FCD7-FD45-BEB5-AE9244016F6C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89569D7-E15A-FC4E-AE1E-77D12EE34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432E-0F70-CA48-8F8F-F968C5FFD89E}"/>
              </a:ext>
            </a:extLst>
          </p:cNvPr>
          <p:cNvGrpSpPr/>
          <p:nvPr/>
        </p:nvGrpSpPr>
        <p:grpSpPr>
          <a:xfrm>
            <a:off x="5657014" y="2565782"/>
            <a:ext cx="548640" cy="670025"/>
            <a:chOff x="4329965" y="-850115"/>
            <a:chExt cx="548640" cy="670025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C29457B-C033-A745-A980-15AC5602B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44" name="Shape 264">
              <a:extLst>
                <a:ext uri="{FF2B5EF4-FFF2-40B4-BE49-F238E27FC236}">
                  <a16:creationId xmlns:a16="http://schemas.microsoft.com/office/drawing/2014/main" id="{6B01CA93-36C0-7047-91A5-CE83D9552FAD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S3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C48AE3-5F7E-8F46-B8B7-FA72206ED8EB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3113448" y="2204083"/>
            <a:ext cx="8422" cy="3389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45A1E9-3978-8F44-841E-B8EDCA00C4DB}"/>
              </a:ext>
            </a:extLst>
          </p:cNvPr>
          <p:cNvGrpSpPr/>
          <p:nvPr/>
        </p:nvGrpSpPr>
        <p:grpSpPr>
          <a:xfrm>
            <a:off x="8357629" y="3420301"/>
            <a:ext cx="963142" cy="780347"/>
            <a:chOff x="8616636" y="-1755543"/>
            <a:chExt cx="963142" cy="780347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74A9A58-E9D4-1544-B56D-BA6B62E38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1" name="Shape 264">
              <a:extLst>
                <a:ext uri="{FF2B5EF4-FFF2-40B4-BE49-F238E27FC236}">
                  <a16:creationId xmlns:a16="http://schemas.microsoft.com/office/drawing/2014/main" id="{371A32F3-B11C-5040-8474-640A46B4ABC1}"/>
                </a:ext>
              </a:extLst>
            </p:cNvPr>
            <p:cNvSpPr/>
            <p:nvPr/>
          </p:nvSpPr>
          <p:spPr>
            <a:xfrm>
              <a:off x="8616636" y="-1221417"/>
              <a:ext cx="96314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</a:t>
              </a:r>
            </a:p>
            <a:p>
              <a:pPr lvl="0" algn="ctr">
                <a:defRPr sz="1800"/>
              </a:pPr>
              <a:r>
                <a:rPr lang="en-US" sz="800" b="1" dirty="0" err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QuickSight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8D690AD-DB95-1243-B681-AAEEEED2260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387768" y="2817354"/>
            <a:ext cx="2205048" cy="760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FE7BEE9-E5D7-7E4A-B9EA-5B3B780A3A64}"/>
              </a:ext>
            </a:extLst>
          </p:cNvPr>
          <p:cNvCxnSpPr>
            <a:cxnSpLocks/>
            <a:stCxn id="17" idx="3"/>
            <a:endCxn id="43" idx="1"/>
          </p:cNvCxnSpPr>
          <p:nvPr/>
        </p:nvCxnSpPr>
        <p:spPr>
          <a:xfrm>
            <a:off x="3387768" y="2817354"/>
            <a:ext cx="2269246" cy="2274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38DCFA0-510F-0F41-A8D4-5E999010A7C3}"/>
              </a:ext>
            </a:extLst>
          </p:cNvPr>
          <p:cNvGrpSpPr/>
          <p:nvPr/>
        </p:nvGrpSpPr>
        <p:grpSpPr>
          <a:xfrm>
            <a:off x="6951248" y="2535208"/>
            <a:ext cx="697271" cy="792256"/>
            <a:chOff x="-3132954" y="533400"/>
            <a:chExt cx="715987" cy="820840"/>
          </a:xfrm>
        </p:grpSpPr>
        <p:grpSp>
          <p:nvGrpSpPr>
            <p:cNvPr id="62" name="Group 239">
              <a:extLst>
                <a:ext uri="{FF2B5EF4-FFF2-40B4-BE49-F238E27FC236}">
                  <a16:creationId xmlns:a16="http://schemas.microsoft.com/office/drawing/2014/main" id="{F43EE4F9-EDAA-864F-A6C7-F98262DAD2D0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64" name="Shape 237">
                <a:extLst>
                  <a:ext uri="{FF2B5EF4-FFF2-40B4-BE49-F238E27FC236}">
                    <a16:creationId xmlns:a16="http://schemas.microsoft.com/office/drawing/2014/main" id="{FA961FAB-4BD7-0E44-80CB-60CC8E638D3D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5" name="Shape 238">
                <a:extLst>
                  <a:ext uri="{FF2B5EF4-FFF2-40B4-BE49-F238E27FC236}">
                    <a16:creationId xmlns:a16="http://schemas.microsoft.com/office/drawing/2014/main" id="{73157EA2-3BD3-9445-AE94-2CA9333D9CA8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75CA44D-D613-B346-94CE-89810DE81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CA53B2-FE01-1C47-AB97-98A52672AE48}"/>
              </a:ext>
            </a:extLst>
          </p:cNvPr>
          <p:cNvCxnSpPr>
            <a:cxnSpLocks/>
          </p:cNvCxnSpPr>
          <p:nvPr/>
        </p:nvCxnSpPr>
        <p:spPr>
          <a:xfrm flipV="1">
            <a:off x="7287686" y="2027076"/>
            <a:ext cx="346807" cy="5159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13C6C16-11AB-4A44-A09B-19541A67292B}"/>
              </a:ext>
            </a:extLst>
          </p:cNvPr>
          <p:cNvCxnSpPr>
            <a:stCxn id="43" idx="0"/>
            <a:endCxn id="33" idx="1"/>
          </p:cNvCxnSpPr>
          <p:nvPr/>
        </p:nvCxnSpPr>
        <p:spPr>
          <a:xfrm rot="5400000" flipH="1" flipV="1">
            <a:off x="6433708" y="1364998"/>
            <a:ext cx="698411" cy="1703159"/>
          </a:xfrm>
          <a:prstGeom prst="bent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31A29E-D3A7-8542-B3EA-A5B8B7CC1B23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>
            <a:off x="6205654" y="2840102"/>
            <a:ext cx="797324" cy="1331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17205EB-BC65-9F47-8C19-A2F540C95ACE}"/>
              </a:ext>
            </a:extLst>
          </p:cNvPr>
          <p:cNvCxnSpPr>
            <a:cxnSpLocks/>
            <a:stCxn id="33" idx="3"/>
            <a:endCxn id="21" idx="0"/>
          </p:cNvCxnSpPr>
          <p:nvPr/>
        </p:nvCxnSpPr>
        <p:spPr>
          <a:xfrm>
            <a:off x="8183133" y="1867371"/>
            <a:ext cx="658134" cy="66287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89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CDE6-F605-9D4B-86B5-F33B9D90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digital to core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6FEDF8-698A-C24F-BC8C-CCA06614B4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5C9779-9333-4741-82B8-4F55F5FE819C}"/>
              </a:ext>
            </a:extLst>
          </p:cNvPr>
          <p:cNvSpPr/>
          <p:nvPr/>
        </p:nvSpPr>
        <p:spPr>
          <a:xfrm>
            <a:off x="9281784" y="1336465"/>
            <a:ext cx="1627094" cy="73672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Cloud 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88B0AC-5E05-C344-9900-51FB2C5AF690}"/>
              </a:ext>
            </a:extLst>
          </p:cNvPr>
          <p:cNvSpPr/>
          <p:nvPr/>
        </p:nvSpPr>
        <p:spPr>
          <a:xfrm>
            <a:off x="945776" y="1277473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Mobile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CB7E3-E477-9449-A764-BACB8400358F}"/>
              </a:ext>
            </a:extLst>
          </p:cNvPr>
          <p:cNvSpPr/>
          <p:nvPr/>
        </p:nvSpPr>
        <p:spPr>
          <a:xfrm>
            <a:off x="945776" y="2232213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Web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AE2F69-F742-0D45-AE7A-A50A01D9B988}"/>
              </a:ext>
            </a:extLst>
          </p:cNvPr>
          <p:cNvSpPr/>
          <p:nvPr/>
        </p:nvSpPr>
        <p:spPr>
          <a:xfrm>
            <a:off x="945776" y="3429000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IoT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A70034B-2BBD-724C-8467-5067FC593EFC}"/>
              </a:ext>
            </a:extLst>
          </p:cNvPr>
          <p:cNvSpPr/>
          <p:nvPr/>
        </p:nvSpPr>
        <p:spPr>
          <a:xfrm>
            <a:off x="9071114" y="1239904"/>
            <a:ext cx="2123440" cy="1748021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Provider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C6287-886A-A14F-A1AB-57CE03AEC2B4}"/>
              </a:ext>
            </a:extLst>
          </p:cNvPr>
          <p:cNvSpPr/>
          <p:nvPr/>
        </p:nvSpPr>
        <p:spPr>
          <a:xfrm>
            <a:off x="9281784" y="2214382"/>
            <a:ext cx="1627094" cy="3748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SaaS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820C69-49F2-A840-A4CC-0BFA306177E0}"/>
              </a:ext>
            </a:extLst>
          </p:cNvPr>
          <p:cNvSpPr/>
          <p:nvPr/>
        </p:nvSpPr>
        <p:spPr>
          <a:xfrm>
            <a:off x="2797674" y="1286690"/>
            <a:ext cx="813547" cy="2747229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API Gateway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46F6F4-9A8C-3840-9595-264F757F67A7}"/>
              </a:ext>
            </a:extLst>
          </p:cNvPr>
          <p:cNvSpPr/>
          <p:nvPr/>
        </p:nvSpPr>
        <p:spPr>
          <a:xfrm>
            <a:off x="9281784" y="3870075"/>
            <a:ext cx="162709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 Lake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3C1461-0FD7-2E46-85AB-7AEAE9171DCE}"/>
              </a:ext>
            </a:extLst>
          </p:cNvPr>
          <p:cNvSpPr/>
          <p:nvPr/>
        </p:nvSpPr>
        <p:spPr>
          <a:xfrm>
            <a:off x="6427306" y="4554021"/>
            <a:ext cx="2701328" cy="34290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Centralized Integration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5ADAA-8167-F94B-A8DA-4FBD295EEBD3}"/>
              </a:ext>
            </a:extLst>
          </p:cNvPr>
          <p:cNvSpPr/>
          <p:nvPr/>
        </p:nvSpPr>
        <p:spPr>
          <a:xfrm>
            <a:off x="3970001" y="2140422"/>
            <a:ext cx="1439320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Microservices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C5F059-C34B-284B-B346-5B99A8780DBA}"/>
              </a:ext>
            </a:extLst>
          </p:cNvPr>
          <p:cNvSpPr/>
          <p:nvPr/>
        </p:nvSpPr>
        <p:spPr>
          <a:xfrm>
            <a:off x="5535973" y="2133461"/>
            <a:ext cx="135467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Functions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2D4B4F-3874-7F47-9B4F-283EE9A84DF6}"/>
              </a:ext>
            </a:extLst>
          </p:cNvPr>
          <p:cNvSpPr/>
          <p:nvPr/>
        </p:nvSpPr>
        <p:spPr>
          <a:xfrm>
            <a:off x="7030989" y="2140422"/>
            <a:ext cx="135467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Microservice with  Agile Integration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A37546-8E32-5A4D-8A8E-4F6334D414EF}"/>
              </a:ext>
            </a:extLst>
          </p:cNvPr>
          <p:cNvSpPr/>
          <p:nvPr/>
        </p:nvSpPr>
        <p:spPr>
          <a:xfrm>
            <a:off x="3929270" y="4937606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System of Records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C7542A-1057-254A-907B-D861B5AC17CD}"/>
              </a:ext>
            </a:extLst>
          </p:cNvPr>
          <p:cNvSpPr/>
          <p:nvPr/>
        </p:nvSpPr>
        <p:spPr>
          <a:xfrm>
            <a:off x="5822091" y="4937606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Transactional Systems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FC64FB5-B5AD-DB4C-8994-67B02E3E30A7}"/>
              </a:ext>
            </a:extLst>
          </p:cNvPr>
          <p:cNvSpPr/>
          <p:nvPr/>
        </p:nvSpPr>
        <p:spPr>
          <a:xfrm>
            <a:off x="3783502" y="1249447"/>
            <a:ext cx="5212606" cy="3212298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 Orchestration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DBF445-834B-1644-BF03-08B79DA1E62B}"/>
              </a:ext>
            </a:extLst>
          </p:cNvPr>
          <p:cNvSpPr/>
          <p:nvPr/>
        </p:nvSpPr>
        <p:spPr>
          <a:xfrm>
            <a:off x="7504881" y="4938544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Legacy App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46473C-AAB9-154A-B44F-535938BF9D32}"/>
              </a:ext>
            </a:extLst>
          </p:cNvPr>
          <p:cNvSpPr/>
          <p:nvPr/>
        </p:nvSpPr>
        <p:spPr>
          <a:xfrm>
            <a:off x="3929270" y="3603903"/>
            <a:ext cx="4691636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Event Backbone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F8F086-32DE-5E44-AADF-F94C6E2D8D12}"/>
              </a:ext>
            </a:extLst>
          </p:cNvPr>
          <p:cNvSpPr/>
          <p:nvPr/>
        </p:nvSpPr>
        <p:spPr>
          <a:xfrm>
            <a:off x="3911451" y="3133132"/>
            <a:ext cx="4691636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Messaging Queue </a:t>
            </a:r>
          </a:p>
        </p:txBody>
      </p:sp>
    </p:spTree>
    <p:extLst>
      <p:ext uri="{BB962C8B-B14F-4D97-AF65-F5344CB8AC3E}">
        <p14:creationId xmlns:p14="http://schemas.microsoft.com/office/powerpoint/2010/main" val="354191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CDE6-F605-9D4B-86B5-F33B9D90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digital to core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6FEDF8-698A-C24F-BC8C-CCA06614B4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5C9779-9333-4741-82B8-4F55F5FE819C}"/>
              </a:ext>
            </a:extLst>
          </p:cNvPr>
          <p:cNvSpPr/>
          <p:nvPr/>
        </p:nvSpPr>
        <p:spPr>
          <a:xfrm>
            <a:off x="619507" y="4554334"/>
            <a:ext cx="1627094" cy="48750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B2B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88B0AC-5E05-C344-9900-51FB2C5AF690}"/>
              </a:ext>
            </a:extLst>
          </p:cNvPr>
          <p:cNvSpPr/>
          <p:nvPr/>
        </p:nvSpPr>
        <p:spPr>
          <a:xfrm>
            <a:off x="619507" y="3621545"/>
            <a:ext cx="1627094" cy="67941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DBaaS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CB7E3-E477-9449-A764-BACB8400358F}"/>
              </a:ext>
            </a:extLst>
          </p:cNvPr>
          <p:cNvSpPr/>
          <p:nvPr/>
        </p:nvSpPr>
        <p:spPr>
          <a:xfrm>
            <a:off x="619507" y="1931469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Modernized Apps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AE2F69-F742-0D45-AE7A-A50A01D9B988}"/>
              </a:ext>
            </a:extLst>
          </p:cNvPr>
          <p:cNvSpPr/>
          <p:nvPr/>
        </p:nvSpPr>
        <p:spPr>
          <a:xfrm>
            <a:off x="619507" y="2776507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IoT channel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A70034B-2BBD-724C-8467-5067FC593EFC}"/>
              </a:ext>
            </a:extLst>
          </p:cNvPr>
          <p:cNvSpPr/>
          <p:nvPr/>
        </p:nvSpPr>
        <p:spPr>
          <a:xfrm>
            <a:off x="227386" y="995130"/>
            <a:ext cx="2514591" cy="5286400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Provider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820C69-49F2-A840-A4CC-0BFA306177E0}"/>
              </a:ext>
            </a:extLst>
          </p:cNvPr>
          <p:cNvSpPr/>
          <p:nvPr/>
        </p:nvSpPr>
        <p:spPr>
          <a:xfrm>
            <a:off x="3027653" y="1972368"/>
            <a:ext cx="813547" cy="2095016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API Gateway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38F1A0-FEE0-4047-A980-F73497F09BD7}"/>
              </a:ext>
            </a:extLst>
          </p:cNvPr>
          <p:cNvSpPr/>
          <p:nvPr/>
        </p:nvSpPr>
        <p:spPr>
          <a:xfrm>
            <a:off x="3929270" y="3603903"/>
            <a:ext cx="4691636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Event Backbone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46F6F4-9A8C-3840-9595-264F757F67A7}"/>
              </a:ext>
            </a:extLst>
          </p:cNvPr>
          <p:cNvSpPr/>
          <p:nvPr/>
        </p:nvSpPr>
        <p:spPr>
          <a:xfrm>
            <a:off x="9281784" y="3870075"/>
            <a:ext cx="162709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 Lake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5ADAA-8167-F94B-A8DA-4FBD295EEBD3}"/>
              </a:ext>
            </a:extLst>
          </p:cNvPr>
          <p:cNvSpPr/>
          <p:nvPr/>
        </p:nvSpPr>
        <p:spPr>
          <a:xfrm>
            <a:off x="6802663" y="2478001"/>
            <a:ext cx="1439320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Microservices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C5F059-C34B-284B-B346-5B99A8780DBA}"/>
              </a:ext>
            </a:extLst>
          </p:cNvPr>
          <p:cNvSpPr/>
          <p:nvPr/>
        </p:nvSpPr>
        <p:spPr>
          <a:xfrm>
            <a:off x="5342086" y="2465122"/>
            <a:ext cx="135467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Functions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2D4B4F-3874-7F47-9B4F-283EE9A84DF6}"/>
              </a:ext>
            </a:extLst>
          </p:cNvPr>
          <p:cNvSpPr/>
          <p:nvPr/>
        </p:nvSpPr>
        <p:spPr>
          <a:xfrm>
            <a:off x="3926718" y="2465897"/>
            <a:ext cx="1354674" cy="5916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Microservice with  Agile Integration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A37546-8E32-5A4D-8A8E-4F6334D414EF}"/>
              </a:ext>
            </a:extLst>
          </p:cNvPr>
          <p:cNvSpPr/>
          <p:nvPr/>
        </p:nvSpPr>
        <p:spPr>
          <a:xfrm>
            <a:off x="9268909" y="1624926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System of Records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C7542A-1057-254A-907B-D861B5AC17CD}"/>
              </a:ext>
            </a:extLst>
          </p:cNvPr>
          <p:cNvSpPr/>
          <p:nvPr/>
        </p:nvSpPr>
        <p:spPr>
          <a:xfrm>
            <a:off x="9294254" y="2396257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Transactional Systems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FC64FB5-B5AD-DB4C-8994-67B02E3E30A7}"/>
              </a:ext>
            </a:extLst>
          </p:cNvPr>
          <p:cNvSpPr/>
          <p:nvPr/>
        </p:nvSpPr>
        <p:spPr>
          <a:xfrm>
            <a:off x="2897746" y="1214073"/>
            <a:ext cx="5997735" cy="3827763"/>
          </a:xfrm>
          <a:prstGeom prst="roundRect">
            <a:avLst>
              <a:gd name="adj" fmla="val 2992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 Orchestration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DBF445-834B-1644-BF03-08B79DA1E62B}"/>
              </a:ext>
            </a:extLst>
          </p:cNvPr>
          <p:cNvSpPr/>
          <p:nvPr/>
        </p:nvSpPr>
        <p:spPr>
          <a:xfrm>
            <a:off x="9294254" y="3154987"/>
            <a:ext cx="1627094" cy="591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Legacy App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6E1F3E-8239-7545-9B89-00B2388321C3}"/>
              </a:ext>
            </a:extLst>
          </p:cNvPr>
          <p:cNvSpPr/>
          <p:nvPr/>
        </p:nvSpPr>
        <p:spPr>
          <a:xfrm>
            <a:off x="619507" y="5295205"/>
            <a:ext cx="1627094" cy="73672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AI Cloud Services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655208-E084-554B-85C6-ED92AEEEAD73}"/>
              </a:ext>
            </a:extLst>
          </p:cNvPr>
          <p:cNvSpPr/>
          <p:nvPr/>
        </p:nvSpPr>
        <p:spPr>
          <a:xfrm>
            <a:off x="619507" y="1303292"/>
            <a:ext cx="1627094" cy="3748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SaaS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8B7C71-33A6-714F-BA20-6A2252F45F8B}"/>
              </a:ext>
            </a:extLst>
          </p:cNvPr>
          <p:cNvSpPr/>
          <p:nvPr/>
        </p:nvSpPr>
        <p:spPr>
          <a:xfrm>
            <a:off x="9164347" y="997119"/>
            <a:ext cx="2143304" cy="5267626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On-premise Data Center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51F0051-D5FF-D340-A739-A6D2F9036241}"/>
              </a:ext>
            </a:extLst>
          </p:cNvPr>
          <p:cNvSpPr/>
          <p:nvPr/>
        </p:nvSpPr>
        <p:spPr>
          <a:xfrm>
            <a:off x="2827495" y="978345"/>
            <a:ext cx="6213474" cy="5286400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or On-Premise Data Center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BFB9CC-6200-3345-A950-DB97D4B04055}"/>
              </a:ext>
            </a:extLst>
          </p:cNvPr>
          <p:cNvSpPr/>
          <p:nvPr/>
        </p:nvSpPr>
        <p:spPr>
          <a:xfrm>
            <a:off x="3911451" y="3133132"/>
            <a:ext cx="4691636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Messaging Queue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23D712-2299-8947-B52A-9B0A8EFC339E}"/>
              </a:ext>
            </a:extLst>
          </p:cNvPr>
          <p:cNvSpPr/>
          <p:nvPr/>
        </p:nvSpPr>
        <p:spPr>
          <a:xfrm>
            <a:off x="3928524" y="4089676"/>
            <a:ext cx="4674563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High speed – high volume file transfer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D7C5C5-999F-E243-A286-DF6A62F84B12}"/>
              </a:ext>
            </a:extLst>
          </p:cNvPr>
          <p:cNvSpPr/>
          <p:nvPr/>
        </p:nvSpPr>
        <p:spPr>
          <a:xfrm>
            <a:off x="3928524" y="1972368"/>
            <a:ext cx="4313459" cy="402470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APIs </a:t>
            </a:r>
          </a:p>
        </p:txBody>
      </p:sp>
    </p:spTree>
    <p:extLst>
      <p:ext uri="{BB962C8B-B14F-4D97-AF65-F5344CB8AC3E}">
        <p14:creationId xmlns:p14="http://schemas.microsoft.com/office/powerpoint/2010/main" val="1797596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91F0-5F5A-024B-9AB3-82538EA7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125846"/>
            <a:ext cx="10993967" cy="342900"/>
          </a:xfrm>
        </p:spPr>
        <p:txBody>
          <a:bodyPr/>
          <a:lstStyle/>
          <a:p>
            <a:r>
              <a:rPr lang="en-US" dirty="0"/>
              <a:t>ADS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C81BE9-47C6-2E4B-A85F-02B6E9FAE0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9F3A93-983B-C442-ACB2-1D3C2DF02FAE}"/>
              </a:ext>
            </a:extLst>
          </p:cNvPr>
          <p:cNvSpPr/>
          <p:nvPr/>
        </p:nvSpPr>
        <p:spPr>
          <a:xfrm>
            <a:off x="4641447" y="984370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Decision Designer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0B5100-9FC1-5246-A30E-DD2E227B6910}"/>
              </a:ext>
            </a:extLst>
          </p:cNvPr>
          <p:cNvSpPr/>
          <p:nvPr/>
        </p:nvSpPr>
        <p:spPr>
          <a:xfrm>
            <a:off x="277353" y="841625"/>
            <a:ext cx="5997735" cy="3827763"/>
          </a:xfrm>
          <a:prstGeom prst="roundRect">
            <a:avLst>
              <a:gd name="adj" fmla="val 2992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 Orchestration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109B89-C21A-0C45-BA8E-38DA913A240F}"/>
              </a:ext>
            </a:extLst>
          </p:cNvPr>
          <p:cNvSpPr/>
          <p:nvPr/>
        </p:nvSpPr>
        <p:spPr>
          <a:xfrm>
            <a:off x="153743" y="729975"/>
            <a:ext cx="6213474" cy="5286400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or On-Premise Data Center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414214-4EE5-AF46-953D-5609BB9ED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122" y="4781038"/>
            <a:ext cx="622300" cy="55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F6022-4B01-5343-B423-8C91DCE8E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78" y="3518704"/>
            <a:ext cx="349276" cy="4516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B9F69B-26D4-044C-82BA-5B135C64AD76}"/>
              </a:ext>
            </a:extLst>
          </p:cNvPr>
          <p:cNvSpPr/>
          <p:nvPr/>
        </p:nvSpPr>
        <p:spPr>
          <a:xfrm>
            <a:off x="1425614" y="195857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Embedded build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2014A-DC82-4A4A-B599-036F158E3F6E}"/>
              </a:ext>
            </a:extLst>
          </p:cNvPr>
          <p:cNvSpPr/>
          <p:nvPr/>
        </p:nvSpPr>
        <p:spPr>
          <a:xfrm>
            <a:off x="424378" y="5090522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Business Automation Studio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4F9DA-C03A-CE48-8F4A-CDE52FDB86E6}"/>
              </a:ext>
            </a:extLst>
          </p:cNvPr>
          <p:cNvSpPr/>
          <p:nvPr/>
        </p:nvSpPr>
        <p:spPr>
          <a:xfrm>
            <a:off x="4528928" y="2755506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Decision runtime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564780-DF20-2942-B672-E66FF79C2B3B}"/>
              </a:ext>
            </a:extLst>
          </p:cNvPr>
          <p:cNvSpPr/>
          <p:nvPr/>
        </p:nvSpPr>
        <p:spPr>
          <a:xfrm>
            <a:off x="495123" y="1040245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Machine Learning Predict</a:t>
            </a:r>
          </a:p>
        </p:txBody>
      </p:sp>
    </p:spTree>
    <p:extLst>
      <p:ext uri="{BB962C8B-B14F-4D97-AF65-F5344CB8AC3E}">
        <p14:creationId xmlns:p14="http://schemas.microsoft.com/office/powerpoint/2010/main" val="3806424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91F0-5F5A-024B-9AB3-82538EA7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44" y="247652"/>
            <a:ext cx="10993967" cy="342900"/>
          </a:xfrm>
        </p:spPr>
        <p:txBody>
          <a:bodyPr/>
          <a:lstStyle/>
          <a:p>
            <a:r>
              <a:rPr lang="en-US" dirty="0"/>
              <a:t>KAR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412286E-D559-6240-864B-B67AC135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86" y="1447800"/>
            <a:ext cx="4648114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KAR runtime makes it easy to </a:t>
            </a:r>
            <a:r>
              <a:rPr lang="en-US" sz="1600" i="1" dirty="0"/>
              <a:t>develop</a:t>
            </a:r>
            <a:r>
              <a:rPr lang="en-US" sz="1600" dirty="0"/>
              <a:t> and </a:t>
            </a:r>
            <a:r>
              <a:rPr lang="en-US" sz="1600" i="1" dirty="0"/>
              <a:t>run</a:t>
            </a:r>
            <a:r>
              <a:rPr lang="en-US" sz="1600" dirty="0"/>
              <a:t> stateful, scalable, resilient applications for the </a:t>
            </a:r>
            <a:r>
              <a:rPr lang="en-US" sz="1600" i="1" dirty="0"/>
              <a:t>hybrid cloud</a:t>
            </a:r>
            <a:r>
              <a:rPr lang="en-US" sz="1600" dirty="0"/>
              <a:t> that combine microservices and managed services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Persist states in Redis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Leverage Kafka for asynchronous communication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Integrate with source and sink via Camel connectors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KAR mesh can spread between environments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C81BE9-47C6-2E4B-A85F-02B6E9FAE0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109B89-C21A-0C45-BA8E-38DA913A240F}"/>
              </a:ext>
            </a:extLst>
          </p:cNvPr>
          <p:cNvSpPr/>
          <p:nvPr/>
        </p:nvSpPr>
        <p:spPr>
          <a:xfrm>
            <a:off x="153743" y="729975"/>
            <a:ext cx="6629442" cy="5747022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Cloud or On-Premise Data Center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B9F69B-26D4-044C-82BA-5B135C64AD76}"/>
              </a:ext>
            </a:extLst>
          </p:cNvPr>
          <p:cNvSpPr/>
          <p:nvPr/>
        </p:nvSpPr>
        <p:spPr>
          <a:xfrm>
            <a:off x="495122" y="3077554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Service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564780-DF20-2942-B672-E66FF79C2B3B}"/>
              </a:ext>
            </a:extLst>
          </p:cNvPr>
          <p:cNvSpPr/>
          <p:nvPr/>
        </p:nvSpPr>
        <p:spPr>
          <a:xfrm>
            <a:off x="495122" y="246952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KAR runtime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016FF9-C72C-C640-A1EA-BF3B19420147}"/>
              </a:ext>
            </a:extLst>
          </p:cNvPr>
          <p:cNvSpPr/>
          <p:nvPr/>
        </p:nvSpPr>
        <p:spPr>
          <a:xfrm>
            <a:off x="306143" y="2392916"/>
            <a:ext cx="1838541" cy="1426615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D442285-0C09-BF42-B05C-E809426B9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98" y="1224278"/>
            <a:ext cx="555458" cy="555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Free Redis Icon of Flat style - Available in SVG, PNG, EPS, AI &amp; Icon fonts">
            <a:extLst>
              <a:ext uri="{FF2B5EF4-FFF2-40B4-BE49-F238E27FC236}">
                <a16:creationId xmlns:a16="http://schemas.microsoft.com/office/drawing/2014/main" id="{ECF5C2C2-902F-B44D-9BDF-C2CF5557C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429" y="1102334"/>
            <a:ext cx="864985" cy="86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3499D7B-869B-2E4D-A044-7A92AD06D016}"/>
              </a:ext>
            </a:extLst>
          </p:cNvPr>
          <p:cNvSpPr/>
          <p:nvPr/>
        </p:nvSpPr>
        <p:spPr>
          <a:xfrm>
            <a:off x="2859952" y="3077554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Service 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D13CD5-C2C8-164F-B1E5-CEB15CFF7E37}"/>
              </a:ext>
            </a:extLst>
          </p:cNvPr>
          <p:cNvSpPr/>
          <p:nvPr/>
        </p:nvSpPr>
        <p:spPr>
          <a:xfrm>
            <a:off x="2859952" y="246952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KAR runtime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A807C95-321F-E24A-9291-707FB0D29C0F}"/>
              </a:ext>
            </a:extLst>
          </p:cNvPr>
          <p:cNvSpPr/>
          <p:nvPr/>
        </p:nvSpPr>
        <p:spPr>
          <a:xfrm>
            <a:off x="2670973" y="2392916"/>
            <a:ext cx="1838541" cy="1426615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E0BE9F-E9F0-5740-9C1B-509B432519A6}"/>
              </a:ext>
            </a:extLst>
          </p:cNvPr>
          <p:cNvSpPr/>
          <p:nvPr/>
        </p:nvSpPr>
        <p:spPr>
          <a:xfrm>
            <a:off x="4893979" y="3077554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Service app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CD7DEB-6217-B048-B728-8EA138E2B44B}"/>
              </a:ext>
            </a:extLst>
          </p:cNvPr>
          <p:cNvSpPr/>
          <p:nvPr/>
        </p:nvSpPr>
        <p:spPr>
          <a:xfrm>
            <a:off x="4893979" y="246952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KAR runtime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61FEE96-2D30-034B-85DB-258DAB5C99E4}"/>
              </a:ext>
            </a:extLst>
          </p:cNvPr>
          <p:cNvSpPr/>
          <p:nvPr/>
        </p:nvSpPr>
        <p:spPr>
          <a:xfrm>
            <a:off x="4705000" y="2392916"/>
            <a:ext cx="1838541" cy="1426615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1028" name="Picture 4" descr="Home - Apache Camel">
            <a:extLst>
              <a:ext uri="{FF2B5EF4-FFF2-40B4-BE49-F238E27FC236}">
                <a16:creationId xmlns:a16="http://schemas.microsoft.com/office/drawing/2014/main" id="{06FC9BC0-7FBD-BE44-A83B-FBADDE437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2" y="4473822"/>
            <a:ext cx="449628" cy="44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06A4BAD-EE6C-7446-B03E-7ED1CA616CC2}"/>
              </a:ext>
            </a:extLst>
          </p:cNvPr>
          <p:cNvSpPr/>
          <p:nvPr/>
        </p:nvSpPr>
        <p:spPr>
          <a:xfrm>
            <a:off x="303126" y="4421797"/>
            <a:ext cx="1838541" cy="1426615"/>
          </a:xfrm>
          <a:prstGeom prst="roundRect">
            <a:avLst>
              <a:gd name="adj" fmla="val 299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Container</a:t>
            </a:r>
            <a:endParaRPr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B85D14-9CB9-5543-9197-507141A94653}"/>
              </a:ext>
            </a:extLst>
          </p:cNvPr>
          <p:cNvSpPr/>
          <p:nvPr/>
        </p:nvSpPr>
        <p:spPr>
          <a:xfrm>
            <a:off x="495120" y="5122621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Notifier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431D3E-542B-F246-81EA-760B0F299904}"/>
              </a:ext>
            </a:extLst>
          </p:cNvPr>
          <p:cNvSpPr/>
          <p:nvPr/>
        </p:nvSpPr>
        <p:spPr>
          <a:xfrm>
            <a:off x="495119" y="4479342"/>
            <a:ext cx="1454551" cy="438587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606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E68C-850A-9D46-A3BA-FA631A9F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Tekton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B5E3E-7475-7F49-8B70-FB10F0950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DD17F8-933F-E340-9188-FE1E777184E1}"/>
              </a:ext>
            </a:extLst>
          </p:cNvPr>
          <p:cNvSpPr/>
          <p:nvPr/>
        </p:nvSpPr>
        <p:spPr>
          <a:xfrm>
            <a:off x="8111924" y="2468177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50E6B-DC04-FF43-A259-5C27FEFB2553}"/>
              </a:ext>
            </a:extLst>
          </p:cNvPr>
          <p:cNvSpPr/>
          <p:nvPr/>
        </p:nvSpPr>
        <p:spPr>
          <a:xfrm>
            <a:off x="5585281" y="2468178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Pipeline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3F49DF-30FE-2248-A757-D7DF274F9F4A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7039832" y="2687471"/>
            <a:ext cx="10720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8D8BFF4-08F9-E346-9C61-30283FADD3B3}"/>
              </a:ext>
            </a:extLst>
          </p:cNvPr>
          <p:cNvSpPr/>
          <p:nvPr/>
        </p:nvSpPr>
        <p:spPr>
          <a:xfrm>
            <a:off x="2855869" y="2468176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PipelineRun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BF425-A3D9-DC40-8274-0A9B415A95F7}"/>
              </a:ext>
            </a:extLst>
          </p:cNvPr>
          <p:cNvSpPr txBox="1"/>
          <p:nvPr/>
        </p:nvSpPr>
        <p:spPr>
          <a:xfrm>
            <a:off x="7730836" y="234418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9FC251-8D66-8743-9A05-C637ACF00D2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321960" y="2687470"/>
            <a:ext cx="1263321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6D1676E-BCB3-614B-8FA7-C8B7825FD427}"/>
              </a:ext>
            </a:extLst>
          </p:cNvPr>
          <p:cNvSpPr/>
          <p:nvPr/>
        </p:nvSpPr>
        <p:spPr>
          <a:xfrm>
            <a:off x="2867409" y="3865419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PipelineResource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C4772D-9979-2345-B214-5A5D61169266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3583145" y="2906763"/>
            <a:ext cx="11540" cy="958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9C8853-61A2-3B4E-8045-56334F50CCA7}"/>
              </a:ext>
            </a:extLst>
          </p:cNvPr>
          <p:cNvSpPr txBox="1"/>
          <p:nvPr/>
        </p:nvSpPr>
        <p:spPr>
          <a:xfrm>
            <a:off x="3594684" y="351002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0714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3BBB25-745E-2E4F-8041-D4B677779C1F}"/>
              </a:ext>
            </a:extLst>
          </p:cNvPr>
          <p:cNvGrpSpPr/>
          <p:nvPr/>
        </p:nvGrpSpPr>
        <p:grpSpPr>
          <a:xfrm>
            <a:off x="9258181" y="3377753"/>
            <a:ext cx="963142" cy="657237"/>
            <a:chOff x="8616636" y="-1755543"/>
            <a:chExt cx="963142" cy="6572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F7A769-4350-1C4E-98A7-3DD1C8F7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" name="Shape 264">
              <a:extLst>
                <a:ext uri="{FF2B5EF4-FFF2-40B4-BE49-F238E27FC236}">
                  <a16:creationId xmlns:a16="http://schemas.microsoft.com/office/drawing/2014/main" id="{A6E1E22E-0617-594E-A182-ECB2A5A7C1D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9A1A6-B9CA-C847-B190-EECB6117FC27}"/>
              </a:ext>
            </a:extLst>
          </p:cNvPr>
          <p:cNvGrpSpPr/>
          <p:nvPr/>
        </p:nvGrpSpPr>
        <p:grpSpPr>
          <a:xfrm>
            <a:off x="8517529" y="4480141"/>
            <a:ext cx="548640" cy="785180"/>
            <a:chOff x="7390429" y="-1789102"/>
            <a:chExt cx="548640" cy="7851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5BEFB3-FE7E-F043-AEC7-C1CE5B92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9DC71FBF-7EF6-324B-A4C3-39C2E9CE289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47EA9-5E77-5243-8BB0-8518362AEF02}"/>
              </a:ext>
            </a:extLst>
          </p:cNvPr>
          <p:cNvSpPr/>
          <p:nvPr/>
        </p:nvSpPr>
        <p:spPr>
          <a:xfrm>
            <a:off x="5181600" y="3228456"/>
            <a:ext cx="5050836" cy="1953144"/>
          </a:xfrm>
          <a:custGeom>
            <a:avLst/>
            <a:gdLst>
              <a:gd name="connsiteX0" fmla="*/ 0 w 5050836"/>
              <a:gd name="connsiteY0" fmla="*/ 0 h 1953144"/>
              <a:gd name="connsiteX1" fmla="*/ 510696 w 5050836"/>
              <a:gd name="connsiteY1" fmla="*/ 0 h 1953144"/>
              <a:gd name="connsiteX2" fmla="*/ 920375 w 5050836"/>
              <a:gd name="connsiteY2" fmla="*/ 0 h 1953144"/>
              <a:gd name="connsiteX3" fmla="*/ 1582595 w 5050836"/>
              <a:gd name="connsiteY3" fmla="*/ 0 h 1953144"/>
              <a:gd name="connsiteX4" fmla="*/ 2093291 w 5050836"/>
              <a:gd name="connsiteY4" fmla="*/ 0 h 1953144"/>
              <a:gd name="connsiteX5" fmla="*/ 2603987 w 5050836"/>
              <a:gd name="connsiteY5" fmla="*/ 0 h 1953144"/>
              <a:gd name="connsiteX6" fmla="*/ 3266207 w 5050836"/>
              <a:gd name="connsiteY6" fmla="*/ 0 h 1953144"/>
              <a:gd name="connsiteX7" fmla="*/ 3726395 w 5050836"/>
              <a:gd name="connsiteY7" fmla="*/ 0 h 1953144"/>
              <a:gd name="connsiteX8" fmla="*/ 4388615 w 5050836"/>
              <a:gd name="connsiteY8" fmla="*/ 0 h 1953144"/>
              <a:gd name="connsiteX9" fmla="*/ 5050836 w 5050836"/>
              <a:gd name="connsiteY9" fmla="*/ 0 h 1953144"/>
              <a:gd name="connsiteX10" fmla="*/ 5050836 w 5050836"/>
              <a:gd name="connsiteY10" fmla="*/ 488286 h 1953144"/>
              <a:gd name="connsiteX11" fmla="*/ 5050836 w 5050836"/>
              <a:gd name="connsiteY11" fmla="*/ 976572 h 1953144"/>
              <a:gd name="connsiteX12" fmla="*/ 5050836 w 5050836"/>
              <a:gd name="connsiteY12" fmla="*/ 1484389 h 1953144"/>
              <a:gd name="connsiteX13" fmla="*/ 5050836 w 5050836"/>
              <a:gd name="connsiteY13" fmla="*/ 1953144 h 1953144"/>
              <a:gd name="connsiteX14" fmla="*/ 4489632 w 5050836"/>
              <a:gd name="connsiteY14" fmla="*/ 1953144 h 1953144"/>
              <a:gd name="connsiteX15" fmla="*/ 4029445 w 5050836"/>
              <a:gd name="connsiteY15" fmla="*/ 1953144 h 1953144"/>
              <a:gd name="connsiteX16" fmla="*/ 3468241 w 5050836"/>
              <a:gd name="connsiteY16" fmla="*/ 1953144 h 1953144"/>
              <a:gd name="connsiteX17" fmla="*/ 2806020 w 5050836"/>
              <a:gd name="connsiteY17" fmla="*/ 1953144 h 1953144"/>
              <a:gd name="connsiteX18" fmla="*/ 2244816 w 5050836"/>
              <a:gd name="connsiteY18" fmla="*/ 1953144 h 1953144"/>
              <a:gd name="connsiteX19" fmla="*/ 1835137 w 5050836"/>
              <a:gd name="connsiteY19" fmla="*/ 1953144 h 1953144"/>
              <a:gd name="connsiteX20" fmla="*/ 1374950 w 5050836"/>
              <a:gd name="connsiteY20" fmla="*/ 1953144 h 1953144"/>
              <a:gd name="connsiteX21" fmla="*/ 712729 w 5050836"/>
              <a:gd name="connsiteY21" fmla="*/ 1953144 h 1953144"/>
              <a:gd name="connsiteX22" fmla="*/ 0 w 5050836"/>
              <a:gd name="connsiteY22" fmla="*/ 1953144 h 1953144"/>
              <a:gd name="connsiteX23" fmla="*/ 0 w 5050836"/>
              <a:gd name="connsiteY23" fmla="*/ 1503921 h 1953144"/>
              <a:gd name="connsiteX24" fmla="*/ 0 w 5050836"/>
              <a:gd name="connsiteY24" fmla="*/ 1035166 h 1953144"/>
              <a:gd name="connsiteX25" fmla="*/ 0 w 5050836"/>
              <a:gd name="connsiteY25" fmla="*/ 605475 h 1953144"/>
              <a:gd name="connsiteX26" fmla="*/ 0 w 5050836"/>
              <a:gd name="connsiteY26" fmla="*/ 0 h 195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050836" h="1953144" extrusionOk="0">
                <a:moveTo>
                  <a:pt x="0" y="0"/>
                </a:moveTo>
                <a:cubicBezTo>
                  <a:pt x="110173" y="-24718"/>
                  <a:pt x="399452" y="59851"/>
                  <a:pt x="510696" y="0"/>
                </a:cubicBezTo>
                <a:cubicBezTo>
                  <a:pt x="621940" y="-59851"/>
                  <a:pt x="771976" y="31643"/>
                  <a:pt x="920375" y="0"/>
                </a:cubicBezTo>
                <a:cubicBezTo>
                  <a:pt x="1068774" y="-31643"/>
                  <a:pt x="1436317" y="76347"/>
                  <a:pt x="1582595" y="0"/>
                </a:cubicBezTo>
                <a:cubicBezTo>
                  <a:pt x="1728873" y="-76347"/>
                  <a:pt x="1945118" y="26481"/>
                  <a:pt x="2093291" y="0"/>
                </a:cubicBezTo>
                <a:cubicBezTo>
                  <a:pt x="2241464" y="-26481"/>
                  <a:pt x="2429632" y="11171"/>
                  <a:pt x="2603987" y="0"/>
                </a:cubicBezTo>
                <a:cubicBezTo>
                  <a:pt x="2778342" y="-11171"/>
                  <a:pt x="2989630" y="13015"/>
                  <a:pt x="3266207" y="0"/>
                </a:cubicBezTo>
                <a:cubicBezTo>
                  <a:pt x="3542784" y="-13015"/>
                  <a:pt x="3559931" y="28885"/>
                  <a:pt x="3726395" y="0"/>
                </a:cubicBezTo>
                <a:cubicBezTo>
                  <a:pt x="3892859" y="-28885"/>
                  <a:pt x="4249652" y="8489"/>
                  <a:pt x="4388615" y="0"/>
                </a:cubicBezTo>
                <a:cubicBezTo>
                  <a:pt x="4527578" y="-8489"/>
                  <a:pt x="4889077" y="45066"/>
                  <a:pt x="5050836" y="0"/>
                </a:cubicBezTo>
                <a:cubicBezTo>
                  <a:pt x="5071311" y="230322"/>
                  <a:pt x="5047862" y="255316"/>
                  <a:pt x="5050836" y="488286"/>
                </a:cubicBezTo>
                <a:cubicBezTo>
                  <a:pt x="5053810" y="721256"/>
                  <a:pt x="5022935" y="816907"/>
                  <a:pt x="5050836" y="976572"/>
                </a:cubicBezTo>
                <a:cubicBezTo>
                  <a:pt x="5078737" y="1136237"/>
                  <a:pt x="5019810" y="1271571"/>
                  <a:pt x="5050836" y="1484389"/>
                </a:cubicBezTo>
                <a:cubicBezTo>
                  <a:pt x="5081862" y="1697207"/>
                  <a:pt x="5007823" y="1758677"/>
                  <a:pt x="5050836" y="1953144"/>
                </a:cubicBezTo>
                <a:cubicBezTo>
                  <a:pt x="4928073" y="2014305"/>
                  <a:pt x="4652624" y="1937651"/>
                  <a:pt x="4489632" y="1953144"/>
                </a:cubicBezTo>
                <a:cubicBezTo>
                  <a:pt x="4326640" y="1968637"/>
                  <a:pt x="4258394" y="1940039"/>
                  <a:pt x="4029445" y="1953144"/>
                </a:cubicBezTo>
                <a:cubicBezTo>
                  <a:pt x="3800496" y="1966249"/>
                  <a:pt x="3727256" y="1901031"/>
                  <a:pt x="3468241" y="1953144"/>
                </a:cubicBezTo>
                <a:cubicBezTo>
                  <a:pt x="3209226" y="2005257"/>
                  <a:pt x="3069905" y="1949107"/>
                  <a:pt x="2806020" y="1953144"/>
                </a:cubicBezTo>
                <a:cubicBezTo>
                  <a:pt x="2542135" y="1957181"/>
                  <a:pt x="2458545" y="1891595"/>
                  <a:pt x="2244816" y="1953144"/>
                </a:cubicBezTo>
                <a:cubicBezTo>
                  <a:pt x="2031087" y="2014693"/>
                  <a:pt x="1956126" y="1916440"/>
                  <a:pt x="1835137" y="1953144"/>
                </a:cubicBezTo>
                <a:cubicBezTo>
                  <a:pt x="1714148" y="1989848"/>
                  <a:pt x="1529061" y="1926902"/>
                  <a:pt x="1374950" y="1953144"/>
                </a:cubicBezTo>
                <a:cubicBezTo>
                  <a:pt x="1220839" y="1979386"/>
                  <a:pt x="980179" y="1875838"/>
                  <a:pt x="712729" y="1953144"/>
                </a:cubicBezTo>
                <a:cubicBezTo>
                  <a:pt x="445279" y="2030450"/>
                  <a:pt x="192982" y="1926573"/>
                  <a:pt x="0" y="1953144"/>
                </a:cubicBezTo>
                <a:cubicBezTo>
                  <a:pt x="-15508" y="1778981"/>
                  <a:pt x="53890" y="1620240"/>
                  <a:pt x="0" y="1503921"/>
                </a:cubicBezTo>
                <a:cubicBezTo>
                  <a:pt x="-53890" y="1387602"/>
                  <a:pt x="27194" y="1239758"/>
                  <a:pt x="0" y="1035166"/>
                </a:cubicBezTo>
                <a:cubicBezTo>
                  <a:pt x="-27194" y="830575"/>
                  <a:pt x="12232" y="778430"/>
                  <a:pt x="0" y="605475"/>
                </a:cubicBezTo>
                <a:cubicBezTo>
                  <a:pt x="-12232" y="432520"/>
                  <a:pt x="7691" y="278885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us-west-1c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538065-7A7A-CF4E-A3E4-D90A872E7243}"/>
              </a:ext>
            </a:extLst>
          </p:cNvPr>
          <p:cNvGrpSpPr/>
          <p:nvPr/>
        </p:nvGrpSpPr>
        <p:grpSpPr>
          <a:xfrm>
            <a:off x="1086245" y="1423282"/>
            <a:ext cx="764759" cy="914604"/>
            <a:chOff x="10202840" y="-858415"/>
            <a:chExt cx="764759" cy="9146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CAC180-A41F-0946-B4FC-2DE2F8B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9BB06F19-843D-DF46-9E23-F1913F29C9DB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9DDECB-7302-3547-A188-DE79A592413E}"/>
              </a:ext>
            </a:extLst>
          </p:cNvPr>
          <p:cNvSpPr/>
          <p:nvPr/>
        </p:nvSpPr>
        <p:spPr>
          <a:xfrm>
            <a:off x="520307" y="1336349"/>
            <a:ext cx="1669740" cy="1001538"/>
          </a:xfrm>
          <a:custGeom>
            <a:avLst/>
            <a:gdLst>
              <a:gd name="connsiteX0" fmla="*/ 0 w 1669740"/>
              <a:gd name="connsiteY0" fmla="*/ 0 h 1001538"/>
              <a:gd name="connsiteX1" fmla="*/ 539883 w 1669740"/>
              <a:gd name="connsiteY1" fmla="*/ 0 h 1001538"/>
              <a:gd name="connsiteX2" fmla="*/ 1046370 w 1669740"/>
              <a:gd name="connsiteY2" fmla="*/ 0 h 1001538"/>
              <a:gd name="connsiteX3" fmla="*/ 1669740 w 1669740"/>
              <a:gd name="connsiteY3" fmla="*/ 0 h 1001538"/>
              <a:gd name="connsiteX4" fmla="*/ 1669740 w 1669740"/>
              <a:gd name="connsiteY4" fmla="*/ 490754 h 1001538"/>
              <a:gd name="connsiteX5" fmla="*/ 1669740 w 1669740"/>
              <a:gd name="connsiteY5" fmla="*/ 1001538 h 1001538"/>
              <a:gd name="connsiteX6" fmla="*/ 1146555 w 1669740"/>
              <a:gd name="connsiteY6" fmla="*/ 1001538 h 1001538"/>
              <a:gd name="connsiteX7" fmla="*/ 623370 w 1669740"/>
              <a:gd name="connsiteY7" fmla="*/ 1001538 h 1001538"/>
              <a:gd name="connsiteX8" fmla="*/ 0 w 1669740"/>
              <a:gd name="connsiteY8" fmla="*/ 1001538 h 1001538"/>
              <a:gd name="connsiteX9" fmla="*/ 0 w 1669740"/>
              <a:gd name="connsiteY9" fmla="*/ 530815 h 1001538"/>
              <a:gd name="connsiteX10" fmla="*/ 0 w 1669740"/>
              <a:gd name="connsiteY10" fmla="*/ 0 h 100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9740" h="1001538" extrusionOk="0">
                <a:moveTo>
                  <a:pt x="0" y="0"/>
                </a:moveTo>
                <a:cubicBezTo>
                  <a:pt x="233294" y="-64708"/>
                  <a:pt x="414647" y="24250"/>
                  <a:pt x="539883" y="0"/>
                </a:cubicBezTo>
                <a:cubicBezTo>
                  <a:pt x="665119" y="-24250"/>
                  <a:pt x="891008" y="4719"/>
                  <a:pt x="1046370" y="0"/>
                </a:cubicBezTo>
                <a:cubicBezTo>
                  <a:pt x="1201732" y="-4719"/>
                  <a:pt x="1380235" y="37531"/>
                  <a:pt x="1669740" y="0"/>
                </a:cubicBezTo>
                <a:cubicBezTo>
                  <a:pt x="1697994" y="168725"/>
                  <a:pt x="1629815" y="364633"/>
                  <a:pt x="1669740" y="490754"/>
                </a:cubicBezTo>
                <a:cubicBezTo>
                  <a:pt x="1709665" y="616875"/>
                  <a:pt x="1629383" y="808366"/>
                  <a:pt x="1669740" y="1001538"/>
                </a:cubicBezTo>
                <a:cubicBezTo>
                  <a:pt x="1427476" y="1027788"/>
                  <a:pt x="1301678" y="955805"/>
                  <a:pt x="1146555" y="1001538"/>
                </a:cubicBezTo>
                <a:cubicBezTo>
                  <a:pt x="991433" y="1047271"/>
                  <a:pt x="805422" y="991285"/>
                  <a:pt x="623370" y="1001538"/>
                </a:cubicBezTo>
                <a:cubicBezTo>
                  <a:pt x="441318" y="1011791"/>
                  <a:pt x="220296" y="936999"/>
                  <a:pt x="0" y="1001538"/>
                </a:cubicBezTo>
                <a:cubicBezTo>
                  <a:pt x="-30669" y="819676"/>
                  <a:pt x="39687" y="728321"/>
                  <a:pt x="0" y="530815"/>
                </a:cubicBezTo>
                <a:cubicBezTo>
                  <a:pt x="-39687" y="333309"/>
                  <a:pt x="19122" y="1953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7030A0"/>
                </a:solidFill>
              </a:rPr>
              <a:t>Account</a:t>
            </a:r>
            <a:endParaRPr sz="1100" dirty="0">
              <a:solidFill>
                <a:srgbClr val="7030A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EAC64A-B703-A44E-B55D-6A2322AC89D0}"/>
              </a:ext>
            </a:extLst>
          </p:cNvPr>
          <p:cNvGrpSpPr/>
          <p:nvPr/>
        </p:nvGrpSpPr>
        <p:grpSpPr>
          <a:xfrm>
            <a:off x="9166765" y="4135702"/>
            <a:ext cx="963142" cy="657237"/>
            <a:chOff x="8616636" y="-1755543"/>
            <a:chExt cx="963142" cy="65723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842A9E3-5C90-9A4B-A8E7-822CFA14C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9" name="Shape 264">
              <a:extLst>
                <a:ext uri="{FF2B5EF4-FFF2-40B4-BE49-F238E27FC236}">
                  <a16:creationId xmlns:a16="http://schemas.microsoft.com/office/drawing/2014/main" id="{72914A79-305D-1B4C-B9FD-10C60E83A19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60BFA-E58C-7947-A3CB-15E3B5DEA33A}"/>
              </a:ext>
            </a:extLst>
          </p:cNvPr>
          <p:cNvGrpSpPr/>
          <p:nvPr/>
        </p:nvGrpSpPr>
        <p:grpSpPr>
          <a:xfrm>
            <a:off x="2660362" y="3326247"/>
            <a:ext cx="548640" cy="787905"/>
            <a:chOff x="-774327" y="1676400"/>
            <a:chExt cx="548640" cy="7879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C18C56-3E2C-6944-832B-8ED000183C84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23" name="Shape 189">
                <a:extLst>
                  <a:ext uri="{FF2B5EF4-FFF2-40B4-BE49-F238E27FC236}">
                    <a16:creationId xmlns:a16="http://schemas.microsoft.com/office/drawing/2014/main" id="{4EE401EE-5035-A944-B8FE-6DCB65B74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4" name="_-02.png">
                <a:extLst>
                  <a:ext uri="{FF2B5EF4-FFF2-40B4-BE49-F238E27FC236}">
                    <a16:creationId xmlns:a16="http://schemas.microsoft.com/office/drawing/2014/main" id="{7F96CCF2-5332-974A-9560-8BE1195E219F}"/>
                  </a:ext>
                </a:extLst>
              </p:cNvPr>
              <p:cNvPicPr/>
              <p:nvPr/>
            </p:nvPicPr>
            <p:blipFill>
              <a:blip r:embed="rId5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8A4784D9-1CFF-9944-A555-9089907EC42F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23ABE09-83C7-0243-AB5C-20D1836955BF}"/>
              </a:ext>
            </a:extLst>
          </p:cNvPr>
          <p:cNvGrpSpPr/>
          <p:nvPr/>
        </p:nvGrpSpPr>
        <p:grpSpPr>
          <a:xfrm>
            <a:off x="3925839" y="3244046"/>
            <a:ext cx="699622" cy="825307"/>
            <a:chOff x="880696" y="1271104"/>
            <a:chExt cx="699622" cy="82530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3D3345A-0007-1E49-A831-E05FD5BFE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0696" y="1271104"/>
              <a:ext cx="699622" cy="640080"/>
            </a:xfrm>
            <a:prstGeom prst="rect">
              <a:avLst/>
            </a:prstGeom>
          </p:spPr>
        </p:pic>
        <p:sp>
          <p:nvSpPr>
            <p:cNvPr id="27" name="Shape 264">
              <a:extLst>
                <a:ext uri="{FF2B5EF4-FFF2-40B4-BE49-F238E27FC236}">
                  <a16:creationId xmlns:a16="http://schemas.microsoft.com/office/drawing/2014/main" id="{D904593C-ADDF-294C-9BB9-AA3542B7A275}"/>
                </a:ext>
              </a:extLst>
            </p:cNvPr>
            <p:cNvSpPr/>
            <p:nvPr/>
          </p:nvSpPr>
          <p:spPr>
            <a:xfrm>
              <a:off x="931519" y="1850190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EDGE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AF314B-B04C-4F4D-8298-331328591E4F}"/>
              </a:ext>
            </a:extLst>
          </p:cNvPr>
          <p:cNvGrpSpPr/>
          <p:nvPr/>
        </p:nvGrpSpPr>
        <p:grpSpPr>
          <a:xfrm>
            <a:off x="6076017" y="3368156"/>
            <a:ext cx="674062" cy="704229"/>
            <a:chOff x="4628967" y="4317112"/>
            <a:chExt cx="674062" cy="704229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75013D4-6DA2-FD48-BA79-7282BDB60596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875D5-6A58-D644-9AD7-1C39AEBA53A4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672962-D2A7-244F-91EA-54CE884708A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9C1017C-D867-4F4D-A5AF-004CE0515778}"/>
              </a:ext>
            </a:extLst>
          </p:cNvPr>
          <p:cNvSpPr/>
          <p:nvPr/>
        </p:nvSpPr>
        <p:spPr>
          <a:xfrm>
            <a:off x="5181600" y="2244729"/>
            <a:ext cx="5039724" cy="859617"/>
          </a:xfrm>
          <a:custGeom>
            <a:avLst/>
            <a:gdLst>
              <a:gd name="connsiteX0" fmla="*/ 0 w 5039724"/>
              <a:gd name="connsiteY0" fmla="*/ 0 h 859617"/>
              <a:gd name="connsiteX1" fmla="*/ 509572 w 5039724"/>
              <a:gd name="connsiteY1" fmla="*/ 0 h 859617"/>
              <a:gd name="connsiteX2" fmla="*/ 918350 w 5039724"/>
              <a:gd name="connsiteY2" fmla="*/ 0 h 859617"/>
              <a:gd name="connsiteX3" fmla="*/ 1579114 w 5039724"/>
              <a:gd name="connsiteY3" fmla="*/ 0 h 859617"/>
              <a:gd name="connsiteX4" fmla="*/ 2088686 w 5039724"/>
              <a:gd name="connsiteY4" fmla="*/ 0 h 859617"/>
              <a:gd name="connsiteX5" fmla="*/ 2598258 w 5039724"/>
              <a:gd name="connsiteY5" fmla="*/ 0 h 859617"/>
              <a:gd name="connsiteX6" fmla="*/ 3259022 w 5039724"/>
              <a:gd name="connsiteY6" fmla="*/ 0 h 859617"/>
              <a:gd name="connsiteX7" fmla="*/ 3718196 w 5039724"/>
              <a:gd name="connsiteY7" fmla="*/ 0 h 859617"/>
              <a:gd name="connsiteX8" fmla="*/ 4378960 w 5039724"/>
              <a:gd name="connsiteY8" fmla="*/ 0 h 859617"/>
              <a:gd name="connsiteX9" fmla="*/ 5039724 w 5039724"/>
              <a:gd name="connsiteY9" fmla="*/ 0 h 859617"/>
              <a:gd name="connsiteX10" fmla="*/ 5039724 w 5039724"/>
              <a:gd name="connsiteY10" fmla="*/ 429809 h 859617"/>
              <a:gd name="connsiteX11" fmla="*/ 5039724 w 5039724"/>
              <a:gd name="connsiteY11" fmla="*/ 859617 h 859617"/>
              <a:gd name="connsiteX12" fmla="*/ 4429357 w 5039724"/>
              <a:gd name="connsiteY12" fmla="*/ 859617 h 859617"/>
              <a:gd name="connsiteX13" fmla="*/ 3768594 w 5039724"/>
              <a:gd name="connsiteY13" fmla="*/ 859617 h 859617"/>
              <a:gd name="connsiteX14" fmla="*/ 3107830 w 5039724"/>
              <a:gd name="connsiteY14" fmla="*/ 859617 h 859617"/>
              <a:gd name="connsiteX15" fmla="*/ 2648655 w 5039724"/>
              <a:gd name="connsiteY15" fmla="*/ 859617 h 859617"/>
              <a:gd name="connsiteX16" fmla="*/ 2088686 w 5039724"/>
              <a:gd name="connsiteY16" fmla="*/ 859617 h 859617"/>
              <a:gd name="connsiteX17" fmla="*/ 1427922 w 5039724"/>
              <a:gd name="connsiteY17" fmla="*/ 859617 h 859617"/>
              <a:gd name="connsiteX18" fmla="*/ 867952 w 5039724"/>
              <a:gd name="connsiteY18" fmla="*/ 859617 h 859617"/>
              <a:gd name="connsiteX19" fmla="*/ 0 w 5039724"/>
              <a:gd name="connsiteY19" fmla="*/ 859617 h 859617"/>
              <a:gd name="connsiteX20" fmla="*/ 0 w 5039724"/>
              <a:gd name="connsiteY20" fmla="*/ 447001 h 859617"/>
              <a:gd name="connsiteX21" fmla="*/ 0 w 5039724"/>
              <a:gd name="connsiteY21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39724" h="859617" extrusionOk="0">
                <a:moveTo>
                  <a:pt x="0" y="0"/>
                </a:moveTo>
                <a:cubicBezTo>
                  <a:pt x="104398" y="-10671"/>
                  <a:pt x="291454" y="59019"/>
                  <a:pt x="509572" y="0"/>
                </a:cubicBezTo>
                <a:cubicBezTo>
                  <a:pt x="727690" y="-59019"/>
                  <a:pt x="819664" y="45896"/>
                  <a:pt x="918350" y="0"/>
                </a:cubicBezTo>
                <a:cubicBezTo>
                  <a:pt x="1017036" y="-45896"/>
                  <a:pt x="1428758" y="7850"/>
                  <a:pt x="1579114" y="0"/>
                </a:cubicBezTo>
                <a:cubicBezTo>
                  <a:pt x="1729470" y="-7850"/>
                  <a:pt x="1890314" y="49950"/>
                  <a:pt x="2088686" y="0"/>
                </a:cubicBezTo>
                <a:cubicBezTo>
                  <a:pt x="2287058" y="-49950"/>
                  <a:pt x="2379151" y="34935"/>
                  <a:pt x="2598258" y="0"/>
                </a:cubicBezTo>
                <a:cubicBezTo>
                  <a:pt x="2817365" y="-34935"/>
                  <a:pt x="3126158" y="27074"/>
                  <a:pt x="3259022" y="0"/>
                </a:cubicBezTo>
                <a:cubicBezTo>
                  <a:pt x="3391886" y="-27074"/>
                  <a:pt x="3610055" y="5030"/>
                  <a:pt x="3718196" y="0"/>
                </a:cubicBezTo>
                <a:cubicBezTo>
                  <a:pt x="3826337" y="-5030"/>
                  <a:pt x="4128747" y="11141"/>
                  <a:pt x="4378960" y="0"/>
                </a:cubicBezTo>
                <a:cubicBezTo>
                  <a:pt x="4629173" y="-11141"/>
                  <a:pt x="4799280" y="32700"/>
                  <a:pt x="5039724" y="0"/>
                </a:cubicBezTo>
                <a:cubicBezTo>
                  <a:pt x="5061330" y="88734"/>
                  <a:pt x="5004197" y="332223"/>
                  <a:pt x="5039724" y="429809"/>
                </a:cubicBezTo>
                <a:cubicBezTo>
                  <a:pt x="5075251" y="527395"/>
                  <a:pt x="5000779" y="769408"/>
                  <a:pt x="5039724" y="859617"/>
                </a:cubicBezTo>
                <a:cubicBezTo>
                  <a:pt x="4838363" y="893715"/>
                  <a:pt x="4671457" y="799184"/>
                  <a:pt x="4429357" y="859617"/>
                </a:cubicBezTo>
                <a:cubicBezTo>
                  <a:pt x="4187257" y="920050"/>
                  <a:pt x="4056545" y="805964"/>
                  <a:pt x="3768594" y="859617"/>
                </a:cubicBezTo>
                <a:cubicBezTo>
                  <a:pt x="3480643" y="913270"/>
                  <a:pt x="3300134" y="856260"/>
                  <a:pt x="3107830" y="859617"/>
                </a:cubicBezTo>
                <a:cubicBezTo>
                  <a:pt x="2915526" y="862974"/>
                  <a:pt x="2805835" y="848902"/>
                  <a:pt x="2648655" y="859617"/>
                </a:cubicBezTo>
                <a:cubicBezTo>
                  <a:pt x="2491476" y="870332"/>
                  <a:pt x="2257462" y="837184"/>
                  <a:pt x="2088686" y="859617"/>
                </a:cubicBezTo>
                <a:cubicBezTo>
                  <a:pt x="1919910" y="882050"/>
                  <a:pt x="1676942" y="788593"/>
                  <a:pt x="1427922" y="859617"/>
                </a:cubicBezTo>
                <a:cubicBezTo>
                  <a:pt x="1178902" y="930641"/>
                  <a:pt x="1004345" y="816761"/>
                  <a:pt x="867952" y="859617"/>
                </a:cubicBezTo>
                <a:cubicBezTo>
                  <a:pt x="731559" y="902473"/>
                  <a:pt x="296107" y="831487"/>
                  <a:pt x="0" y="859617"/>
                </a:cubicBezTo>
                <a:cubicBezTo>
                  <a:pt x="-17440" y="682781"/>
                  <a:pt x="6325" y="553727"/>
                  <a:pt x="0" y="447001"/>
                </a:cubicBezTo>
                <a:cubicBezTo>
                  <a:pt x="-6325" y="340275"/>
                  <a:pt x="45105" y="905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86889-4834-5E4D-81B3-C0A7D0AD8E35}"/>
              </a:ext>
            </a:extLst>
          </p:cNvPr>
          <p:cNvGrpSpPr/>
          <p:nvPr/>
        </p:nvGrpSpPr>
        <p:grpSpPr>
          <a:xfrm>
            <a:off x="9252122" y="2312821"/>
            <a:ext cx="963142" cy="657237"/>
            <a:chOff x="8616636" y="-1755543"/>
            <a:chExt cx="963142" cy="65723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6167C74-987A-8A4A-8CFC-72B458AC1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8" name="Shape 264">
              <a:extLst>
                <a:ext uri="{FF2B5EF4-FFF2-40B4-BE49-F238E27FC236}">
                  <a16:creationId xmlns:a16="http://schemas.microsoft.com/office/drawing/2014/main" id="{551F8E4A-2DF3-364B-9F05-777C89DC236D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1AD684E-F40D-1844-A57E-591F937F44C3}"/>
              </a:ext>
            </a:extLst>
          </p:cNvPr>
          <p:cNvCxnSpPr>
            <a:stCxn id="31" idx="0"/>
            <a:endCxn id="37" idx="1"/>
          </p:cNvCxnSpPr>
          <p:nvPr/>
        </p:nvCxnSpPr>
        <p:spPr>
          <a:xfrm flipV="1">
            <a:off x="6564642" y="2587141"/>
            <a:ext cx="2888672" cy="982767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058B82E-5093-6F48-A584-CD2FD2F0D881}"/>
              </a:ext>
            </a:extLst>
          </p:cNvPr>
          <p:cNvCxnSpPr>
            <a:cxnSpLocks/>
            <a:stCxn id="31" idx="0"/>
            <a:endCxn id="7" idx="1"/>
          </p:cNvCxnSpPr>
          <p:nvPr/>
        </p:nvCxnSpPr>
        <p:spPr>
          <a:xfrm>
            <a:off x="6564642" y="3569908"/>
            <a:ext cx="2894731" cy="82165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D487344D-DF61-E547-A1DB-0AE2BBCA01E2}"/>
              </a:ext>
            </a:extLst>
          </p:cNvPr>
          <p:cNvCxnSpPr>
            <a:cxnSpLocks/>
            <a:stCxn id="31" idx="0"/>
            <a:endCxn id="18" idx="1"/>
          </p:cNvCxnSpPr>
          <p:nvPr/>
        </p:nvCxnSpPr>
        <p:spPr>
          <a:xfrm>
            <a:off x="6564642" y="3569908"/>
            <a:ext cx="2803315" cy="840114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78D414B-9658-2449-8665-693A0D55023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147596" y="3564086"/>
            <a:ext cx="778243" cy="8106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E3BA750-C0F1-EA4E-9595-78F9258A4368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625461" y="3564086"/>
            <a:ext cx="1348130" cy="8107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159E3D-DDD4-AF48-8305-8F1FE7746546}"/>
              </a:ext>
            </a:extLst>
          </p:cNvPr>
          <p:cNvGrpSpPr/>
          <p:nvPr/>
        </p:nvGrpSpPr>
        <p:grpSpPr>
          <a:xfrm>
            <a:off x="6091561" y="4132577"/>
            <a:ext cx="548640" cy="785180"/>
            <a:chOff x="7390429" y="-1789102"/>
            <a:chExt cx="548640" cy="78518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3C6D86F-000D-4A44-B75E-D7280070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58" name="Shape 264">
              <a:extLst>
                <a:ext uri="{FF2B5EF4-FFF2-40B4-BE49-F238E27FC236}">
                  <a16:creationId xmlns:a16="http://schemas.microsoft.com/office/drawing/2014/main" id="{EB53B36A-0845-184A-B8F1-0997E738B21A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D429824-9650-5547-8FEA-EB3056358EDA}"/>
              </a:ext>
            </a:extLst>
          </p:cNvPr>
          <p:cNvSpPr/>
          <p:nvPr/>
        </p:nvSpPr>
        <p:spPr>
          <a:xfrm>
            <a:off x="5181600" y="1314537"/>
            <a:ext cx="5033664" cy="859617"/>
          </a:xfrm>
          <a:custGeom>
            <a:avLst/>
            <a:gdLst>
              <a:gd name="connsiteX0" fmla="*/ 0 w 5033664"/>
              <a:gd name="connsiteY0" fmla="*/ 0 h 859617"/>
              <a:gd name="connsiteX1" fmla="*/ 508959 w 5033664"/>
              <a:gd name="connsiteY1" fmla="*/ 0 h 859617"/>
              <a:gd name="connsiteX2" fmla="*/ 917245 w 5033664"/>
              <a:gd name="connsiteY2" fmla="*/ 0 h 859617"/>
              <a:gd name="connsiteX3" fmla="*/ 1577215 w 5033664"/>
              <a:gd name="connsiteY3" fmla="*/ 0 h 859617"/>
              <a:gd name="connsiteX4" fmla="*/ 2086174 w 5033664"/>
              <a:gd name="connsiteY4" fmla="*/ 0 h 859617"/>
              <a:gd name="connsiteX5" fmla="*/ 2595133 w 5033664"/>
              <a:gd name="connsiteY5" fmla="*/ 0 h 859617"/>
              <a:gd name="connsiteX6" fmla="*/ 3255103 w 5033664"/>
              <a:gd name="connsiteY6" fmla="*/ 0 h 859617"/>
              <a:gd name="connsiteX7" fmla="*/ 3713725 w 5033664"/>
              <a:gd name="connsiteY7" fmla="*/ 0 h 859617"/>
              <a:gd name="connsiteX8" fmla="*/ 4373695 w 5033664"/>
              <a:gd name="connsiteY8" fmla="*/ 0 h 859617"/>
              <a:gd name="connsiteX9" fmla="*/ 5033664 w 5033664"/>
              <a:gd name="connsiteY9" fmla="*/ 0 h 859617"/>
              <a:gd name="connsiteX10" fmla="*/ 5033664 w 5033664"/>
              <a:gd name="connsiteY10" fmla="*/ 429809 h 859617"/>
              <a:gd name="connsiteX11" fmla="*/ 5033664 w 5033664"/>
              <a:gd name="connsiteY11" fmla="*/ 859617 h 859617"/>
              <a:gd name="connsiteX12" fmla="*/ 4424031 w 5033664"/>
              <a:gd name="connsiteY12" fmla="*/ 859617 h 859617"/>
              <a:gd name="connsiteX13" fmla="*/ 3764062 w 5033664"/>
              <a:gd name="connsiteY13" fmla="*/ 859617 h 859617"/>
              <a:gd name="connsiteX14" fmla="*/ 3104093 w 5033664"/>
              <a:gd name="connsiteY14" fmla="*/ 859617 h 859617"/>
              <a:gd name="connsiteX15" fmla="*/ 2645470 w 5033664"/>
              <a:gd name="connsiteY15" fmla="*/ 859617 h 859617"/>
              <a:gd name="connsiteX16" fmla="*/ 2086174 w 5033664"/>
              <a:gd name="connsiteY16" fmla="*/ 859617 h 859617"/>
              <a:gd name="connsiteX17" fmla="*/ 1426205 w 5033664"/>
              <a:gd name="connsiteY17" fmla="*/ 859617 h 859617"/>
              <a:gd name="connsiteX18" fmla="*/ 866909 w 5033664"/>
              <a:gd name="connsiteY18" fmla="*/ 859617 h 859617"/>
              <a:gd name="connsiteX19" fmla="*/ 0 w 5033664"/>
              <a:gd name="connsiteY19" fmla="*/ 859617 h 859617"/>
              <a:gd name="connsiteX20" fmla="*/ 0 w 5033664"/>
              <a:gd name="connsiteY20" fmla="*/ 447001 h 859617"/>
              <a:gd name="connsiteX21" fmla="*/ 0 w 5033664"/>
              <a:gd name="connsiteY21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33664" h="859617" extrusionOk="0">
                <a:moveTo>
                  <a:pt x="0" y="0"/>
                </a:moveTo>
                <a:cubicBezTo>
                  <a:pt x="231069" y="-2800"/>
                  <a:pt x="405649" y="30139"/>
                  <a:pt x="508959" y="0"/>
                </a:cubicBezTo>
                <a:cubicBezTo>
                  <a:pt x="612269" y="-30139"/>
                  <a:pt x="751587" y="15953"/>
                  <a:pt x="917245" y="0"/>
                </a:cubicBezTo>
                <a:cubicBezTo>
                  <a:pt x="1082903" y="-15953"/>
                  <a:pt x="1286478" y="48342"/>
                  <a:pt x="1577215" y="0"/>
                </a:cubicBezTo>
                <a:cubicBezTo>
                  <a:pt x="1867952" y="-48342"/>
                  <a:pt x="1935538" y="1674"/>
                  <a:pt x="2086174" y="0"/>
                </a:cubicBezTo>
                <a:cubicBezTo>
                  <a:pt x="2236810" y="-1674"/>
                  <a:pt x="2383459" y="47122"/>
                  <a:pt x="2595133" y="0"/>
                </a:cubicBezTo>
                <a:cubicBezTo>
                  <a:pt x="2806807" y="-47122"/>
                  <a:pt x="2942982" y="60265"/>
                  <a:pt x="3255103" y="0"/>
                </a:cubicBezTo>
                <a:cubicBezTo>
                  <a:pt x="3567224" y="-60265"/>
                  <a:pt x="3589995" y="4118"/>
                  <a:pt x="3713725" y="0"/>
                </a:cubicBezTo>
                <a:cubicBezTo>
                  <a:pt x="3837455" y="-4118"/>
                  <a:pt x="4163799" y="55923"/>
                  <a:pt x="4373695" y="0"/>
                </a:cubicBezTo>
                <a:cubicBezTo>
                  <a:pt x="4583591" y="-55923"/>
                  <a:pt x="4792370" y="72882"/>
                  <a:pt x="5033664" y="0"/>
                </a:cubicBezTo>
                <a:cubicBezTo>
                  <a:pt x="5055270" y="88734"/>
                  <a:pt x="4998137" y="332223"/>
                  <a:pt x="5033664" y="429809"/>
                </a:cubicBezTo>
                <a:cubicBezTo>
                  <a:pt x="5069191" y="527395"/>
                  <a:pt x="4994719" y="769408"/>
                  <a:pt x="5033664" y="859617"/>
                </a:cubicBezTo>
                <a:cubicBezTo>
                  <a:pt x="4899223" y="905237"/>
                  <a:pt x="4668899" y="811632"/>
                  <a:pt x="4424031" y="859617"/>
                </a:cubicBezTo>
                <a:cubicBezTo>
                  <a:pt x="4179163" y="907602"/>
                  <a:pt x="3938184" y="846621"/>
                  <a:pt x="3764062" y="859617"/>
                </a:cubicBezTo>
                <a:cubicBezTo>
                  <a:pt x="3589940" y="872613"/>
                  <a:pt x="3342948" y="792266"/>
                  <a:pt x="3104093" y="859617"/>
                </a:cubicBezTo>
                <a:cubicBezTo>
                  <a:pt x="2865238" y="926968"/>
                  <a:pt x="2781097" y="808543"/>
                  <a:pt x="2645470" y="859617"/>
                </a:cubicBezTo>
                <a:cubicBezTo>
                  <a:pt x="2509843" y="910691"/>
                  <a:pt x="2332236" y="854017"/>
                  <a:pt x="2086174" y="859617"/>
                </a:cubicBezTo>
                <a:cubicBezTo>
                  <a:pt x="1840112" y="865217"/>
                  <a:pt x="1643841" y="810835"/>
                  <a:pt x="1426205" y="859617"/>
                </a:cubicBezTo>
                <a:cubicBezTo>
                  <a:pt x="1208569" y="908399"/>
                  <a:pt x="1022497" y="845095"/>
                  <a:pt x="866909" y="859617"/>
                </a:cubicBezTo>
                <a:cubicBezTo>
                  <a:pt x="711321" y="874139"/>
                  <a:pt x="222636" y="769811"/>
                  <a:pt x="0" y="859617"/>
                </a:cubicBezTo>
                <a:cubicBezTo>
                  <a:pt x="-17440" y="682781"/>
                  <a:pt x="6325" y="553727"/>
                  <a:pt x="0" y="447001"/>
                </a:cubicBezTo>
                <a:cubicBezTo>
                  <a:pt x="-6325" y="340275"/>
                  <a:pt x="45105" y="905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FD126F-4DC8-2249-B038-0242D9E31F13}"/>
              </a:ext>
            </a:extLst>
          </p:cNvPr>
          <p:cNvGrpSpPr/>
          <p:nvPr/>
        </p:nvGrpSpPr>
        <p:grpSpPr>
          <a:xfrm>
            <a:off x="9216195" y="1454131"/>
            <a:ext cx="963142" cy="657237"/>
            <a:chOff x="8616636" y="-1755543"/>
            <a:chExt cx="963142" cy="65723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BEB8EFC-5644-1D4C-B11E-0E523EE3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46" name="Shape 264">
              <a:extLst>
                <a:ext uri="{FF2B5EF4-FFF2-40B4-BE49-F238E27FC236}">
                  <a16:creationId xmlns:a16="http://schemas.microsoft.com/office/drawing/2014/main" id="{0EF3546F-41D4-704D-A1D8-30D32AE0FE74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A166DFA-06C3-734E-8249-3DA62396C31E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6613319" y="1728451"/>
            <a:ext cx="2804068" cy="1872116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449079A-45E2-0C49-B3AA-AA772DE397E1}"/>
              </a:ext>
            </a:extLst>
          </p:cNvPr>
          <p:cNvSpPr/>
          <p:nvPr/>
        </p:nvSpPr>
        <p:spPr>
          <a:xfrm>
            <a:off x="8415914" y="1077997"/>
            <a:ext cx="2029424" cy="395745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Auto Scaling Group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5D9D918-B6C9-BC40-87EF-01F0A4251B82}"/>
              </a:ext>
            </a:extLst>
          </p:cNvPr>
          <p:cNvGrpSpPr/>
          <p:nvPr/>
        </p:nvGrpSpPr>
        <p:grpSpPr>
          <a:xfrm>
            <a:off x="6137789" y="2360145"/>
            <a:ext cx="674062" cy="704229"/>
            <a:chOff x="4628967" y="4317112"/>
            <a:chExt cx="674062" cy="704229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3A178CD-B077-5D4E-97E8-1648F1B40FBF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07C13A-870B-C141-90A4-AA31AC3766B6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20A665A-0CC2-5B43-B106-31FD088C8DC9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0A7B356-2A8D-CD41-97D7-346B998FC303}"/>
              </a:ext>
            </a:extLst>
          </p:cNvPr>
          <p:cNvGrpSpPr/>
          <p:nvPr/>
        </p:nvGrpSpPr>
        <p:grpSpPr>
          <a:xfrm>
            <a:off x="6174143" y="1423282"/>
            <a:ext cx="674062" cy="704229"/>
            <a:chOff x="4628967" y="4317112"/>
            <a:chExt cx="674062" cy="704229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2FF3CD9-270B-6F42-B759-33798FDB6D58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A1DD394-D3AD-1E40-A524-4DA860036800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F99736D-F2C1-0C4D-9ACD-DFDC2D11CE28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36DDCC-9CC0-464E-B6AF-B50BFC82E7E0}"/>
              </a:ext>
            </a:extLst>
          </p:cNvPr>
          <p:cNvGrpSpPr/>
          <p:nvPr/>
        </p:nvGrpSpPr>
        <p:grpSpPr>
          <a:xfrm>
            <a:off x="5181600" y="4005271"/>
            <a:ext cx="734297" cy="878486"/>
            <a:chOff x="4987959" y="-1693546"/>
            <a:chExt cx="734297" cy="87848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624344D-F055-B44B-A325-A033CB50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3" name="Shape 264">
              <a:extLst>
                <a:ext uri="{FF2B5EF4-FFF2-40B4-BE49-F238E27FC236}">
                  <a16:creationId xmlns:a16="http://schemas.microsoft.com/office/drawing/2014/main" id="{1CD9FE57-71E8-D84A-A2FD-F510C0B0AE01}"/>
                </a:ext>
              </a:extLst>
            </p:cNvPr>
            <p:cNvSpPr/>
            <p:nvPr/>
          </p:nvSpPr>
          <p:spPr>
            <a:xfrm>
              <a:off x="4987959" y="-1153614"/>
              <a:ext cx="734297" cy="3385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1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0BB5D495-0AC9-BD46-A60A-F62B76C7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App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91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6A1BAF-7D42-8B40-8AC9-57E774663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2A6386B-9EDF-FA4D-BC1C-CCEE53A92C87}"/>
              </a:ext>
            </a:extLst>
          </p:cNvPr>
          <p:cNvSpPr/>
          <p:nvPr/>
        </p:nvSpPr>
        <p:spPr>
          <a:xfrm>
            <a:off x="2663798" y="45447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  <a:endParaRPr sz="11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655EB6-9BF2-1646-9773-32117388477A}"/>
              </a:ext>
            </a:extLst>
          </p:cNvPr>
          <p:cNvSpPr/>
          <p:nvPr/>
        </p:nvSpPr>
        <p:spPr>
          <a:xfrm>
            <a:off x="1530323" y="1535557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Write End Point</a:t>
            </a:r>
            <a:endParaRPr sz="11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1D2956-3990-DE45-B775-0A977E5B9DA0}"/>
              </a:ext>
            </a:extLst>
          </p:cNvPr>
          <p:cNvSpPr/>
          <p:nvPr/>
        </p:nvSpPr>
        <p:spPr>
          <a:xfrm>
            <a:off x="4597373" y="1535557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Read End Point</a:t>
            </a:r>
            <a:endParaRPr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2A92D-D298-D546-8400-170E0D597B85}"/>
              </a:ext>
            </a:extLst>
          </p:cNvPr>
          <p:cNvSpPr/>
          <p:nvPr/>
        </p:nvSpPr>
        <p:spPr>
          <a:xfrm>
            <a:off x="595540" y="2837608"/>
            <a:ext cx="3362098" cy="1820117"/>
          </a:xfrm>
          <a:custGeom>
            <a:avLst/>
            <a:gdLst>
              <a:gd name="connsiteX0" fmla="*/ 0 w 3362098"/>
              <a:gd name="connsiteY0" fmla="*/ 0 h 1820117"/>
              <a:gd name="connsiteX1" fmla="*/ 526729 w 3362098"/>
              <a:gd name="connsiteY1" fmla="*/ 0 h 1820117"/>
              <a:gd name="connsiteX2" fmla="*/ 986215 w 3362098"/>
              <a:gd name="connsiteY2" fmla="*/ 0 h 1820117"/>
              <a:gd name="connsiteX3" fmla="*/ 1613807 w 3362098"/>
              <a:gd name="connsiteY3" fmla="*/ 0 h 1820117"/>
              <a:gd name="connsiteX4" fmla="*/ 2140536 w 3362098"/>
              <a:gd name="connsiteY4" fmla="*/ 0 h 1820117"/>
              <a:gd name="connsiteX5" fmla="*/ 2667264 w 3362098"/>
              <a:gd name="connsiteY5" fmla="*/ 0 h 1820117"/>
              <a:gd name="connsiteX6" fmla="*/ 3362098 w 3362098"/>
              <a:gd name="connsiteY6" fmla="*/ 0 h 1820117"/>
              <a:gd name="connsiteX7" fmla="*/ 3362098 w 3362098"/>
              <a:gd name="connsiteY7" fmla="*/ 418627 h 1820117"/>
              <a:gd name="connsiteX8" fmla="*/ 3362098 w 3362098"/>
              <a:gd name="connsiteY8" fmla="*/ 873656 h 1820117"/>
              <a:gd name="connsiteX9" fmla="*/ 3362098 w 3362098"/>
              <a:gd name="connsiteY9" fmla="*/ 1292283 h 1820117"/>
              <a:gd name="connsiteX10" fmla="*/ 3362098 w 3362098"/>
              <a:gd name="connsiteY10" fmla="*/ 1820117 h 1820117"/>
              <a:gd name="connsiteX11" fmla="*/ 2801748 w 3362098"/>
              <a:gd name="connsiteY11" fmla="*/ 1820117 h 1820117"/>
              <a:gd name="connsiteX12" fmla="*/ 2275020 w 3362098"/>
              <a:gd name="connsiteY12" fmla="*/ 1820117 h 1820117"/>
              <a:gd name="connsiteX13" fmla="*/ 1647428 w 3362098"/>
              <a:gd name="connsiteY13" fmla="*/ 1820117 h 1820117"/>
              <a:gd name="connsiteX14" fmla="*/ 1019836 w 3362098"/>
              <a:gd name="connsiteY14" fmla="*/ 1820117 h 1820117"/>
              <a:gd name="connsiteX15" fmla="*/ 526729 w 3362098"/>
              <a:gd name="connsiteY15" fmla="*/ 1820117 h 1820117"/>
              <a:gd name="connsiteX16" fmla="*/ 0 w 3362098"/>
              <a:gd name="connsiteY16" fmla="*/ 1820117 h 1820117"/>
              <a:gd name="connsiteX17" fmla="*/ 0 w 3362098"/>
              <a:gd name="connsiteY17" fmla="*/ 1328685 h 1820117"/>
              <a:gd name="connsiteX18" fmla="*/ 0 w 3362098"/>
              <a:gd name="connsiteY18" fmla="*/ 928260 h 1820117"/>
              <a:gd name="connsiteX19" fmla="*/ 0 w 3362098"/>
              <a:gd name="connsiteY19" fmla="*/ 509633 h 1820117"/>
              <a:gd name="connsiteX20" fmla="*/ 0 w 3362098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62098" h="1820117" extrusionOk="0">
                <a:moveTo>
                  <a:pt x="0" y="0"/>
                </a:moveTo>
                <a:cubicBezTo>
                  <a:pt x="130440" y="-59430"/>
                  <a:pt x="329629" y="23511"/>
                  <a:pt x="526729" y="0"/>
                </a:cubicBezTo>
                <a:cubicBezTo>
                  <a:pt x="723829" y="-23511"/>
                  <a:pt x="817319" y="55032"/>
                  <a:pt x="986215" y="0"/>
                </a:cubicBezTo>
                <a:cubicBezTo>
                  <a:pt x="1155111" y="-55032"/>
                  <a:pt x="1310393" y="14049"/>
                  <a:pt x="1613807" y="0"/>
                </a:cubicBezTo>
                <a:cubicBezTo>
                  <a:pt x="1917221" y="-14049"/>
                  <a:pt x="1951198" y="7749"/>
                  <a:pt x="2140536" y="0"/>
                </a:cubicBezTo>
                <a:cubicBezTo>
                  <a:pt x="2329874" y="-7749"/>
                  <a:pt x="2502038" y="58803"/>
                  <a:pt x="2667264" y="0"/>
                </a:cubicBezTo>
                <a:cubicBezTo>
                  <a:pt x="2832490" y="-58803"/>
                  <a:pt x="3024359" y="80582"/>
                  <a:pt x="3362098" y="0"/>
                </a:cubicBezTo>
                <a:cubicBezTo>
                  <a:pt x="3409754" y="121615"/>
                  <a:pt x="3359240" y="301950"/>
                  <a:pt x="3362098" y="418627"/>
                </a:cubicBezTo>
                <a:cubicBezTo>
                  <a:pt x="3364956" y="535304"/>
                  <a:pt x="3323593" y="677269"/>
                  <a:pt x="3362098" y="873656"/>
                </a:cubicBezTo>
                <a:cubicBezTo>
                  <a:pt x="3400603" y="1070043"/>
                  <a:pt x="3331804" y="1090677"/>
                  <a:pt x="3362098" y="1292283"/>
                </a:cubicBezTo>
                <a:cubicBezTo>
                  <a:pt x="3392392" y="1493889"/>
                  <a:pt x="3307859" y="1702818"/>
                  <a:pt x="3362098" y="1820117"/>
                </a:cubicBezTo>
                <a:cubicBezTo>
                  <a:pt x="3134002" y="1839980"/>
                  <a:pt x="3060387" y="1759551"/>
                  <a:pt x="2801748" y="1820117"/>
                </a:cubicBezTo>
                <a:cubicBezTo>
                  <a:pt x="2543109" y="1880683"/>
                  <a:pt x="2400904" y="1799061"/>
                  <a:pt x="2275020" y="1820117"/>
                </a:cubicBezTo>
                <a:cubicBezTo>
                  <a:pt x="2149136" y="1841173"/>
                  <a:pt x="1813311" y="1754358"/>
                  <a:pt x="1647428" y="1820117"/>
                </a:cubicBezTo>
                <a:cubicBezTo>
                  <a:pt x="1481545" y="1885876"/>
                  <a:pt x="1279351" y="1780382"/>
                  <a:pt x="1019836" y="1820117"/>
                </a:cubicBezTo>
                <a:cubicBezTo>
                  <a:pt x="760321" y="1859852"/>
                  <a:pt x="641281" y="1768253"/>
                  <a:pt x="526729" y="1820117"/>
                </a:cubicBezTo>
                <a:cubicBezTo>
                  <a:pt x="412177" y="1871981"/>
                  <a:pt x="193091" y="1799854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1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2270D5-A8C3-5C41-8194-7D45FE5DA022}"/>
              </a:ext>
            </a:extLst>
          </p:cNvPr>
          <p:cNvGrpSpPr/>
          <p:nvPr/>
        </p:nvGrpSpPr>
        <p:grpSpPr>
          <a:xfrm>
            <a:off x="752930" y="3267283"/>
            <a:ext cx="548640" cy="670025"/>
            <a:chOff x="4329965" y="-850115"/>
            <a:chExt cx="548640" cy="6700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9C4D92-5984-2C47-AA34-863791866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1CBD5E71-94FD-A446-964B-EB99718BC739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MASTER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E97090-C8E7-F644-8E98-209F7D784210}"/>
              </a:ext>
            </a:extLst>
          </p:cNvPr>
          <p:cNvGrpSpPr/>
          <p:nvPr/>
        </p:nvGrpSpPr>
        <p:grpSpPr>
          <a:xfrm>
            <a:off x="2348368" y="3267283"/>
            <a:ext cx="548640" cy="670025"/>
            <a:chOff x="4329965" y="-850115"/>
            <a:chExt cx="548640" cy="6700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06F3C8-9BC1-E94A-9A7A-752A3F8E6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B59CCED-A6F7-324D-9EDE-12BB97974428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B431B0-0196-934A-B6F0-26694C173161}"/>
              </a:ext>
            </a:extLst>
          </p:cNvPr>
          <p:cNvGrpSpPr/>
          <p:nvPr/>
        </p:nvGrpSpPr>
        <p:grpSpPr>
          <a:xfrm>
            <a:off x="4603384" y="3205727"/>
            <a:ext cx="548640" cy="670025"/>
            <a:chOff x="4329965" y="-850115"/>
            <a:chExt cx="548640" cy="67002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5486FA0-620C-C84E-9653-73D485CC3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7" name="Shape 264">
              <a:extLst>
                <a:ext uri="{FF2B5EF4-FFF2-40B4-BE49-F238E27FC236}">
                  <a16:creationId xmlns:a16="http://schemas.microsoft.com/office/drawing/2014/main" id="{4649B40F-ACDF-374F-A0E5-86BE9B0D1343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6AAD60-23D0-DE43-B20E-6AFC577EFFB4}"/>
              </a:ext>
            </a:extLst>
          </p:cNvPr>
          <p:cNvGrpSpPr/>
          <p:nvPr/>
        </p:nvGrpSpPr>
        <p:grpSpPr>
          <a:xfrm>
            <a:off x="6540892" y="3267283"/>
            <a:ext cx="548640" cy="670025"/>
            <a:chOff x="4329965" y="-850115"/>
            <a:chExt cx="548640" cy="67002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32B1D75-D6C5-7043-8022-EC20129A2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87642C00-72A6-B542-8BD3-1C2EAF5C62A2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23A55D-5544-FB4B-BAC4-131631F5BE79}"/>
              </a:ext>
            </a:extLst>
          </p:cNvPr>
          <p:cNvGrpSpPr/>
          <p:nvPr/>
        </p:nvGrpSpPr>
        <p:grpSpPr>
          <a:xfrm>
            <a:off x="8361545" y="3267283"/>
            <a:ext cx="548640" cy="670025"/>
            <a:chOff x="4329965" y="-850115"/>
            <a:chExt cx="548640" cy="67002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C481786-322F-5C48-A967-D8CC2F1E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3" name="Shape 264">
              <a:extLst>
                <a:ext uri="{FF2B5EF4-FFF2-40B4-BE49-F238E27FC236}">
                  <a16:creationId xmlns:a16="http://schemas.microsoft.com/office/drawing/2014/main" id="{8E39AC62-DB2D-2B45-AEEA-F37C91A3A67E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5092BA-24EE-7341-948A-AD21EA8812DA}"/>
              </a:ext>
            </a:extLst>
          </p:cNvPr>
          <p:cNvGrpSpPr/>
          <p:nvPr/>
        </p:nvGrpSpPr>
        <p:grpSpPr>
          <a:xfrm>
            <a:off x="10038877" y="3294381"/>
            <a:ext cx="548640" cy="670025"/>
            <a:chOff x="4329965" y="-850115"/>
            <a:chExt cx="548640" cy="6700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264433D-624E-EC45-AB46-E15F2AB7B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6" name="Shape 264">
              <a:extLst>
                <a:ext uri="{FF2B5EF4-FFF2-40B4-BE49-F238E27FC236}">
                  <a16:creationId xmlns:a16="http://schemas.microsoft.com/office/drawing/2014/main" id="{19F419F7-E08E-8F47-9B68-0182B5F5CD7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7BEA81C-7F7B-3046-98BF-6888C49118C7}"/>
              </a:ext>
            </a:extLst>
          </p:cNvPr>
          <p:cNvSpPr/>
          <p:nvPr/>
        </p:nvSpPr>
        <p:spPr>
          <a:xfrm>
            <a:off x="4353923" y="2837605"/>
            <a:ext cx="3484153" cy="1820117"/>
          </a:xfrm>
          <a:custGeom>
            <a:avLst/>
            <a:gdLst>
              <a:gd name="connsiteX0" fmla="*/ 0 w 3484153"/>
              <a:gd name="connsiteY0" fmla="*/ 0 h 1820117"/>
              <a:gd name="connsiteX1" fmla="*/ 545851 w 3484153"/>
              <a:gd name="connsiteY1" fmla="*/ 0 h 1820117"/>
              <a:gd name="connsiteX2" fmla="*/ 1022018 w 3484153"/>
              <a:gd name="connsiteY2" fmla="*/ 0 h 1820117"/>
              <a:gd name="connsiteX3" fmla="*/ 1672393 w 3484153"/>
              <a:gd name="connsiteY3" fmla="*/ 0 h 1820117"/>
              <a:gd name="connsiteX4" fmla="*/ 2218244 w 3484153"/>
              <a:gd name="connsiteY4" fmla="*/ 0 h 1820117"/>
              <a:gd name="connsiteX5" fmla="*/ 2764095 w 3484153"/>
              <a:gd name="connsiteY5" fmla="*/ 0 h 1820117"/>
              <a:gd name="connsiteX6" fmla="*/ 3484153 w 3484153"/>
              <a:gd name="connsiteY6" fmla="*/ 0 h 1820117"/>
              <a:gd name="connsiteX7" fmla="*/ 3484153 w 3484153"/>
              <a:gd name="connsiteY7" fmla="*/ 418627 h 1820117"/>
              <a:gd name="connsiteX8" fmla="*/ 3484153 w 3484153"/>
              <a:gd name="connsiteY8" fmla="*/ 873656 h 1820117"/>
              <a:gd name="connsiteX9" fmla="*/ 3484153 w 3484153"/>
              <a:gd name="connsiteY9" fmla="*/ 1292283 h 1820117"/>
              <a:gd name="connsiteX10" fmla="*/ 3484153 w 3484153"/>
              <a:gd name="connsiteY10" fmla="*/ 1820117 h 1820117"/>
              <a:gd name="connsiteX11" fmla="*/ 2903461 w 3484153"/>
              <a:gd name="connsiteY11" fmla="*/ 1820117 h 1820117"/>
              <a:gd name="connsiteX12" fmla="*/ 2357610 w 3484153"/>
              <a:gd name="connsiteY12" fmla="*/ 1820117 h 1820117"/>
              <a:gd name="connsiteX13" fmla="*/ 1707235 w 3484153"/>
              <a:gd name="connsiteY13" fmla="*/ 1820117 h 1820117"/>
              <a:gd name="connsiteX14" fmla="*/ 1056860 w 3484153"/>
              <a:gd name="connsiteY14" fmla="*/ 1820117 h 1820117"/>
              <a:gd name="connsiteX15" fmla="*/ 545851 w 3484153"/>
              <a:gd name="connsiteY15" fmla="*/ 1820117 h 1820117"/>
              <a:gd name="connsiteX16" fmla="*/ 0 w 3484153"/>
              <a:gd name="connsiteY16" fmla="*/ 1820117 h 1820117"/>
              <a:gd name="connsiteX17" fmla="*/ 0 w 3484153"/>
              <a:gd name="connsiteY17" fmla="*/ 1328685 h 1820117"/>
              <a:gd name="connsiteX18" fmla="*/ 0 w 3484153"/>
              <a:gd name="connsiteY18" fmla="*/ 928260 h 1820117"/>
              <a:gd name="connsiteX19" fmla="*/ 0 w 3484153"/>
              <a:gd name="connsiteY19" fmla="*/ 509633 h 1820117"/>
              <a:gd name="connsiteX20" fmla="*/ 0 w 3484153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84153" h="1820117" extrusionOk="0">
                <a:moveTo>
                  <a:pt x="0" y="0"/>
                </a:moveTo>
                <a:cubicBezTo>
                  <a:pt x="198566" y="-37678"/>
                  <a:pt x="379181" y="20193"/>
                  <a:pt x="545851" y="0"/>
                </a:cubicBezTo>
                <a:cubicBezTo>
                  <a:pt x="712521" y="-20193"/>
                  <a:pt x="925731" y="36895"/>
                  <a:pt x="1022018" y="0"/>
                </a:cubicBezTo>
                <a:cubicBezTo>
                  <a:pt x="1118305" y="-36895"/>
                  <a:pt x="1397198" y="2921"/>
                  <a:pt x="1672393" y="0"/>
                </a:cubicBezTo>
                <a:cubicBezTo>
                  <a:pt x="1947588" y="-2921"/>
                  <a:pt x="1976837" y="12967"/>
                  <a:pt x="2218244" y="0"/>
                </a:cubicBezTo>
                <a:cubicBezTo>
                  <a:pt x="2459651" y="-12967"/>
                  <a:pt x="2520646" y="1218"/>
                  <a:pt x="2764095" y="0"/>
                </a:cubicBezTo>
                <a:cubicBezTo>
                  <a:pt x="3007544" y="-1218"/>
                  <a:pt x="3266214" y="979"/>
                  <a:pt x="3484153" y="0"/>
                </a:cubicBezTo>
                <a:cubicBezTo>
                  <a:pt x="3531809" y="121615"/>
                  <a:pt x="3481295" y="301950"/>
                  <a:pt x="3484153" y="418627"/>
                </a:cubicBezTo>
                <a:cubicBezTo>
                  <a:pt x="3487011" y="535304"/>
                  <a:pt x="3445648" y="677269"/>
                  <a:pt x="3484153" y="873656"/>
                </a:cubicBezTo>
                <a:cubicBezTo>
                  <a:pt x="3522658" y="1070043"/>
                  <a:pt x="3453859" y="1090677"/>
                  <a:pt x="3484153" y="1292283"/>
                </a:cubicBezTo>
                <a:cubicBezTo>
                  <a:pt x="3514447" y="1493889"/>
                  <a:pt x="3429914" y="1702818"/>
                  <a:pt x="3484153" y="1820117"/>
                </a:cubicBezTo>
                <a:cubicBezTo>
                  <a:pt x="3357456" y="1846090"/>
                  <a:pt x="3077674" y="1803207"/>
                  <a:pt x="2903461" y="1820117"/>
                </a:cubicBezTo>
                <a:cubicBezTo>
                  <a:pt x="2729248" y="1837027"/>
                  <a:pt x="2542257" y="1771865"/>
                  <a:pt x="2357610" y="1820117"/>
                </a:cubicBezTo>
                <a:cubicBezTo>
                  <a:pt x="2172963" y="1868369"/>
                  <a:pt x="1972212" y="1810893"/>
                  <a:pt x="1707235" y="1820117"/>
                </a:cubicBezTo>
                <a:cubicBezTo>
                  <a:pt x="1442259" y="1829341"/>
                  <a:pt x="1366310" y="1754256"/>
                  <a:pt x="1056860" y="1820117"/>
                </a:cubicBezTo>
                <a:cubicBezTo>
                  <a:pt x="747411" y="1885978"/>
                  <a:pt x="797396" y="1809988"/>
                  <a:pt x="545851" y="1820117"/>
                </a:cubicBezTo>
                <a:cubicBezTo>
                  <a:pt x="294306" y="1830246"/>
                  <a:pt x="259053" y="1783378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2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AB8BCB-0CD8-AB4D-BA39-8E96940BD0C2}"/>
              </a:ext>
            </a:extLst>
          </p:cNvPr>
          <p:cNvSpPr/>
          <p:nvPr/>
        </p:nvSpPr>
        <p:spPr>
          <a:xfrm>
            <a:off x="8101555" y="2837604"/>
            <a:ext cx="3063195" cy="1820117"/>
          </a:xfrm>
          <a:custGeom>
            <a:avLst/>
            <a:gdLst>
              <a:gd name="connsiteX0" fmla="*/ 0 w 3063195"/>
              <a:gd name="connsiteY0" fmla="*/ 0 h 1820117"/>
              <a:gd name="connsiteX1" fmla="*/ 479901 w 3063195"/>
              <a:gd name="connsiteY1" fmla="*/ 0 h 1820117"/>
              <a:gd name="connsiteX2" fmla="*/ 898537 w 3063195"/>
              <a:gd name="connsiteY2" fmla="*/ 0 h 1820117"/>
              <a:gd name="connsiteX3" fmla="*/ 1470334 w 3063195"/>
              <a:gd name="connsiteY3" fmla="*/ 0 h 1820117"/>
              <a:gd name="connsiteX4" fmla="*/ 1950234 w 3063195"/>
              <a:gd name="connsiteY4" fmla="*/ 0 h 1820117"/>
              <a:gd name="connsiteX5" fmla="*/ 2430135 w 3063195"/>
              <a:gd name="connsiteY5" fmla="*/ 0 h 1820117"/>
              <a:gd name="connsiteX6" fmla="*/ 3063195 w 3063195"/>
              <a:gd name="connsiteY6" fmla="*/ 0 h 1820117"/>
              <a:gd name="connsiteX7" fmla="*/ 3063195 w 3063195"/>
              <a:gd name="connsiteY7" fmla="*/ 418627 h 1820117"/>
              <a:gd name="connsiteX8" fmla="*/ 3063195 w 3063195"/>
              <a:gd name="connsiteY8" fmla="*/ 873656 h 1820117"/>
              <a:gd name="connsiteX9" fmla="*/ 3063195 w 3063195"/>
              <a:gd name="connsiteY9" fmla="*/ 1292283 h 1820117"/>
              <a:gd name="connsiteX10" fmla="*/ 3063195 w 3063195"/>
              <a:gd name="connsiteY10" fmla="*/ 1820117 h 1820117"/>
              <a:gd name="connsiteX11" fmla="*/ 2552663 w 3063195"/>
              <a:gd name="connsiteY11" fmla="*/ 1820117 h 1820117"/>
              <a:gd name="connsiteX12" fmla="*/ 2072762 w 3063195"/>
              <a:gd name="connsiteY12" fmla="*/ 1820117 h 1820117"/>
              <a:gd name="connsiteX13" fmla="*/ 1500966 w 3063195"/>
              <a:gd name="connsiteY13" fmla="*/ 1820117 h 1820117"/>
              <a:gd name="connsiteX14" fmla="*/ 929169 w 3063195"/>
              <a:gd name="connsiteY14" fmla="*/ 1820117 h 1820117"/>
              <a:gd name="connsiteX15" fmla="*/ 479901 w 3063195"/>
              <a:gd name="connsiteY15" fmla="*/ 1820117 h 1820117"/>
              <a:gd name="connsiteX16" fmla="*/ 0 w 3063195"/>
              <a:gd name="connsiteY16" fmla="*/ 1820117 h 1820117"/>
              <a:gd name="connsiteX17" fmla="*/ 0 w 3063195"/>
              <a:gd name="connsiteY17" fmla="*/ 1328685 h 1820117"/>
              <a:gd name="connsiteX18" fmla="*/ 0 w 3063195"/>
              <a:gd name="connsiteY18" fmla="*/ 928260 h 1820117"/>
              <a:gd name="connsiteX19" fmla="*/ 0 w 3063195"/>
              <a:gd name="connsiteY19" fmla="*/ 509633 h 1820117"/>
              <a:gd name="connsiteX20" fmla="*/ 0 w 3063195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63195" h="1820117" extrusionOk="0">
                <a:moveTo>
                  <a:pt x="0" y="0"/>
                </a:moveTo>
                <a:cubicBezTo>
                  <a:pt x="189339" y="-51323"/>
                  <a:pt x="348551" y="25258"/>
                  <a:pt x="479901" y="0"/>
                </a:cubicBezTo>
                <a:cubicBezTo>
                  <a:pt x="611251" y="-25258"/>
                  <a:pt x="720147" y="44646"/>
                  <a:pt x="898537" y="0"/>
                </a:cubicBezTo>
                <a:cubicBezTo>
                  <a:pt x="1076927" y="-44646"/>
                  <a:pt x="1247523" y="64401"/>
                  <a:pt x="1470334" y="0"/>
                </a:cubicBezTo>
                <a:cubicBezTo>
                  <a:pt x="1693145" y="-64401"/>
                  <a:pt x="1714473" y="36033"/>
                  <a:pt x="1950234" y="0"/>
                </a:cubicBezTo>
                <a:cubicBezTo>
                  <a:pt x="2185995" y="-36033"/>
                  <a:pt x="2235302" y="11711"/>
                  <a:pt x="2430135" y="0"/>
                </a:cubicBezTo>
                <a:cubicBezTo>
                  <a:pt x="2624968" y="-11711"/>
                  <a:pt x="2918745" y="7205"/>
                  <a:pt x="3063195" y="0"/>
                </a:cubicBezTo>
                <a:cubicBezTo>
                  <a:pt x="3110851" y="121615"/>
                  <a:pt x="3060337" y="301950"/>
                  <a:pt x="3063195" y="418627"/>
                </a:cubicBezTo>
                <a:cubicBezTo>
                  <a:pt x="3066053" y="535304"/>
                  <a:pt x="3024690" y="677269"/>
                  <a:pt x="3063195" y="873656"/>
                </a:cubicBezTo>
                <a:cubicBezTo>
                  <a:pt x="3101700" y="1070043"/>
                  <a:pt x="3032901" y="1090677"/>
                  <a:pt x="3063195" y="1292283"/>
                </a:cubicBezTo>
                <a:cubicBezTo>
                  <a:pt x="3093489" y="1493889"/>
                  <a:pt x="3008956" y="1702818"/>
                  <a:pt x="3063195" y="1820117"/>
                </a:cubicBezTo>
                <a:cubicBezTo>
                  <a:pt x="2906043" y="1848131"/>
                  <a:pt x="2757983" y="1808387"/>
                  <a:pt x="2552663" y="1820117"/>
                </a:cubicBezTo>
                <a:cubicBezTo>
                  <a:pt x="2347343" y="1831847"/>
                  <a:pt x="2265197" y="1791698"/>
                  <a:pt x="2072762" y="1820117"/>
                </a:cubicBezTo>
                <a:cubicBezTo>
                  <a:pt x="1880327" y="1848536"/>
                  <a:pt x="1737580" y="1778142"/>
                  <a:pt x="1500966" y="1820117"/>
                </a:cubicBezTo>
                <a:cubicBezTo>
                  <a:pt x="1264352" y="1862092"/>
                  <a:pt x="1165384" y="1769538"/>
                  <a:pt x="929169" y="1820117"/>
                </a:cubicBezTo>
                <a:cubicBezTo>
                  <a:pt x="692954" y="1870696"/>
                  <a:pt x="635895" y="1809125"/>
                  <a:pt x="479901" y="1820117"/>
                </a:cubicBezTo>
                <a:cubicBezTo>
                  <a:pt x="323907" y="1831109"/>
                  <a:pt x="197225" y="1795398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3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C2FCAB-0697-944C-9394-17ECF500E1E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622688" y="2066925"/>
            <a:ext cx="2553057" cy="12003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A0623E-67D1-B447-B019-A1F72C3DDFB9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877704" y="2162407"/>
            <a:ext cx="596083" cy="104332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EF49F1-261B-AF4A-B1A4-84C036CA3457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6106841" y="2162407"/>
            <a:ext cx="4206356" cy="11319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21ADAC-B948-674D-A791-E6F87B65154B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5688873" y="2162407"/>
            <a:ext cx="1126339" cy="110487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4116D9-A0D6-0C49-8FDF-8BDB26401DFD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891755" y="2196157"/>
            <a:ext cx="2744110" cy="10711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D35FB9-465D-064D-9CE1-0B9E37C23F8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957638" y="1101963"/>
            <a:ext cx="1516149" cy="43359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6E6D82-A963-B041-8843-AA8CC6D8072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406737" y="985838"/>
            <a:ext cx="1133475" cy="5497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7C1193-2A74-124F-A720-EE9F58B2D2E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1027250" y="2066925"/>
            <a:ext cx="1379487" cy="12003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2221AF5-769A-1F44-96FE-4C0B38FCE6AF}"/>
              </a:ext>
            </a:extLst>
          </p:cNvPr>
          <p:cNvSpPr/>
          <p:nvPr/>
        </p:nvSpPr>
        <p:spPr>
          <a:xfrm>
            <a:off x="595540" y="4821716"/>
            <a:ext cx="10569210" cy="531368"/>
          </a:xfrm>
          <a:prstGeom prst="roundRect">
            <a:avLst>
              <a:gd name="adj" fmla="val 680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Extensible shared storage</a:t>
            </a:r>
            <a:endParaRPr sz="11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73144B-0BDD-C84E-B3C1-AB25BC3BE53E}"/>
              </a:ext>
            </a:extLst>
          </p:cNvPr>
          <p:cNvSpPr/>
          <p:nvPr/>
        </p:nvSpPr>
        <p:spPr>
          <a:xfrm>
            <a:off x="635520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5D67B4-12A4-F347-9E17-C263A3836C63}"/>
              </a:ext>
            </a:extLst>
          </p:cNvPr>
          <p:cNvSpPr/>
          <p:nvPr/>
        </p:nvSpPr>
        <p:spPr>
          <a:xfrm>
            <a:off x="4507792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8DDF8-03F2-234A-9406-69643FD8F235}"/>
              </a:ext>
            </a:extLst>
          </p:cNvPr>
          <p:cNvSpPr/>
          <p:nvPr/>
        </p:nvSpPr>
        <p:spPr>
          <a:xfrm>
            <a:off x="2329379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41BA2A-8ED2-8944-A879-C6B7BEF641AE}"/>
              </a:ext>
            </a:extLst>
          </p:cNvPr>
          <p:cNvSpPr/>
          <p:nvPr/>
        </p:nvSpPr>
        <p:spPr>
          <a:xfrm>
            <a:off x="6588565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4331B66-A3BD-EB42-B675-FC15358FE63A}"/>
              </a:ext>
            </a:extLst>
          </p:cNvPr>
          <p:cNvSpPr/>
          <p:nvPr/>
        </p:nvSpPr>
        <p:spPr>
          <a:xfrm>
            <a:off x="8431757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EAE229-535A-AE47-904B-349963D1FBF0}"/>
              </a:ext>
            </a:extLst>
          </p:cNvPr>
          <p:cNvSpPr/>
          <p:nvPr/>
        </p:nvSpPr>
        <p:spPr>
          <a:xfrm>
            <a:off x="9990073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2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9C783-8257-6B49-AA1A-F27420BF3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07C6E7-3142-814D-B94A-13D53455F7C5}"/>
              </a:ext>
            </a:extLst>
          </p:cNvPr>
          <p:cNvSpPr/>
          <p:nvPr/>
        </p:nvSpPr>
        <p:spPr>
          <a:xfrm>
            <a:off x="5809203" y="342900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IP: 192.45.6.7</a:t>
            </a:r>
            <a:endParaRPr sz="11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C31CF3-753C-7149-9BBF-8AA2B78DC6AB}"/>
              </a:ext>
            </a:extLst>
          </p:cNvPr>
          <p:cNvGrpSpPr/>
          <p:nvPr/>
        </p:nvGrpSpPr>
        <p:grpSpPr>
          <a:xfrm>
            <a:off x="6055825" y="1197913"/>
            <a:ext cx="734297" cy="1186263"/>
            <a:chOff x="4987959" y="-1693546"/>
            <a:chExt cx="734297" cy="1186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25D168-B4B0-BA48-A22C-7777100BB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F837BBC5-CD11-AC40-A958-A8E06AC8AADA}"/>
                </a:ext>
              </a:extLst>
            </p:cNvPr>
            <p:cNvSpPr/>
            <p:nvPr/>
          </p:nvSpPr>
          <p:spPr>
            <a:xfrm>
              <a:off x="4987959" y="-1153614"/>
              <a:ext cx="734297" cy="64633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4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C0EC94-5976-0641-85C9-64EAA90B6F2E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any </a:t>
            </a:r>
            <a:r>
              <a:rPr lang="en-US" sz="1100" dirty="0" err="1"/>
              <a:t>tcp</a:t>
            </a:r>
            <a:r>
              <a:rPr lang="en-US" sz="1100" dirty="0"/>
              <a:t>/</a:t>
            </a:r>
            <a:r>
              <a:rPr lang="en-US" sz="1100" dirty="0" err="1"/>
              <a:t>ip</a:t>
            </a:r>
            <a:r>
              <a:rPr lang="en-US" sz="1100" dirty="0"/>
              <a:t> client</a:t>
            </a:r>
            <a:endParaRPr sz="1100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46C55AF-77E3-4D4E-8677-8ECF5F246A4E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2330651" y="14722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C572F1-9377-834A-A9A1-037D34C9DB9C}"/>
              </a:ext>
            </a:extLst>
          </p:cNvPr>
          <p:cNvSpPr txBox="1"/>
          <p:nvPr/>
        </p:nvSpPr>
        <p:spPr>
          <a:xfrm>
            <a:off x="3581053" y="1628791"/>
            <a:ext cx="111761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1-DNS request</a:t>
            </a:r>
          </a:p>
          <a:p>
            <a:r>
              <a:rPr lang="en-US" sz="1100" dirty="0" err="1"/>
              <a:t>app.domain</a:t>
            </a:r>
            <a:endParaRPr sz="1100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A698860-6F32-684C-A040-357DF62CFC30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1454238" y="2611882"/>
            <a:ext cx="4317287" cy="108314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27A619-AC1D-0245-9EE8-EFBCDA17C946}"/>
              </a:ext>
            </a:extLst>
          </p:cNvPr>
          <p:cNvSpPr txBox="1"/>
          <p:nvPr/>
        </p:nvSpPr>
        <p:spPr>
          <a:xfrm>
            <a:off x="4028421" y="2276444"/>
            <a:ext cx="105990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IP: 192.46.6.7</a:t>
            </a:r>
          </a:p>
          <a:p>
            <a:r>
              <a:rPr lang="en-US" sz="1100" dirty="0"/>
              <a:t>A record </a:t>
            </a:r>
            <a:endParaRPr sz="1100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E90A9BD-E448-2743-9A91-3B7E24371DB1}"/>
              </a:ext>
            </a:extLst>
          </p:cNvPr>
          <p:cNvCxnSpPr/>
          <p:nvPr/>
        </p:nvCxnSpPr>
        <p:spPr>
          <a:xfrm flipV="1">
            <a:off x="2483051" y="16246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0ED738-A993-6141-91B8-5F1343A13B3B}"/>
              </a:ext>
            </a:extLst>
          </p:cNvPr>
          <p:cNvSpPr txBox="1"/>
          <p:nvPr/>
        </p:nvSpPr>
        <p:spPr>
          <a:xfrm>
            <a:off x="3054074" y="3479240"/>
            <a:ext cx="127150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2- HTTP request</a:t>
            </a:r>
          </a:p>
          <a:p>
            <a:r>
              <a:rPr lang="en-US" sz="1100" dirty="0"/>
              <a:t>http://</a:t>
            </a:r>
            <a:r>
              <a:rPr lang="en-US" sz="1100" dirty="0" err="1"/>
              <a:t>app.domain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79837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9C783-8257-6B49-AA1A-F27420BF3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07C6E7-3142-814D-B94A-13D53455F7C5}"/>
              </a:ext>
            </a:extLst>
          </p:cNvPr>
          <p:cNvSpPr/>
          <p:nvPr/>
        </p:nvSpPr>
        <p:spPr>
          <a:xfrm>
            <a:off x="5809203" y="342900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IP: 192.45.6.7</a:t>
            </a:r>
            <a:endParaRPr sz="11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C31CF3-753C-7149-9BBF-8AA2B78DC6AB}"/>
              </a:ext>
            </a:extLst>
          </p:cNvPr>
          <p:cNvGrpSpPr/>
          <p:nvPr/>
        </p:nvGrpSpPr>
        <p:grpSpPr>
          <a:xfrm>
            <a:off x="5796669" y="779594"/>
            <a:ext cx="734297" cy="1186263"/>
            <a:chOff x="4987959" y="-1693546"/>
            <a:chExt cx="734297" cy="1186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25D168-B4B0-BA48-A22C-7777100BB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F837BBC5-CD11-AC40-A958-A8E06AC8AADA}"/>
                </a:ext>
              </a:extLst>
            </p:cNvPr>
            <p:cNvSpPr/>
            <p:nvPr/>
          </p:nvSpPr>
          <p:spPr>
            <a:xfrm>
              <a:off x="4987959" y="-1153614"/>
              <a:ext cx="734297" cy="64633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4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C0EC94-5976-0641-85C9-64EAA90B6F2E}"/>
              </a:ext>
            </a:extLst>
          </p:cNvPr>
          <p:cNvSpPr/>
          <p:nvPr/>
        </p:nvSpPr>
        <p:spPr>
          <a:xfrm>
            <a:off x="547035" y="979988"/>
            <a:ext cx="1752828" cy="644645"/>
          </a:xfrm>
          <a:prstGeom prst="roundRect">
            <a:avLst>
              <a:gd name="adj" fmla="val 6808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Browser</a:t>
            </a:r>
            <a:endParaRPr sz="1100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46C55AF-77E3-4D4E-8677-8ECF5F246A4E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299863" y="1053914"/>
            <a:ext cx="3577958" cy="248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C572F1-9377-834A-A9A1-037D34C9DB9C}"/>
              </a:ext>
            </a:extLst>
          </p:cNvPr>
          <p:cNvSpPr txBox="1"/>
          <p:nvPr/>
        </p:nvSpPr>
        <p:spPr>
          <a:xfrm>
            <a:off x="3581053" y="1628791"/>
            <a:ext cx="111761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1-DNS request</a:t>
            </a:r>
          </a:p>
          <a:p>
            <a:r>
              <a:rPr lang="en-US" sz="1100" dirty="0" err="1"/>
              <a:t>app.domain</a:t>
            </a:r>
            <a:endParaRPr sz="1100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A698860-6F32-684C-A040-357DF62CFC30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1423450" y="1624634"/>
            <a:ext cx="4317291" cy="135290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27A619-AC1D-0245-9EE8-EFBCDA17C946}"/>
              </a:ext>
            </a:extLst>
          </p:cNvPr>
          <p:cNvSpPr txBox="1"/>
          <p:nvPr/>
        </p:nvSpPr>
        <p:spPr>
          <a:xfrm>
            <a:off x="4028421" y="2276444"/>
            <a:ext cx="105990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IP: 192.46.6.7</a:t>
            </a:r>
          </a:p>
          <a:p>
            <a:r>
              <a:rPr lang="en-US" sz="1100" dirty="0"/>
              <a:t>A record </a:t>
            </a:r>
            <a:endParaRPr sz="1100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E90A9BD-E448-2743-9A91-3B7E24371DB1}"/>
              </a:ext>
            </a:extLst>
          </p:cNvPr>
          <p:cNvCxnSpPr/>
          <p:nvPr/>
        </p:nvCxnSpPr>
        <p:spPr>
          <a:xfrm flipV="1">
            <a:off x="2483051" y="16246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0ED738-A993-6141-91B8-5F1343A13B3B}"/>
              </a:ext>
            </a:extLst>
          </p:cNvPr>
          <p:cNvSpPr txBox="1"/>
          <p:nvPr/>
        </p:nvSpPr>
        <p:spPr>
          <a:xfrm>
            <a:off x="3054074" y="3479240"/>
            <a:ext cx="127150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2- HTTP request</a:t>
            </a:r>
          </a:p>
          <a:p>
            <a:r>
              <a:rPr lang="en-US" sz="1100" dirty="0"/>
              <a:t>http://</a:t>
            </a:r>
            <a:r>
              <a:rPr lang="en-US" sz="1100" dirty="0" err="1"/>
              <a:t>app.domain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61481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3BBB25-745E-2E4F-8041-D4B677779C1F}"/>
              </a:ext>
            </a:extLst>
          </p:cNvPr>
          <p:cNvGrpSpPr/>
          <p:nvPr/>
        </p:nvGrpSpPr>
        <p:grpSpPr>
          <a:xfrm>
            <a:off x="8094400" y="3377753"/>
            <a:ext cx="963142" cy="657237"/>
            <a:chOff x="8616636" y="-1755543"/>
            <a:chExt cx="963142" cy="6572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F7A769-4350-1C4E-98A7-3DD1C8F7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" name="Shape 264">
              <a:extLst>
                <a:ext uri="{FF2B5EF4-FFF2-40B4-BE49-F238E27FC236}">
                  <a16:creationId xmlns:a16="http://schemas.microsoft.com/office/drawing/2014/main" id="{A6E1E22E-0617-594E-A182-ECB2A5A7C1D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9A1A6-B9CA-C847-B190-EECB6117FC27}"/>
              </a:ext>
            </a:extLst>
          </p:cNvPr>
          <p:cNvGrpSpPr/>
          <p:nvPr/>
        </p:nvGrpSpPr>
        <p:grpSpPr>
          <a:xfrm>
            <a:off x="6638769" y="4158648"/>
            <a:ext cx="548640" cy="785180"/>
            <a:chOff x="7390429" y="-1789102"/>
            <a:chExt cx="548640" cy="7851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5BEFB3-FE7E-F043-AEC7-C1CE5B92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9DC71FBF-7EF6-324B-A4C3-39C2E9CE289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47EA9-5E77-5243-8BB0-8518362AEF02}"/>
              </a:ext>
            </a:extLst>
          </p:cNvPr>
          <p:cNvSpPr/>
          <p:nvPr/>
        </p:nvSpPr>
        <p:spPr>
          <a:xfrm>
            <a:off x="6913089" y="3228456"/>
            <a:ext cx="2155566" cy="904121"/>
          </a:xfrm>
          <a:custGeom>
            <a:avLst/>
            <a:gdLst>
              <a:gd name="connsiteX0" fmla="*/ 0 w 2155566"/>
              <a:gd name="connsiteY0" fmla="*/ 0 h 904121"/>
              <a:gd name="connsiteX1" fmla="*/ 517336 w 2155566"/>
              <a:gd name="connsiteY1" fmla="*/ 0 h 904121"/>
              <a:gd name="connsiteX2" fmla="*/ 991560 w 2155566"/>
              <a:gd name="connsiteY2" fmla="*/ 0 h 904121"/>
              <a:gd name="connsiteX3" fmla="*/ 1573563 w 2155566"/>
              <a:gd name="connsiteY3" fmla="*/ 0 h 904121"/>
              <a:gd name="connsiteX4" fmla="*/ 2155566 w 2155566"/>
              <a:gd name="connsiteY4" fmla="*/ 0 h 904121"/>
              <a:gd name="connsiteX5" fmla="*/ 2155566 w 2155566"/>
              <a:gd name="connsiteY5" fmla="*/ 443019 h 904121"/>
              <a:gd name="connsiteX6" fmla="*/ 2155566 w 2155566"/>
              <a:gd name="connsiteY6" fmla="*/ 904121 h 904121"/>
              <a:gd name="connsiteX7" fmla="*/ 1616675 w 2155566"/>
              <a:gd name="connsiteY7" fmla="*/ 904121 h 904121"/>
              <a:gd name="connsiteX8" fmla="*/ 1034672 w 2155566"/>
              <a:gd name="connsiteY8" fmla="*/ 904121 h 904121"/>
              <a:gd name="connsiteX9" fmla="*/ 560447 w 2155566"/>
              <a:gd name="connsiteY9" fmla="*/ 904121 h 904121"/>
              <a:gd name="connsiteX10" fmla="*/ 0 w 2155566"/>
              <a:gd name="connsiteY10" fmla="*/ 904121 h 904121"/>
              <a:gd name="connsiteX11" fmla="*/ 0 w 2155566"/>
              <a:gd name="connsiteY11" fmla="*/ 452061 h 904121"/>
              <a:gd name="connsiteX12" fmla="*/ 0 w 2155566"/>
              <a:gd name="connsiteY12" fmla="*/ 0 h 90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5566" h="904121" extrusionOk="0">
                <a:moveTo>
                  <a:pt x="0" y="0"/>
                </a:moveTo>
                <a:cubicBezTo>
                  <a:pt x="184842" y="-8196"/>
                  <a:pt x="315511" y="27120"/>
                  <a:pt x="517336" y="0"/>
                </a:cubicBezTo>
                <a:cubicBezTo>
                  <a:pt x="719161" y="-27120"/>
                  <a:pt x="868027" y="1408"/>
                  <a:pt x="991560" y="0"/>
                </a:cubicBezTo>
                <a:cubicBezTo>
                  <a:pt x="1115093" y="-1408"/>
                  <a:pt x="1437706" y="20521"/>
                  <a:pt x="1573563" y="0"/>
                </a:cubicBezTo>
                <a:cubicBezTo>
                  <a:pt x="1709420" y="-20521"/>
                  <a:pt x="1970744" y="4238"/>
                  <a:pt x="2155566" y="0"/>
                </a:cubicBezTo>
                <a:cubicBezTo>
                  <a:pt x="2184556" y="211041"/>
                  <a:pt x="2102790" y="228795"/>
                  <a:pt x="2155566" y="443019"/>
                </a:cubicBezTo>
                <a:cubicBezTo>
                  <a:pt x="2208342" y="657243"/>
                  <a:pt x="2110470" y="698778"/>
                  <a:pt x="2155566" y="904121"/>
                </a:cubicBezTo>
                <a:cubicBezTo>
                  <a:pt x="1904950" y="944323"/>
                  <a:pt x="1791598" y="863255"/>
                  <a:pt x="1616675" y="904121"/>
                </a:cubicBezTo>
                <a:cubicBezTo>
                  <a:pt x="1441752" y="944987"/>
                  <a:pt x="1255419" y="883603"/>
                  <a:pt x="1034672" y="904121"/>
                </a:cubicBezTo>
                <a:cubicBezTo>
                  <a:pt x="813925" y="924639"/>
                  <a:pt x="791045" y="897978"/>
                  <a:pt x="560447" y="904121"/>
                </a:cubicBezTo>
                <a:cubicBezTo>
                  <a:pt x="329849" y="910264"/>
                  <a:pt x="164621" y="879189"/>
                  <a:pt x="0" y="904121"/>
                </a:cubicBezTo>
                <a:cubicBezTo>
                  <a:pt x="-43376" y="765319"/>
                  <a:pt x="22756" y="546055"/>
                  <a:pt x="0" y="452061"/>
                </a:cubicBezTo>
                <a:cubicBezTo>
                  <a:pt x="-22756" y="358067"/>
                  <a:pt x="8421" y="147957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us-west-1c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538065-7A7A-CF4E-A3E4-D90A872E7243}"/>
              </a:ext>
            </a:extLst>
          </p:cNvPr>
          <p:cNvGrpSpPr/>
          <p:nvPr/>
        </p:nvGrpSpPr>
        <p:grpSpPr>
          <a:xfrm>
            <a:off x="1086245" y="1423282"/>
            <a:ext cx="764759" cy="914604"/>
            <a:chOff x="10202840" y="-858415"/>
            <a:chExt cx="764759" cy="9146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CAC180-A41F-0946-B4FC-2DE2F8B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9BB06F19-843D-DF46-9E23-F1913F29C9DB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9DDECB-7302-3547-A188-DE79A592413E}"/>
              </a:ext>
            </a:extLst>
          </p:cNvPr>
          <p:cNvSpPr/>
          <p:nvPr/>
        </p:nvSpPr>
        <p:spPr>
          <a:xfrm>
            <a:off x="520307" y="1336349"/>
            <a:ext cx="1669740" cy="1001538"/>
          </a:xfrm>
          <a:custGeom>
            <a:avLst/>
            <a:gdLst>
              <a:gd name="connsiteX0" fmla="*/ 0 w 1669740"/>
              <a:gd name="connsiteY0" fmla="*/ 0 h 1001538"/>
              <a:gd name="connsiteX1" fmla="*/ 539883 w 1669740"/>
              <a:gd name="connsiteY1" fmla="*/ 0 h 1001538"/>
              <a:gd name="connsiteX2" fmla="*/ 1046370 w 1669740"/>
              <a:gd name="connsiteY2" fmla="*/ 0 h 1001538"/>
              <a:gd name="connsiteX3" fmla="*/ 1669740 w 1669740"/>
              <a:gd name="connsiteY3" fmla="*/ 0 h 1001538"/>
              <a:gd name="connsiteX4" fmla="*/ 1669740 w 1669740"/>
              <a:gd name="connsiteY4" fmla="*/ 490754 h 1001538"/>
              <a:gd name="connsiteX5" fmla="*/ 1669740 w 1669740"/>
              <a:gd name="connsiteY5" fmla="*/ 1001538 h 1001538"/>
              <a:gd name="connsiteX6" fmla="*/ 1146555 w 1669740"/>
              <a:gd name="connsiteY6" fmla="*/ 1001538 h 1001538"/>
              <a:gd name="connsiteX7" fmla="*/ 623370 w 1669740"/>
              <a:gd name="connsiteY7" fmla="*/ 1001538 h 1001538"/>
              <a:gd name="connsiteX8" fmla="*/ 0 w 1669740"/>
              <a:gd name="connsiteY8" fmla="*/ 1001538 h 1001538"/>
              <a:gd name="connsiteX9" fmla="*/ 0 w 1669740"/>
              <a:gd name="connsiteY9" fmla="*/ 530815 h 1001538"/>
              <a:gd name="connsiteX10" fmla="*/ 0 w 1669740"/>
              <a:gd name="connsiteY10" fmla="*/ 0 h 100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9740" h="1001538" extrusionOk="0">
                <a:moveTo>
                  <a:pt x="0" y="0"/>
                </a:moveTo>
                <a:cubicBezTo>
                  <a:pt x="233294" y="-64708"/>
                  <a:pt x="414647" y="24250"/>
                  <a:pt x="539883" y="0"/>
                </a:cubicBezTo>
                <a:cubicBezTo>
                  <a:pt x="665119" y="-24250"/>
                  <a:pt x="891008" y="4719"/>
                  <a:pt x="1046370" y="0"/>
                </a:cubicBezTo>
                <a:cubicBezTo>
                  <a:pt x="1201732" y="-4719"/>
                  <a:pt x="1380235" y="37531"/>
                  <a:pt x="1669740" y="0"/>
                </a:cubicBezTo>
                <a:cubicBezTo>
                  <a:pt x="1697994" y="168725"/>
                  <a:pt x="1629815" y="364633"/>
                  <a:pt x="1669740" y="490754"/>
                </a:cubicBezTo>
                <a:cubicBezTo>
                  <a:pt x="1709665" y="616875"/>
                  <a:pt x="1629383" y="808366"/>
                  <a:pt x="1669740" y="1001538"/>
                </a:cubicBezTo>
                <a:cubicBezTo>
                  <a:pt x="1427476" y="1027788"/>
                  <a:pt x="1301678" y="955805"/>
                  <a:pt x="1146555" y="1001538"/>
                </a:cubicBezTo>
                <a:cubicBezTo>
                  <a:pt x="991433" y="1047271"/>
                  <a:pt x="805422" y="991285"/>
                  <a:pt x="623370" y="1001538"/>
                </a:cubicBezTo>
                <a:cubicBezTo>
                  <a:pt x="441318" y="1011791"/>
                  <a:pt x="220296" y="936999"/>
                  <a:pt x="0" y="1001538"/>
                </a:cubicBezTo>
                <a:cubicBezTo>
                  <a:pt x="-30669" y="819676"/>
                  <a:pt x="39687" y="728321"/>
                  <a:pt x="0" y="530815"/>
                </a:cubicBezTo>
                <a:cubicBezTo>
                  <a:pt x="-39687" y="333309"/>
                  <a:pt x="19122" y="1953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7030A0"/>
                </a:solidFill>
              </a:rPr>
              <a:t>Account</a:t>
            </a:r>
            <a:endParaRPr sz="11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60BFA-E58C-7947-A3CB-15E3B5DEA33A}"/>
              </a:ext>
            </a:extLst>
          </p:cNvPr>
          <p:cNvGrpSpPr/>
          <p:nvPr/>
        </p:nvGrpSpPr>
        <p:grpSpPr>
          <a:xfrm>
            <a:off x="2640491" y="2120597"/>
            <a:ext cx="548640" cy="787905"/>
            <a:chOff x="-774327" y="1676400"/>
            <a:chExt cx="548640" cy="7879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C18C56-3E2C-6944-832B-8ED000183C84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23" name="Shape 189">
                <a:extLst>
                  <a:ext uri="{FF2B5EF4-FFF2-40B4-BE49-F238E27FC236}">
                    <a16:creationId xmlns:a16="http://schemas.microsoft.com/office/drawing/2014/main" id="{4EE401EE-5035-A944-B8FE-6DCB65B74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4" name="_-02.png">
                <a:extLst>
                  <a:ext uri="{FF2B5EF4-FFF2-40B4-BE49-F238E27FC236}">
                    <a16:creationId xmlns:a16="http://schemas.microsoft.com/office/drawing/2014/main" id="{7F96CCF2-5332-974A-9560-8BE1195E219F}"/>
                  </a:ext>
                </a:extLst>
              </p:cNvPr>
              <p:cNvPicPr/>
              <p:nvPr/>
            </p:nvPicPr>
            <p:blipFill>
              <a:blip r:embed="rId5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8A4784D9-1CFF-9944-A555-9089907EC42F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AF314B-B04C-4F4D-8298-331328591E4F}"/>
              </a:ext>
            </a:extLst>
          </p:cNvPr>
          <p:cNvGrpSpPr/>
          <p:nvPr/>
        </p:nvGrpSpPr>
        <p:grpSpPr>
          <a:xfrm>
            <a:off x="5262752" y="2462423"/>
            <a:ext cx="674062" cy="704229"/>
            <a:chOff x="4628967" y="4317112"/>
            <a:chExt cx="674062" cy="704229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75013D4-6DA2-FD48-BA79-7282BDB60596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875D5-6A58-D644-9AD7-1C39AEBA53A4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672962-D2A7-244F-91EA-54CE884708A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9C1017C-D867-4F4D-A5AF-004CE0515778}"/>
              </a:ext>
            </a:extLst>
          </p:cNvPr>
          <p:cNvSpPr/>
          <p:nvPr/>
        </p:nvSpPr>
        <p:spPr>
          <a:xfrm>
            <a:off x="6913089" y="2244729"/>
            <a:ext cx="2144454" cy="859617"/>
          </a:xfrm>
          <a:custGeom>
            <a:avLst/>
            <a:gdLst>
              <a:gd name="connsiteX0" fmla="*/ 0 w 2144454"/>
              <a:gd name="connsiteY0" fmla="*/ 0 h 859617"/>
              <a:gd name="connsiteX1" fmla="*/ 514669 w 2144454"/>
              <a:gd name="connsiteY1" fmla="*/ 0 h 859617"/>
              <a:gd name="connsiteX2" fmla="*/ 986449 w 2144454"/>
              <a:gd name="connsiteY2" fmla="*/ 0 h 859617"/>
              <a:gd name="connsiteX3" fmla="*/ 1565451 w 2144454"/>
              <a:gd name="connsiteY3" fmla="*/ 0 h 859617"/>
              <a:gd name="connsiteX4" fmla="*/ 2144454 w 2144454"/>
              <a:gd name="connsiteY4" fmla="*/ 0 h 859617"/>
              <a:gd name="connsiteX5" fmla="*/ 2144454 w 2144454"/>
              <a:gd name="connsiteY5" fmla="*/ 421212 h 859617"/>
              <a:gd name="connsiteX6" fmla="*/ 2144454 w 2144454"/>
              <a:gd name="connsiteY6" fmla="*/ 859617 h 859617"/>
              <a:gd name="connsiteX7" fmla="*/ 1608341 w 2144454"/>
              <a:gd name="connsiteY7" fmla="*/ 859617 h 859617"/>
              <a:gd name="connsiteX8" fmla="*/ 1029338 w 2144454"/>
              <a:gd name="connsiteY8" fmla="*/ 859617 h 859617"/>
              <a:gd name="connsiteX9" fmla="*/ 557558 w 2144454"/>
              <a:gd name="connsiteY9" fmla="*/ 859617 h 859617"/>
              <a:gd name="connsiteX10" fmla="*/ 0 w 2144454"/>
              <a:gd name="connsiteY10" fmla="*/ 859617 h 859617"/>
              <a:gd name="connsiteX11" fmla="*/ 0 w 2144454"/>
              <a:gd name="connsiteY11" fmla="*/ 429809 h 859617"/>
              <a:gd name="connsiteX12" fmla="*/ 0 w 2144454"/>
              <a:gd name="connsiteY12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44454" h="859617" extrusionOk="0">
                <a:moveTo>
                  <a:pt x="0" y="0"/>
                </a:moveTo>
                <a:cubicBezTo>
                  <a:pt x="131441" y="-42478"/>
                  <a:pt x="319129" y="2856"/>
                  <a:pt x="514669" y="0"/>
                </a:cubicBezTo>
                <a:cubicBezTo>
                  <a:pt x="710209" y="-2856"/>
                  <a:pt x="800077" y="32347"/>
                  <a:pt x="986449" y="0"/>
                </a:cubicBezTo>
                <a:cubicBezTo>
                  <a:pt x="1172821" y="-32347"/>
                  <a:pt x="1332851" y="16934"/>
                  <a:pt x="1565451" y="0"/>
                </a:cubicBezTo>
                <a:cubicBezTo>
                  <a:pt x="1798051" y="-16934"/>
                  <a:pt x="1891750" y="59318"/>
                  <a:pt x="2144454" y="0"/>
                </a:cubicBezTo>
                <a:cubicBezTo>
                  <a:pt x="2176517" y="183065"/>
                  <a:pt x="2131777" y="239074"/>
                  <a:pt x="2144454" y="421212"/>
                </a:cubicBezTo>
                <a:cubicBezTo>
                  <a:pt x="2157131" y="603350"/>
                  <a:pt x="2102682" y="648328"/>
                  <a:pt x="2144454" y="859617"/>
                </a:cubicBezTo>
                <a:cubicBezTo>
                  <a:pt x="1947491" y="892034"/>
                  <a:pt x="1751028" y="816019"/>
                  <a:pt x="1608341" y="859617"/>
                </a:cubicBezTo>
                <a:cubicBezTo>
                  <a:pt x="1465654" y="903215"/>
                  <a:pt x="1173931" y="814289"/>
                  <a:pt x="1029338" y="859617"/>
                </a:cubicBezTo>
                <a:cubicBezTo>
                  <a:pt x="884745" y="904945"/>
                  <a:pt x="687827" y="830348"/>
                  <a:pt x="557558" y="859617"/>
                </a:cubicBezTo>
                <a:cubicBezTo>
                  <a:pt x="427289" y="888886"/>
                  <a:pt x="159583" y="835899"/>
                  <a:pt x="0" y="859617"/>
                </a:cubicBezTo>
                <a:cubicBezTo>
                  <a:pt x="-5409" y="704303"/>
                  <a:pt x="31111" y="630101"/>
                  <a:pt x="0" y="429809"/>
                </a:cubicBezTo>
                <a:cubicBezTo>
                  <a:pt x="-31111" y="229517"/>
                  <a:pt x="27484" y="9768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86889-4834-5E4D-81B3-C0A7D0AD8E35}"/>
              </a:ext>
            </a:extLst>
          </p:cNvPr>
          <p:cNvGrpSpPr/>
          <p:nvPr/>
        </p:nvGrpSpPr>
        <p:grpSpPr>
          <a:xfrm>
            <a:off x="8088341" y="2312821"/>
            <a:ext cx="963142" cy="657237"/>
            <a:chOff x="8616636" y="-1755543"/>
            <a:chExt cx="963142" cy="65723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6167C74-987A-8A4A-8CFC-72B458AC1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8" name="Shape 264">
              <a:extLst>
                <a:ext uri="{FF2B5EF4-FFF2-40B4-BE49-F238E27FC236}">
                  <a16:creationId xmlns:a16="http://schemas.microsoft.com/office/drawing/2014/main" id="{551F8E4A-2DF3-364B-9F05-777C89DC236D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1AD684E-F40D-1844-A57E-591F937F44C3}"/>
              </a:ext>
            </a:extLst>
          </p:cNvPr>
          <p:cNvCxnSpPr>
            <a:stCxn id="31" idx="0"/>
            <a:endCxn id="37" idx="1"/>
          </p:cNvCxnSpPr>
          <p:nvPr/>
        </p:nvCxnSpPr>
        <p:spPr>
          <a:xfrm flipV="1">
            <a:off x="5751377" y="2587141"/>
            <a:ext cx="2538156" cy="77034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058B82E-5093-6F48-A584-CD2FD2F0D881}"/>
              </a:ext>
            </a:extLst>
          </p:cNvPr>
          <p:cNvCxnSpPr>
            <a:cxnSpLocks/>
            <a:stCxn id="31" idx="0"/>
            <a:endCxn id="7" idx="1"/>
          </p:cNvCxnSpPr>
          <p:nvPr/>
        </p:nvCxnSpPr>
        <p:spPr>
          <a:xfrm>
            <a:off x="5751377" y="2664175"/>
            <a:ext cx="2544215" cy="987898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E3BA750-C0F1-EA4E-9595-78F9258A4368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3179877" y="1577309"/>
            <a:ext cx="1311557" cy="73551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159E3D-DDD4-AF48-8305-8F1FE7746546}"/>
              </a:ext>
            </a:extLst>
          </p:cNvPr>
          <p:cNvGrpSpPr/>
          <p:nvPr/>
        </p:nvGrpSpPr>
        <p:grpSpPr>
          <a:xfrm>
            <a:off x="4013914" y="2964893"/>
            <a:ext cx="548640" cy="785180"/>
            <a:chOff x="7390429" y="-1789102"/>
            <a:chExt cx="548640" cy="78518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3C6D86F-000D-4A44-B75E-D7280070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58" name="Shape 264">
              <a:extLst>
                <a:ext uri="{FF2B5EF4-FFF2-40B4-BE49-F238E27FC236}">
                  <a16:creationId xmlns:a16="http://schemas.microsoft.com/office/drawing/2014/main" id="{EB53B36A-0845-184A-B8F1-0997E738B21A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D429824-9650-5547-8FEA-EB3056358EDA}"/>
              </a:ext>
            </a:extLst>
          </p:cNvPr>
          <p:cNvSpPr/>
          <p:nvPr/>
        </p:nvSpPr>
        <p:spPr>
          <a:xfrm>
            <a:off x="6913089" y="1314537"/>
            <a:ext cx="2138393" cy="859617"/>
          </a:xfrm>
          <a:custGeom>
            <a:avLst/>
            <a:gdLst>
              <a:gd name="connsiteX0" fmla="*/ 0 w 2138393"/>
              <a:gd name="connsiteY0" fmla="*/ 0 h 859617"/>
              <a:gd name="connsiteX1" fmla="*/ 513214 w 2138393"/>
              <a:gd name="connsiteY1" fmla="*/ 0 h 859617"/>
              <a:gd name="connsiteX2" fmla="*/ 983661 w 2138393"/>
              <a:gd name="connsiteY2" fmla="*/ 0 h 859617"/>
              <a:gd name="connsiteX3" fmla="*/ 1561027 w 2138393"/>
              <a:gd name="connsiteY3" fmla="*/ 0 h 859617"/>
              <a:gd name="connsiteX4" fmla="*/ 2138393 w 2138393"/>
              <a:gd name="connsiteY4" fmla="*/ 0 h 859617"/>
              <a:gd name="connsiteX5" fmla="*/ 2138393 w 2138393"/>
              <a:gd name="connsiteY5" fmla="*/ 421212 h 859617"/>
              <a:gd name="connsiteX6" fmla="*/ 2138393 w 2138393"/>
              <a:gd name="connsiteY6" fmla="*/ 859617 h 859617"/>
              <a:gd name="connsiteX7" fmla="*/ 1603795 w 2138393"/>
              <a:gd name="connsiteY7" fmla="*/ 859617 h 859617"/>
              <a:gd name="connsiteX8" fmla="*/ 1026429 w 2138393"/>
              <a:gd name="connsiteY8" fmla="*/ 859617 h 859617"/>
              <a:gd name="connsiteX9" fmla="*/ 555982 w 2138393"/>
              <a:gd name="connsiteY9" fmla="*/ 859617 h 859617"/>
              <a:gd name="connsiteX10" fmla="*/ 0 w 2138393"/>
              <a:gd name="connsiteY10" fmla="*/ 859617 h 859617"/>
              <a:gd name="connsiteX11" fmla="*/ 0 w 2138393"/>
              <a:gd name="connsiteY11" fmla="*/ 429809 h 859617"/>
              <a:gd name="connsiteX12" fmla="*/ 0 w 2138393"/>
              <a:gd name="connsiteY12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38393" h="859617" extrusionOk="0">
                <a:moveTo>
                  <a:pt x="0" y="0"/>
                </a:moveTo>
                <a:cubicBezTo>
                  <a:pt x="117307" y="-49333"/>
                  <a:pt x="274402" y="28806"/>
                  <a:pt x="513214" y="0"/>
                </a:cubicBezTo>
                <a:cubicBezTo>
                  <a:pt x="752026" y="-28806"/>
                  <a:pt x="809048" y="1023"/>
                  <a:pt x="983661" y="0"/>
                </a:cubicBezTo>
                <a:cubicBezTo>
                  <a:pt x="1158274" y="-1023"/>
                  <a:pt x="1323904" y="48341"/>
                  <a:pt x="1561027" y="0"/>
                </a:cubicBezTo>
                <a:cubicBezTo>
                  <a:pt x="1798150" y="-48341"/>
                  <a:pt x="1961601" y="20089"/>
                  <a:pt x="2138393" y="0"/>
                </a:cubicBezTo>
                <a:cubicBezTo>
                  <a:pt x="2170456" y="183065"/>
                  <a:pt x="2125716" y="239074"/>
                  <a:pt x="2138393" y="421212"/>
                </a:cubicBezTo>
                <a:cubicBezTo>
                  <a:pt x="2151070" y="603350"/>
                  <a:pt x="2096621" y="648328"/>
                  <a:pt x="2138393" y="859617"/>
                </a:cubicBezTo>
                <a:cubicBezTo>
                  <a:pt x="1934621" y="901260"/>
                  <a:pt x="1801116" y="844770"/>
                  <a:pt x="1603795" y="859617"/>
                </a:cubicBezTo>
                <a:cubicBezTo>
                  <a:pt x="1406474" y="874464"/>
                  <a:pt x="1267831" y="855893"/>
                  <a:pt x="1026429" y="859617"/>
                </a:cubicBezTo>
                <a:cubicBezTo>
                  <a:pt x="785027" y="863341"/>
                  <a:pt x="688370" y="822710"/>
                  <a:pt x="555982" y="859617"/>
                </a:cubicBezTo>
                <a:cubicBezTo>
                  <a:pt x="423594" y="896524"/>
                  <a:pt x="182311" y="811419"/>
                  <a:pt x="0" y="859617"/>
                </a:cubicBezTo>
                <a:cubicBezTo>
                  <a:pt x="-5409" y="704303"/>
                  <a:pt x="31111" y="630101"/>
                  <a:pt x="0" y="429809"/>
                </a:cubicBezTo>
                <a:cubicBezTo>
                  <a:pt x="-31111" y="229517"/>
                  <a:pt x="27484" y="9768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FD126F-4DC8-2249-B038-0242D9E31F13}"/>
              </a:ext>
            </a:extLst>
          </p:cNvPr>
          <p:cNvGrpSpPr/>
          <p:nvPr/>
        </p:nvGrpSpPr>
        <p:grpSpPr>
          <a:xfrm>
            <a:off x="8052414" y="1454131"/>
            <a:ext cx="963142" cy="657237"/>
            <a:chOff x="8616636" y="-1755543"/>
            <a:chExt cx="963142" cy="65723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BEB8EFC-5644-1D4C-B11E-0E523EE3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46" name="Shape 264">
              <a:extLst>
                <a:ext uri="{FF2B5EF4-FFF2-40B4-BE49-F238E27FC236}">
                  <a16:creationId xmlns:a16="http://schemas.microsoft.com/office/drawing/2014/main" id="{0EF3546F-41D4-704D-A1D8-30D32AE0FE74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A166DFA-06C3-734E-8249-3DA62396C31E}"/>
              </a:ext>
            </a:extLst>
          </p:cNvPr>
          <p:cNvCxnSpPr>
            <a:cxnSpLocks/>
            <a:stCxn id="31" idx="0"/>
            <a:endCxn id="45" idx="1"/>
          </p:cNvCxnSpPr>
          <p:nvPr/>
        </p:nvCxnSpPr>
        <p:spPr>
          <a:xfrm flipV="1">
            <a:off x="5751377" y="1728451"/>
            <a:ext cx="2502229" cy="935724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449079A-45E2-0C49-B3AA-AA772DE397E1}"/>
              </a:ext>
            </a:extLst>
          </p:cNvPr>
          <p:cNvSpPr/>
          <p:nvPr/>
        </p:nvSpPr>
        <p:spPr>
          <a:xfrm>
            <a:off x="7252133" y="1077997"/>
            <a:ext cx="2029424" cy="3244621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Auto Scaling Group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36DDCC-9CC0-464E-B6AF-B50BFC82E7E0}"/>
              </a:ext>
            </a:extLst>
          </p:cNvPr>
          <p:cNvGrpSpPr/>
          <p:nvPr/>
        </p:nvGrpSpPr>
        <p:grpSpPr>
          <a:xfrm>
            <a:off x="4410282" y="1302989"/>
            <a:ext cx="734297" cy="878486"/>
            <a:chOff x="4987959" y="-1693546"/>
            <a:chExt cx="734297" cy="87848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624344D-F055-B44B-A325-A033CB50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3" name="Shape 264">
              <a:extLst>
                <a:ext uri="{FF2B5EF4-FFF2-40B4-BE49-F238E27FC236}">
                  <a16:creationId xmlns:a16="http://schemas.microsoft.com/office/drawing/2014/main" id="{1CD9FE57-71E8-D84A-A2FD-F510C0B0AE01}"/>
                </a:ext>
              </a:extLst>
            </p:cNvPr>
            <p:cNvSpPr/>
            <p:nvPr/>
          </p:nvSpPr>
          <p:spPr>
            <a:xfrm>
              <a:off x="4987959" y="-1153614"/>
              <a:ext cx="734297" cy="3385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1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0BB5D495-0AC9-BD46-A60A-F62B76C7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44" y="193965"/>
            <a:ext cx="10993967" cy="342900"/>
          </a:xfrm>
        </p:spPr>
        <p:txBody>
          <a:bodyPr/>
          <a:lstStyle/>
          <a:p>
            <a:r>
              <a:rPr lang="en-US" dirty="0"/>
              <a:t>Stateful App</a:t>
            </a:r>
            <a:endParaRPr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F6B248-B931-8C46-AD22-708CBEE75603}"/>
              </a:ext>
            </a:extLst>
          </p:cNvPr>
          <p:cNvSpPr/>
          <p:nvPr/>
        </p:nvSpPr>
        <p:spPr>
          <a:xfrm>
            <a:off x="5006396" y="2379925"/>
            <a:ext cx="1156322" cy="1049075"/>
          </a:xfrm>
          <a:custGeom>
            <a:avLst/>
            <a:gdLst>
              <a:gd name="connsiteX0" fmla="*/ 0 w 1156322"/>
              <a:gd name="connsiteY0" fmla="*/ 0 h 1049075"/>
              <a:gd name="connsiteX1" fmla="*/ 566598 w 1156322"/>
              <a:gd name="connsiteY1" fmla="*/ 0 h 1049075"/>
              <a:gd name="connsiteX2" fmla="*/ 1156322 w 1156322"/>
              <a:gd name="connsiteY2" fmla="*/ 0 h 1049075"/>
              <a:gd name="connsiteX3" fmla="*/ 1156322 w 1156322"/>
              <a:gd name="connsiteY3" fmla="*/ 545519 h 1049075"/>
              <a:gd name="connsiteX4" fmla="*/ 1156322 w 1156322"/>
              <a:gd name="connsiteY4" fmla="*/ 1049075 h 1049075"/>
              <a:gd name="connsiteX5" fmla="*/ 601287 w 1156322"/>
              <a:gd name="connsiteY5" fmla="*/ 1049075 h 1049075"/>
              <a:gd name="connsiteX6" fmla="*/ 0 w 1156322"/>
              <a:gd name="connsiteY6" fmla="*/ 1049075 h 1049075"/>
              <a:gd name="connsiteX7" fmla="*/ 0 w 1156322"/>
              <a:gd name="connsiteY7" fmla="*/ 545519 h 1049075"/>
              <a:gd name="connsiteX8" fmla="*/ 0 w 1156322"/>
              <a:gd name="connsiteY8" fmla="*/ 0 h 104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6322" h="1049075" extrusionOk="0">
                <a:moveTo>
                  <a:pt x="0" y="0"/>
                </a:moveTo>
                <a:cubicBezTo>
                  <a:pt x="205829" y="-19585"/>
                  <a:pt x="415903" y="32705"/>
                  <a:pt x="566598" y="0"/>
                </a:cubicBezTo>
                <a:cubicBezTo>
                  <a:pt x="717293" y="-32705"/>
                  <a:pt x="920929" y="23122"/>
                  <a:pt x="1156322" y="0"/>
                </a:cubicBezTo>
                <a:cubicBezTo>
                  <a:pt x="1200666" y="143389"/>
                  <a:pt x="1126584" y="418637"/>
                  <a:pt x="1156322" y="545519"/>
                </a:cubicBezTo>
                <a:cubicBezTo>
                  <a:pt x="1186060" y="672401"/>
                  <a:pt x="1111223" y="811825"/>
                  <a:pt x="1156322" y="1049075"/>
                </a:cubicBezTo>
                <a:cubicBezTo>
                  <a:pt x="903076" y="1103769"/>
                  <a:pt x="762295" y="991754"/>
                  <a:pt x="601287" y="1049075"/>
                </a:cubicBezTo>
                <a:cubicBezTo>
                  <a:pt x="440279" y="1106396"/>
                  <a:pt x="250354" y="1012706"/>
                  <a:pt x="0" y="1049075"/>
                </a:cubicBezTo>
                <a:cubicBezTo>
                  <a:pt x="-51371" y="832812"/>
                  <a:pt x="4153" y="750154"/>
                  <a:pt x="0" y="545519"/>
                </a:cubicBezTo>
                <a:cubicBezTo>
                  <a:pt x="-4153" y="340884"/>
                  <a:pt x="23028" y="170477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FC33EA3-FD67-8B4A-8A96-EF4F2374386A}"/>
              </a:ext>
            </a:extLst>
          </p:cNvPr>
          <p:cNvGrpSpPr/>
          <p:nvPr/>
        </p:nvGrpSpPr>
        <p:grpSpPr>
          <a:xfrm>
            <a:off x="10158070" y="3287318"/>
            <a:ext cx="548640" cy="670025"/>
            <a:chOff x="4329965" y="-850115"/>
            <a:chExt cx="548640" cy="670025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FE2978FE-6E84-1444-9923-62726BD7C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67" name="Shape 264">
              <a:extLst>
                <a:ext uri="{FF2B5EF4-FFF2-40B4-BE49-F238E27FC236}">
                  <a16:creationId xmlns:a16="http://schemas.microsoft.com/office/drawing/2014/main" id="{3AE113B0-5D7A-454A-B785-83B2D8C4E82A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RDS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pic>
        <p:nvPicPr>
          <p:cNvPr id="1026" name="Picture 2" descr="Redis Icon of Flat style - Available in SVG, PNG, EPS, AI &amp; Icon fonts">
            <a:extLst>
              <a:ext uri="{FF2B5EF4-FFF2-40B4-BE49-F238E27FC236}">
                <a16:creationId xmlns:a16="http://schemas.microsoft.com/office/drawing/2014/main" id="{BA153600-CF29-4943-99FF-BB682F59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065" y="1423218"/>
            <a:ext cx="830248" cy="8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E04AF1D-D06C-FB40-AF3E-EAF6F9C16EA0}"/>
              </a:ext>
            </a:extLst>
          </p:cNvPr>
          <p:cNvSpPr/>
          <p:nvPr/>
        </p:nvSpPr>
        <p:spPr>
          <a:xfrm>
            <a:off x="9813753" y="1288811"/>
            <a:ext cx="1292001" cy="1373470"/>
          </a:xfrm>
          <a:custGeom>
            <a:avLst/>
            <a:gdLst>
              <a:gd name="connsiteX0" fmla="*/ 0 w 1292001"/>
              <a:gd name="connsiteY0" fmla="*/ 0 h 1373470"/>
              <a:gd name="connsiteX1" fmla="*/ 417747 w 1292001"/>
              <a:gd name="connsiteY1" fmla="*/ 0 h 1373470"/>
              <a:gd name="connsiteX2" fmla="*/ 809654 w 1292001"/>
              <a:gd name="connsiteY2" fmla="*/ 0 h 1373470"/>
              <a:gd name="connsiteX3" fmla="*/ 1292001 w 1292001"/>
              <a:gd name="connsiteY3" fmla="*/ 0 h 1373470"/>
              <a:gd name="connsiteX4" fmla="*/ 1292001 w 1292001"/>
              <a:gd name="connsiteY4" fmla="*/ 444089 h 1373470"/>
              <a:gd name="connsiteX5" fmla="*/ 1292001 w 1292001"/>
              <a:gd name="connsiteY5" fmla="*/ 874443 h 1373470"/>
              <a:gd name="connsiteX6" fmla="*/ 1292001 w 1292001"/>
              <a:gd name="connsiteY6" fmla="*/ 1373470 h 1373470"/>
              <a:gd name="connsiteX7" fmla="*/ 861334 w 1292001"/>
              <a:gd name="connsiteY7" fmla="*/ 1373470 h 1373470"/>
              <a:gd name="connsiteX8" fmla="*/ 404827 w 1292001"/>
              <a:gd name="connsiteY8" fmla="*/ 1373470 h 1373470"/>
              <a:gd name="connsiteX9" fmla="*/ 0 w 1292001"/>
              <a:gd name="connsiteY9" fmla="*/ 1373470 h 1373470"/>
              <a:gd name="connsiteX10" fmla="*/ 0 w 1292001"/>
              <a:gd name="connsiteY10" fmla="*/ 915647 h 1373470"/>
              <a:gd name="connsiteX11" fmla="*/ 0 w 1292001"/>
              <a:gd name="connsiteY11" fmla="*/ 471558 h 1373470"/>
              <a:gd name="connsiteX12" fmla="*/ 0 w 1292001"/>
              <a:gd name="connsiteY12" fmla="*/ 0 h 137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2001" h="1373470" extrusionOk="0">
                <a:moveTo>
                  <a:pt x="0" y="0"/>
                </a:moveTo>
                <a:cubicBezTo>
                  <a:pt x="95499" y="-5323"/>
                  <a:pt x="231869" y="26789"/>
                  <a:pt x="417747" y="0"/>
                </a:cubicBezTo>
                <a:cubicBezTo>
                  <a:pt x="603625" y="-26789"/>
                  <a:pt x="667169" y="11939"/>
                  <a:pt x="809654" y="0"/>
                </a:cubicBezTo>
                <a:cubicBezTo>
                  <a:pt x="952139" y="-11939"/>
                  <a:pt x="1075680" y="28590"/>
                  <a:pt x="1292001" y="0"/>
                </a:cubicBezTo>
                <a:cubicBezTo>
                  <a:pt x="1313615" y="110124"/>
                  <a:pt x="1283654" y="256756"/>
                  <a:pt x="1292001" y="444089"/>
                </a:cubicBezTo>
                <a:cubicBezTo>
                  <a:pt x="1300348" y="631422"/>
                  <a:pt x="1251306" y="772283"/>
                  <a:pt x="1292001" y="874443"/>
                </a:cubicBezTo>
                <a:cubicBezTo>
                  <a:pt x="1332696" y="976603"/>
                  <a:pt x="1290946" y="1272084"/>
                  <a:pt x="1292001" y="1373470"/>
                </a:cubicBezTo>
                <a:cubicBezTo>
                  <a:pt x="1178737" y="1389695"/>
                  <a:pt x="1008353" y="1372038"/>
                  <a:pt x="861334" y="1373470"/>
                </a:cubicBezTo>
                <a:cubicBezTo>
                  <a:pt x="714315" y="1374902"/>
                  <a:pt x="539952" y="1367947"/>
                  <a:pt x="404827" y="1373470"/>
                </a:cubicBezTo>
                <a:cubicBezTo>
                  <a:pt x="269702" y="1378993"/>
                  <a:pt x="105908" y="1345624"/>
                  <a:pt x="0" y="1373470"/>
                </a:cubicBezTo>
                <a:cubicBezTo>
                  <a:pt x="-48592" y="1170750"/>
                  <a:pt x="9276" y="1069728"/>
                  <a:pt x="0" y="915647"/>
                </a:cubicBezTo>
                <a:cubicBezTo>
                  <a:pt x="-9276" y="761566"/>
                  <a:pt x="6173" y="637974"/>
                  <a:pt x="0" y="471558"/>
                </a:cubicBezTo>
                <a:cubicBezTo>
                  <a:pt x="-6173" y="305142"/>
                  <a:pt x="52822" y="96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AA5EC5-9961-C04C-B15C-ADD2E2AA5E8B}"/>
              </a:ext>
            </a:extLst>
          </p:cNvPr>
          <p:cNvSpPr/>
          <p:nvPr/>
        </p:nvSpPr>
        <p:spPr>
          <a:xfrm>
            <a:off x="9819026" y="2964893"/>
            <a:ext cx="1292001" cy="1373470"/>
          </a:xfrm>
          <a:custGeom>
            <a:avLst/>
            <a:gdLst>
              <a:gd name="connsiteX0" fmla="*/ 0 w 1292001"/>
              <a:gd name="connsiteY0" fmla="*/ 0 h 1373470"/>
              <a:gd name="connsiteX1" fmla="*/ 417747 w 1292001"/>
              <a:gd name="connsiteY1" fmla="*/ 0 h 1373470"/>
              <a:gd name="connsiteX2" fmla="*/ 809654 w 1292001"/>
              <a:gd name="connsiteY2" fmla="*/ 0 h 1373470"/>
              <a:gd name="connsiteX3" fmla="*/ 1292001 w 1292001"/>
              <a:gd name="connsiteY3" fmla="*/ 0 h 1373470"/>
              <a:gd name="connsiteX4" fmla="*/ 1292001 w 1292001"/>
              <a:gd name="connsiteY4" fmla="*/ 444089 h 1373470"/>
              <a:gd name="connsiteX5" fmla="*/ 1292001 w 1292001"/>
              <a:gd name="connsiteY5" fmla="*/ 874443 h 1373470"/>
              <a:gd name="connsiteX6" fmla="*/ 1292001 w 1292001"/>
              <a:gd name="connsiteY6" fmla="*/ 1373470 h 1373470"/>
              <a:gd name="connsiteX7" fmla="*/ 861334 w 1292001"/>
              <a:gd name="connsiteY7" fmla="*/ 1373470 h 1373470"/>
              <a:gd name="connsiteX8" fmla="*/ 404827 w 1292001"/>
              <a:gd name="connsiteY8" fmla="*/ 1373470 h 1373470"/>
              <a:gd name="connsiteX9" fmla="*/ 0 w 1292001"/>
              <a:gd name="connsiteY9" fmla="*/ 1373470 h 1373470"/>
              <a:gd name="connsiteX10" fmla="*/ 0 w 1292001"/>
              <a:gd name="connsiteY10" fmla="*/ 915647 h 1373470"/>
              <a:gd name="connsiteX11" fmla="*/ 0 w 1292001"/>
              <a:gd name="connsiteY11" fmla="*/ 471558 h 1373470"/>
              <a:gd name="connsiteX12" fmla="*/ 0 w 1292001"/>
              <a:gd name="connsiteY12" fmla="*/ 0 h 137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2001" h="1373470" extrusionOk="0">
                <a:moveTo>
                  <a:pt x="0" y="0"/>
                </a:moveTo>
                <a:cubicBezTo>
                  <a:pt x="95499" y="-5323"/>
                  <a:pt x="231869" y="26789"/>
                  <a:pt x="417747" y="0"/>
                </a:cubicBezTo>
                <a:cubicBezTo>
                  <a:pt x="603625" y="-26789"/>
                  <a:pt x="667169" y="11939"/>
                  <a:pt x="809654" y="0"/>
                </a:cubicBezTo>
                <a:cubicBezTo>
                  <a:pt x="952139" y="-11939"/>
                  <a:pt x="1075680" y="28590"/>
                  <a:pt x="1292001" y="0"/>
                </a:cubicBezTo>
                <a:cubicBezTo>
                  <a:pt x="1313615" y="110124"/>
                  <a:pt x="1283654" y="256756"/>
                  <a:pt x="1292001" y="444089"/>
                </a:cubicBezTo>
                <a:cubicBezTo>
                  <a:pt x="1300348" y="631422"/>
                  <a:pt x="1251306" y="772283"/>
                  <a:pt x="1292001" y="874443"/>
                </a:cubicBezTo>
                <a:cubicBezTo>
                  <a:pt x="1332696" y="976603"/>
                  <a:pt x="1290946" y="1272084"/>
                  <a:pt x="1292001" y="1373470"/>
                </a:cubicBezTo>
                <a:cubicBezTo>
                  <a:pt x="1178737" y="1389695"/>
                  <a:pt x="1008353" y="1372038"/>
                  <a:pt x="861334" y="1373470"/>
                </a:cubicBezTo>
                <a:cubicBezTo>
                  <a:pt x="714315" y="1374902"/>
                  <a:pt x="539952" y="1367947"/>
                  <a:pt x="404827" y="1373470"/>
                </a:cubicBezTo>
                <a:cubicBezTo>
                  <a:pt x="269702" y="1378993"/>
                  <a:pt x="105908" y="1345624"/>
                  <a:pt x="0" y="1373470"/>
                </a:cubicBezTo>
                <a:cubicBezTo>
                  <a:pt x="-48592" y="1170750"/>
                  <a:pt x="9276" y="1069728"/>
                  <a:pt x="0" y="915647"/>
                </a:cubicBezTo>
                <a:cubicBezTo>
                  <a:pt x="-9276" y="761566"/>
                  <a:pt x="6173" y="637974"/>
                  <a:pt x="0" y="471558"/>
                </a:cubicBezTo>
                <a:cubicBezTo>
                  <a:pt x="-6173" y="305142"/>
                  <a:pt x="52822" y="96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7A5B6CE-B4C9-0647-815D-CD93845AC38E}"/>
              </a:ext>
            </a:extLst>
          </p:cNvPr>
          <p:cNvCxnSpPr>
            <a:cxnSpLocks/>
          </p:cNvCxnSpPr>
          <p:nvPr/>
        </p:nvCxnSpPr>
        <p:spPr>
          <a:xfrm>
            <a:off x="3332277" y="2465221"/>
            <a:ext cx="1904138" cy="15658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1D4F7A9-8F27-DA4F-96A0-825F6E3F2D41}"/>
              </a:ext>
            </a:extLst>
          </p:cNvPr>
          <p:cNvGrpSpPr/>
          <p:nvPr/>
        </p:nvGrpSpPr>
        <p:grpSpPr>
          <a:xfrm>
            <a:off x="9390526" y="879322"/>
            <a:ext cx="548640" cy="785180"/>
            <a:chOff x="7390429" y="-1789102"/>
            <a:chExt cx="548640" cy="785180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07DDDA81-EEB0-4844-B517-0D2EDF279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76" name="Shape 264">
              <a:extLst>
                <a:ext uri="{FF2B5EF4-FFF2-40B4-BE49-F238E27FC236}">
                  <a16:creationId xmlns:a16="http://schemas.microsoft.com/office/drawing/2014/main" id="{3713BE3F-80EC-D149-92B1-96AB1602754F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4E72CC-BC15-C84E-8EFB-FBF0F2402EC2}"/>
              </a:ext>
            </a:extLst>
          </p:cNvPr>
          <p:cNvGrpSpPr/>
          <p:nvPr/>
        </p:nvGrpSpPr>
        <p:grpSpPr>
          <a:xfrm>
            <a:off x="9421531" y="3553183"/>
            <a:ext cx="548640" cy="785180"/>
            <a:chOff x="7390429" y="-1789102"/>
            <a:chExt cx="548640" cy="785180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9EE918A2-7279-6545-934D-97E95CFE7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79" name="Shape 264">
              <a:extLst>
                <a:ext uri="{FF2B5EF4-FFF2-40B4-BE49-F238E27FC236}">
                  <a16:creationId xmlns:a16="http://schemas.microsoft.com/office/drawing/2014/main" id="{8C03BD0C-4B3F-1D45-891A-7237290CB55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02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Kinesis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2364060" y="1279602"/>
            <a:ext cx="4530812" cy="3122341"/>
          </a:xfrm>
          <a:custGeom>
            <a:avLst/>
            <a:gdLst>
              <a:gd name="connsiteX0" fmla="*/ 0 w 4530812"/>
              <a:gd name="connsiteY0" fmla="*/ 0 h 3122341"/>
              <a:gd name="connsiteX1" fmla="*/ 521043 w 4530812"/>
              <a:gd name="connsiteY1" fmla="*/ 0 h 3122341"/>
              <a:gd name="connsiteX2" fmla="*/ 951471 w 4530812"/>
              <a:gd name="connsiteY2" fmla="*/ 0 h 3122341"/>
              <a:gd name="connsiteX3" fmla="*/ 1608438 w 4530812"/>
              <a:gd name="connsiteY3" fmla="*/ 0 h 3122341"/>
              <a:gd name="connsiteX4" fmla="*/ 2129482 w 4530812"/>
              <a:gd name="connsiteY4" fmla="*/ 0 h 3122341"/>
              <a:gd name="connsiteX5" fmla="*/ 2650525 w 4530812"/>
              <a:gd name="connsiteY5" fmla="*/ 0 h 3122341"/>
              <a:gd name="connsiteX6" fmla="*/ 3307493 w 4530812"/>
              <a:gd name="connsiteY6" fmla="*/ 0 h 3122341"/>
              <a:gd name="connsiteX7" fmla="*/ 3783228 w 4530812"/>
              <a:gd name="connsiteY7" fmla="*/ 0 h 3122341"/>
              <a:gd name="connsiteX8" fmla="*/ 4530812 w 4530812"/>
              <a:gd name="connsiteY8" fmla="*/ 0 h 3122341"/>
              <a:gd name="connsiteX9" fmla="*/ 4530812 w 4530812"/>
              <a:gd name="connsiteY9" fmla="*/ 582837 h 3122341"/>
              <a:gd name="connsiteX10" fmla="*/ 4530812 w 4530812"/>
              <a:gd name="connsiteY10" fmla="*/ 1040780 h 3122341"/>
              <a:gd name="connsiteX11" fmla="*/ 4530812 w 4530812"/>
              <a:gd name="connsiteY11" fmla="*/ 1561171 h 3122341"/>
              <a:gd name="connsiteX12" fmla="*/ 4530812 w 4530812"/>
              <a:gd name="connsiteY12" fmla="*/ 2112784 h 3122341"/>
              <a:gd name="connsiteX13" fmla="*/ 4530812 w 4530812"/>
              <a:gd name="connsiteY13" fmla="*/ 2539504 h 3122341"/>
              <a:gd name="connsiteX14" fmla="*/ 4530812 w 4530812"/>
              <a:gd name="connsiteY14" fmla="*/ 3122341 h 3122341"/>
              <a:gd name="connsiteX15" fmla="*/ 3964461 w 4530812"/>
              <a:gd name="connsiteY15" fmla="*/ 3122341 h 3122341"/>
              <a:gd name="connsiteX16" fmla="*/ 3398109 w 4530812"/>
              <a:gd name="connsiteY16" fmla="*/ 3122341 h 3122341"/>
              <a:gd name="connsiteX17" fmla="*/ 2741141 w 4530812"/>
              <a:gd name="connsiteY17" fmla="*/ 3122341 h 3122341"/>
              <a:gd name="connsiteX18" fmla="*/ 2174790 w 4530812"/>
              <a:gd name="connsiteY18" fmla="*/ 3122341 h 3122341"/>
              <a:gd name="connsiteX19" fmla="*/ 1744363 w 4530812"/>
              <a:gd name="connsiteY19" fmla="*/ 3122341 h 3122341"/>
              <a:gd name="connsiteX20" fmla="*/ 1268627 w 4530812"/>
              <a:gd name="connsiteY20" fmla="*/ 3122341 h 3122341"/>
              <a:gd name="connsiteX21" fmla="*/ 611660 w 4530812"/>
              <a:gd name="connsiteY21" fmla="*/ 3122341 h 3122341"/>
              <a:gd name="connsiteX22" fmla="*/ 0 w 4530812"/>
              <a:gd name="connsiteY22" fmla="*/ 3122341 h 3122341"/>
              <a:gd name="connsiteX23" fmla="*/ 0 w 4530812"/>
              <a:gd name="connsiteY23" fmla="*/ 2664398 h 3122341"/>
              <a:gd name="connsiteX24" fmla="*/ 0 w 4530812"/>
              <a:gd name="connsiteY24" fmla="*/ 2175231 h 3122341"/>
              <a:gd name="connsiteX25" fmla="*/ 0 w 4530812"/>
              <a:gd name="connsiteY25" fmla="*/ 1748511 h 3122341"/>
              <a:gd name="connsiteX26" fmla="*/ 0 w 4530812"/>
              <a:gd name="connsiteY26" fmla="*/ 1321791 h 3122341"/>
              <a:gd name="connsiteX27" fmla="*/ 0 w 4530812"/>
              <a:gd name="connsiteY27" fmla="*/ 770177 h 3122341"/>
              <a:gd name="connsiteX28" fmla="*/ 0 w 4530812"/>
              <a:gd name="connsiteY28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30812" h="3122341" extrusionOk="0">
                <a:moveTo>
                  <a:pt x="0" y="0"/>
                </a:moveTo>
                <a:cubicBezTo>
                  <a:pt x="155304" y="-38422"/>
                  <a:pt x="288727" y="50383"/>
                  <a:pt x="521043" y="0"/>
                </a:cubicBezTo>
                <a:cubicBezTo>
                  <a:pt x="753359" y="-50383"/>
                  <a:pt x="740233" y="4581"/>
                  <a:pt x="951471" y="0"/>
                </a:cubicBezTo>
                <a:cubicBezTo>
                  <a:pt x="1162709" y="-4581"/>
                  <a:pt x="1385872" y="44030"/>
                  <a:pt x="1608438" y="0"/>
                </a:cubicBezTo>
                <a:cubicBezTo>
                  <a:pt x="1831004" y="-44030"/>
                  <a:pt x="1962348" y="60515"/>
                  <a:pt x="2129482" y="0"/>
                </a:cubicBezTo>
                <a:cubicBezTo>
                  <a:pt x="2296616" y="-60515"/>
                  <a:pt x="2412501" y="25561"/>
                  <a:pt x="2650525" y="0"/>
                </a:cubicBezTo>
                <a:cubicBezTo>
                  <a:pt x="2888549" y="-25561"/>
                  <a:pt x="3077760" y="53226"/>
                  <a:pt x="3307493" y="0"/>
                </a:cubicBezTo>
                <a:cubicBezTo>
                  <a:pt x="3537226" y="-53226"/>
                  <a:pt x="3583819" y="33092"/>
                  <a:pt x="3783228" y="0"/>
                </a:cubicBezTo>
                <a:cubicBezTo>
                  <a:pt x="3982637" y="-33092"/>
                  <a:pt x="4354250" y="48548"/>
                  <a:pt x="4530812" y="0"/>
                </a:cubicBezTo>
                <a:cubicBezTo>
                  <a:pt x="4551459" y="249764"/>
                  <a:pt x="4527882" y="319631"/>
                  <a:pt x="4530812" y="582837"/>
                </a:cubicBezTo>
                <a:cubicBezTo>
                  <a:pt x="4533742" y="846043"/>
                  <a:pt x="4508848" y="832166"/>
                  <a:pt x="4530812" y="1040780"/>
                </a:cubicBezTo>
                <a:cubicBezTo>
                  <a:pt x="4552776" y="1249394"/>
                  <a:pt x="4528435" y="1352555"/>
                  <a:pt x="4530812" y="1561171"/>
                </a:cubicBezTo>
                <a:cubicBezTo>
                  <a:pt x="4533189" y="1769787"/>
                  <a:pt x="4515092" y="1887199"/>
                  <a:pt x="4530812" y="2112784"/>
                </a:cubicBezTo>
                <a:cubicBezTo>
                  <a:pt x="4546532" y="2338369"/>
                  <a:pt x="4492755" y="2409011"/>
                  <a:pt x="4530812" y="2539504"/>
                </a:cubicBezTo>
                <a:cubicBezTo>
                  <a:pt x="4568869" y="2669997"/>
                  <a:pt x="4476231" y="2909254"/>
                  <a:pt x="4530812" y="3122341"/>
                </a:cubicBezTo>
                <a:cubicBezTo>
                  <a:pt x="4353716" y="3139624"/>
                  <a:pt x="4168108" y="3119922"/>
                  <a:pt x="3964461" y="3122341"/>
                </a:cubicBezTo>
                <a:cubicBezTo>
                  <a:pt x="3760814" y="3124760"/>
                  <a:pt x="3664445" y="3119437"/>
                  <a:pt x="3398109" y="3122341"/>
                </a:cubicBezTo>
                <a:cubicBezTo>
                  <a:pt x="3131773" y="3125245"/>
                  <a:pt x="2923760" y="3099989"/>
                  <a:pt x="2741141" y="3122341"/>
                </a:cubicBezTo>
                <a:cubicBezTo>
                  <a:pt x="2558522" y="3144693"/>
                  <a:pt x="2407946" y="3082305"/>
                  <a:pt x="2174790" y="3122341"/>
                </a:cubicBezTo>
                <a:cubicBezTo>
                  <a:pt x="1941634" y="3162377"/>
                  <a:pt x="1906585" y="3105158"/>
                  <a:pt x="1744363" y="3122341"/>
                </a:cubicBezTo>
                <a:cubicBezTo>
                  <a:pt x="1582141" y="3139524"/>
                  <a:pt x="1414561" y="3101227"/>
                  <a:pt x="1268627" y="3122341"/>
                </a:cubicBezTo>
                <a:cubicBezTo>
                  <a:pt x="1122693" y="3143455"/>
                  <a:pt x="871740" y="3088194"/>
                  <a:pt x="611660" y="3122341"/>
                </a:cubicBezTo>
                <a:cubicBezTo>
                  <a:pt x="351580" y="3156488"/>
                  <a:pt x="156175" y="3102756"/>
                  <a:pt x="0" y="3122341"/>
                </a:cubicBezTo>
                <a:cubicBezTo>
                  <a:pt x="-41283" y="2923256"/>
                  <a:pt x="36651" y="2768520"/>
                  <a:pt x="0" y="2664398"/>
                </a:cubicBezTo>
                <a:cubicBezTo>
                  <a:pt x="-36651" y="2560276"/>
                  <a:pt x="57058" y="2294337"/>
                  <a:pt x="0" y="2175231"/>
                </a:cubicBezTo>
                <a:cubicBezTo>
                  <a:pt x="-57058" y="2056125"/>
                  <a:pt x="24643" y="1951099"/>
                  <a:pt x="0" y="1748511"/>
                </a:cubicBezTo>
                <a:cubicBezTo>
                  <a:pt x="-24643" y="1545923"/>
                  <a:pt x="5466" y="1525361"/>
                  <a:pt x="0" y="1321791"/>
                </a:cubicBezTo>
                <a:cubicBezTo>
                  <a:pt x="-5466" y="1118221"/>
                  <a:pt x="42284" y="908932"/>
                  <a:pt x="0" y="770177"/>
                </a:cubicBezTo>
                <a:cubicBezTo>
                  <a:pt x="-42284" y="631422"/>
                  <a:pt x="17117" y="263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Kinesis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91D1D33-F0D7-E147-BE57-310B396645EF}"/>
              </a:ext>
            </a:extLst>
          </p:cNvPr>
          <p:cNvSpPr/>
          <p:nvPr/>
        </p:nvSpPr>
        <p:spPr>
          <a:xfrm>
            <a:off x="609644" y="1466977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Click Stream</a:t>
            </a:r>
            <a:endParaRPr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5BCDEF-0707-EC4F-BF07-F53D8FCA0787}"/>
              </a:ext>
            </a:extLst>
          </p:cNvPr>
          <p:cNvSpPr/>
          <p:nvPr/>
        </p:nvSpPr>
        <p:spPr>
          <a:xfrm>
            <a:off x="321899" y="1279602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Source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40B446-F88C-C841-8D73-1E75463B34DC}"/>
              </a:ext>
            </a:extLst>
          </p:cNvPr>
          <p:cNvSpPr/>
          <p:nvPr/>
        </p:nvSpPr>
        <p:spPr>
          <a:xfrm>
            <a:off x="628930" y="213977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IoT devices</a:t>
            </a:r>
            <a:endParaRPr sz="11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705C53-E06D-AB4A-9BC4-62CBC304E4AE}"/>
              </a:ext>
            </a:extLst>
          </p:cNvPr>
          <p:cNvSpPr/>
          <p:nvPr/>
        </p:nvSpPr>
        <p:spPr>
          <a:xfrm>
            <a:off x="628930" y="357757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Metrics | Logs</a:t>
            </a:r>
            <a:endParaRPr sz="11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3E7DCB-CD79-814C-9B00-D1C2D5FDBD2F}"/>
              </a:ext>
            </a:extLst>
          </p:cNvPr>
          <p:cNvSpPr/>
          <p:nvPr/>
        </p:nvSpPr>
        <p:spPr>
          <a:xfrm>
            <a:off x="628930" y="2855779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driven services</a:t>
            </a:r>
            <a:endParaRPr sz="11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520F3-6025-E24A-81AF-5800714A8C25}"/>
              </a:ext>
            </a:extLst>
          </p:cNvPr>
          <p:cNvGrpSpPr/>
          <p:nvPr/>
        </p:nvGrpSpPr>
        <p:grpSpPr>
          <a:xfrm>
            <a:off x="2651729" y="2527160"/>
            <a:ext cx="963142" cy="657237"/>
            <a:chOff x="8632134" y="-1755543"/>
            <a:chExt cx="963142" cy="6572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2D119-7A29-E549-AF30-AFA0F9F14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2" name="Shape 264">
              <a:extLst>
                <a:ext uri="{FF2B5EF4-FFF2-40B4-BE49-F238E27FC236}">
                  <a16:creationId xmlns:a16="http://schemas.microsoft.com/office/drawing/2014/main" id="{81D7A557-6D38-7D40-9745-9447D3E397B9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Streams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A655BA-E247-2642-A63E-751C6467B3C8}"/>
              </a:ext>
            </a:extLst>
          </p:cNvPr>
          <p:cNvGrpSpPr/>
          <p:nvPr/>
        </p:nvGrpSpPr>
        <p:grpSpPr>
          <a:xfrm>
            <a:off x="4165001" y="2527160"/>
            <a:ext cx="963142" cy="657237"/>
            <a:chOff x="8632134" y="-1755543"/>
            <a:chExt cx="963142" cy="65723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9EEC9A9-422C-FF47-8EA8-1E515BBD9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61D2B93F-8AFB-BC4A-A83C-2C130D0FE18E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Analytics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1C2185-1C22-1D4F-9DEF-74C3A7A6A3A3}"/>
              </a:ext>
            </a:extLst>
          </p:cNvPr>
          <p:cNvGrpSpPr/>
          <p:nvPr/>
        </p:nvGrpSpPr>
        <p:grpSpPr>
          <a:xfrm>
            <a:off x="5492218" y="2527160"/>
            <a:ext cx="963142" cy="657237"/>
            <a:chOff x="8632134" y="-1755543"/>
            <a:chExt cx="963142" cy="65723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BCE455-EEC2-1245-B838-FB639C761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8" name="Shape 264">
              <a:extLst>
                <a:ext uri="{FF2B5EF4-FFF2-40B4-BE49-F238E27FC236}">
                  <a16:creationId xmlns:a16="http://schemas.microsoft.com/office/drawing/2014/main" id="{F3CCA87D-D916-6B43-A512-5AAB126DC168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Firehose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F9885-A8C4-2149-956F-9562E461F470}"/>
              </a:ext>
            </a:extLst>
          </p:cNvPr>
          <p:cNvSpPr/>
          <p:nvPr/>
        </p:nvSpPr>
        <p:spPr>
          <a:xfrm>
            <a:off x="7075802" y="1279601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Sink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37A772-88AD-574B-B1C1-095F7A3240C6}"/>
              </a:ext>
            </a:extLst>
          </p:cNvPr>
          <p:cNvGrpSpPr/>
          <p:nvPr/>
        </p:nvGrpSpPr>
        <p:grpSpPr>
          <a:xfrm>
            <a:off x="7632585" y="1469745"/>
            <a:ext cx="548640" cy="670025"/>
            <a:chOff x="4329965" y="-850115"/>
            <a:chExt cx="548640" cy="6700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052BF4-924C-A240-BE28-894A8AA7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A429290F-D266-7948-8ADD-3F700A51AE4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S3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EE15BF-86C5-2244-889E-06BAFB843BC4}"/>
              </a:ext>
            </a:extLst>
          </p:cNvPr>
          <p:cNvGrpSpPr/>
          <p:nvPr/>
        </p:nvGrpSpPr>
        <p:grpSpPr>
          <a:xfrm>
            <a:off x="7618753" y="2336125"/>
            <a:ext cx="548640" cy="670025"/>
            <a:chOff x="4329965" y="-850115"/>
            <a:chExt cx="548640" cy="67002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0F9177E-5039-2343-9042-0795B8820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5" name="Shape 264">
              <a:extLst>
                <a:ext uri="{FF2B5EF4-FFF2-40B4-BE49-F238E27FC236}">
                  <a16:creationId xmlns:a16="http://schemas.microsoft.com/office/drawing/2014/main" id="{C0EBFFBE-AD12-894D-A6AE-8090A4C6C54D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REDSHIFT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CBA0CE-1E20-B84B-A878-A3036900644C}"/>
              </a:ext>
            </a:extLst>
          </p:cNvPr>
          <p:cNvGrpSpPr/>
          <p:nvPr/>
        </p:nvGrpSpPr>
        <p:grpSpPr>
          <a:xfrm>
            <a:off x="7605309" y="3175457"/>
            <a:ext cx="548640" cy="793135"/>
            <a:chOff x="4329965" y="-850115"/>
            <a:chExt cx="548640" cy="79313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74F34FA-268F-C54B-951C-E4C1CD50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8" name="Shape 264">
              <a:extLst>
                <a:ext uri="{FF2B5EF4-FFF2-40B4-BE49-F238E27FC236}">
                  <a16:creationId xmlns:a16="http://schemas.microsoft.com/office/drawing/2014/main" id="{7C29CA64-2A33-6143-B325-8B100D6C868F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ELASTIC SEARCH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79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B5C-0E89-E14D-9D9D-1B6F782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 – </a:t>
            </a:r>
            <a:r>
              <a:rPr lang="en-US" dirty="0" err="1"/>
              <a:t>ToDo</a:t>
            </a:r>
            <a:r>
              <a:rPr lang="en-US" dirty="0"/>
              <a:t> mobile app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36B59-5CD6-6643-861B-F7A5D6387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499B35-05CC-C546-81E0-AB392B68DC98}"/>
              </a:ext>
            </a:extLst>
          </p:cNvPr>
          <p:cNvGrpSpPr/>
          <p:nvPr/>
        </p:nvGrpSpPr>
        <p:grpSpPr>
          <a:xfrm>
            <a:off x="335324" y="2641095"/>
            <a:ext cx="555874" cy="787905"/>
            <a:chOff x="-774327" y="1676400"/>
            <a:chExt cx="555874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648D5-30EB-F54E-B5AD-177593E6C8CD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7493A15C-F1B6-9343-BE4C-F03F9D495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FFE349D2-B1E8-734F-89C7-6E62070F21FF}"/>
                  </a:ext>
                </a:extLst>
              </p:cNvPr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1FA90B7-C36A-B948-B28C-7B44A26A7A74}"/>
                </a:ext>
              </a:extLst>
            </p:cNvPr>
            <p:cNvSpPr/>
            <p:nvPr/>
          </p:nvSpPr>
          <p:spPr>
            <a:xfrm>
              <a:off x="-744238" y="2218084"/>
              <a:ext cx="5257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 APP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FF062D-6EC3-B74F-B6A8-CEE5F5E865FC}"/>
              </a:ext>
            </a:extLst>
          </p:cNvPr>
          <p:cNvGrpSpPr/>
          <p:nvPr/>
        </p:nvGrpSpPr>
        <p:grpSpPr>
          <a:xfrm>
            <a:off x="1595590" y="4267975"/>
            <a:ext cx="548640" cy="662070"/>
            <a:chOff x="7390429" y="-1789102"/>
            <a:chExt cx="548640" cy="6620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17099A-3283-B440-AA57-2AEA34AE5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DC705403-6E16-204D-8FB0-2DF039140013}"/>
                </a:ext>
              </a:extLst>
            </p:cNvPr>
            <p:cNvSpPr/>
            <p:nvPr/>
          </p:nvSpPr>
          <p:spPr>
            <a:xfrm>
              <a:off x="7404261" y="-1250143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Cognito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C869AD-DE31-AC41-9F33-F1CC1CE0DC3C}"/>
              </a:ext>
            </a:extLst>
          </p:cNvPr>
          <p:cNvGrpSpPr/>
          <p:nvPr/>
        </p:nvGrpSpPr>
        <p:grpSpPr>
          <a:xfrm>
            <a:off x="7253686" y="2635865"/>
            <a:ext cx="548640" cy="793135"/>
            <a:chOff x="4329965" y="-850115"/>
            <a:chExt cx="548640" cy="79313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5CD5D0-C14A-1C44-84E1-F03D2AF72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5866B3B-C1F0-6145-A613-475EF1D2E264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513BEB-36B5-D04C-AD5A-751ED8E67BDC}"/>
              </a:ext>
            </a:extLst>
          </p:cNvPr>
          <p:cNvCxnSpPr>
            <a:cxnSpLocks/>
          </p:cNvCxnSpPr>
          <p:nvPr/>
        </p:nvCxnSpPr>
        <p:spPr>
          <a:xfrm>
            <a:off x="767045" y="3429000"/>
            <a:ext cx="912576" cy="867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45ACB7-52C6-014B-B527-574460A2F633}"/>
              </a:ext>
            </a:extLst>
          </p:cNvPr>
          <p:cNvSpPr txBox="1"/>
          <p:nvPr/>
        </p:nvSpPr>
        <p:spPr>
          <a:xfrm>
            <a:off x="622896" y="3625131"/>
            <a:ext cx="8915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Authenticate</a:t>
            </a:r>
            <a:endParaRPr sz="1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50E5A1-2F3F-3340-9F8B-4F72EB9F4667}"/>
              </a:ext>
            </a:extLst>
          </p:cNvPr>
          <p:cNvGrpSpPr/>
          <p:nvPr/>
        </p:nvGrpSpPr>
        <p:grpSpPr>
          <a:xfrm>
            <a:off x="2357126" y="5562393"/>
            <a:ext cx="764759" cy="914604"/>
            <a:chOff x="10202840" y="-858415"/>
            <a:chExt cx="764759" cy="91460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BC97DC8-CC17-9744-A184-1DA660F9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7F482492-CE41-AB4E-AB91-C3E0696A7C3C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379">
            <a:extLst>
              <a:ext uri="{FF2B5EF4-FFF2-40B4-BE49-F238E27FC236}">
                <a16:creationId xmlns:a16="http://schemas.microsoft.com/office/drawing/2014/main" id="{B84894CA-3751-1942-85B0-4A74B5A6CE81}"/>
              </a:ext>
            </a:extLst>
          </p:cNvPr>
          <p:cNvGrpSpPr/>
          <p:nvPr/>
        </p:nvGrpSpPr>
        <p:grpSpPr>
          <a:xfrm>
            <a:off x="1514487" y="2609089"/>
            <a:ext cx="891591" cy="864025"/>
            <a:chOff x="0" y="0"/>
            <a:chExt cx="1175438" cy="932542"/>
          </a:xfrm>
        </p:grpSpPr>
        <p:sp>
          <p:nvSpPr>
            <p:cNvPr id="22" name="Shape 375">
              <a:extLst>
                <a:ext uri="{FF2B5EF4-FFF2-40B4-BE49-F238E27FC236}">
                  <a16:creationId xmlns:a16="http://schemas.microsoft.com/office/drawing/2014/main" id="{ADF5DC0E-8664-9E45-9F6C-9C8CF3206AF5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" name="Group 378">
              <a:extLst>
                <a:ext uri="{FF2B5EF4-FFF2-40B4-BE49-F238E27FC236}">
                  <a16:creationId xmlns:a16="http://schemas.microsoft.com/office/drawing/2014/main" id="{8E164CB2-DBB7-2243-BC6D-697C6A5884D1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4" name="_-19.png">
                <a:extLst>
                  <a:ext uri="{FF2B5EF4-FFF2-40B4-BE49-F238E27FC236}">
                    <a16:creationId xmlns:a16="http://schemas.microsoft.com/office/drawing/2014/main" id="{827D0EA9-2AD3-2D4B-8787-182FE73D6F13}"/>
                  </a:ext>
                </a:extLst>
              </p:cNvPr>
              <p:cNvPicPr/>
              <p:nvPr/>
            </p:nvPicPr>
            <p:blipFill>
              <a:blip r:embed="rId6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" name="Shape 377">
                <a:extLst>
                  <a:ext uri="{FF2B5EF4-FFF2-40B4-BE49-F238E27FC236}">
                    <a16:creationId xmlns:a16="http://schemas.microsoft.com/office/drawing/2014/main" id="{527328AB-FED0-8E48-974C-3F9731394A80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8A8E8-B409-C645-82C1-542747104C89}"/>
              </a:ext>
            </a:extLst>
          </p:cNvPr>
          <p:cNvCxnSpPr>
            <a:cxnSpLocks/>
          </p:cNvCxnSpPr>
          <p:nvPr/>
        </p:nvCxnSpPr>
        <p:spPr>
          <a:xfrm>
            <a:off x="891198" y="2903551"/>
            <a:ext cx="7402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836AB1-B33E-3346-9DCC-ED3661071677}"/>
              </a:ext>
            </a:extLst>
          </p:cNvPr>
          <p:cNvSpPr txBox="1"/>
          <p:nvPr/>
        </p:nvSpPr>
        <p:spPr>
          <a:xfrm>
            <a:off x="986719" y="2615332"/>
            <a:ext cx="52610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REST</a:t>
            </a:r>
            <a:endParaRPr sz="1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AD1BE3-B031-6B47-89B4-3EAA0911B5DA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1869910" y="3473117"/>
            <a:ext cx="90373" cy="794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6A005F4-4AA3-E945-B377-D273B2B2F716}"/>
              </a:ext>
            </a:extLst>
          </p:cNvPr>
          <p:cNvSpPr txBox="1"/>
          <p:nvPr/>
        </p:nvSpPr>
        <p:spPr>
          <a:xfrm>
            <a:off x="1747207" y="3602266"/>
            <a:ext cx="99097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Verify </a:t>
            </a:r>
          </a:p>
          <a:p>
            <a:r>
              <a:rPr lang="en-US" sz="1000" dirty="0"/>
              <a:t>Authentication</a:t>
            </a:r>
            <a:endParaRPr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58717-FB62-7F4A-8EA5-1B0F3CAD3876}"/>
              </a:ext>
            </a:extLst>
          </p:cNvPr>
          <p:cNvCxnSpPr>
            <a:cxnSpLocks/>
          </p:cNvCxnSpPr>
          <p:nvPr/>
        </p:nvCxnSpPr>
        <p:spPr>
          <a:xfrm>
            <a:off x="2242695" y="2910185"/>
            <a:ext cx="1293296" cy="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34D32E-479F-B64C-A001-08F317DC7B0B}"/>
              </a:ext>
            </a:extLst>
          </p:cNvPr>
          <p:cNvCxnSpPr>
            <a:cxnSpLocks/>
          </p:cNvCxnSpPr>
          <p:nvPr/>
        </p:nvCxnSpPr>
        <p:spPr>
          <a:xfrm flipV="1">
            <a:off x="4296343" y="2940220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85F01F-31D0-5145-BAE7-F2745450CD84}"/>
              </a:ext>
            </a:extLst>
          </p:cNvPr>
          <p:cNvGrpSpPr/>
          <p:nvPr/>
        </p:nvGrpSpPr>
        <p:grpSpPr>
          <a:xfrm>
            <a:off x="3535991" y="2529168"/>
            <a:ext cx="715987" cy="820840"/>
            <a:chOff x="-3132954" y="533400"/>
            <a:chExt cx="715987" cy="820840"/>
          </a:xfrm>
        </p:grpSpPr>
        <p:grpSp>
          <p:nvGrpSpPr>
            <p:cNvPr id="44" name="Group 239">
              <a:extLst>
                <a:ext uri="{FF2B5EF4-FFF2-40B4-BE49-F238E27FC236}">
                  <a16:creationId xmlns:a16="http://schemas.microsoft.com/office/drawing/2014/main" id="{BD5B82F0-0B78-0949-80FF-329E23D0F2CE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6" name="Shape 237">
                <a:extLst>
                  <a:ext uri="{FF2B5EF4-FFF2-40B4-BE49-F238E27FC236}">
                    <a16:creationId xmlns:a16="http://schemas.microsoft.com/office/drawing/2014/main" id="{E74E9391-3331-EA4A-974E-49B491BC867B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Shape 238">
                <a:extLst>
                  <a:ext uri="{FF2B5EF4-FFF2-40B4-BE49-F238E27FC236}">
                    <a16:creationId xmlns:a16="http://schemas.microsoft.com/office/drawing/2014/main" id="{73038515-EAF9-CC4B-8BBF-0B3F5A931846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9FD08D1-6A6E-1749-B288-A66E37EB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BAC9D-7723-CD42-9FBC-E500F26B1D41}"/>
              </a:ext>
            </a:extLst>
          </p:cNvPr>
          <p:cNvGrpSpPr/>
          <p:nvPr/>
        </p:nvGrpSpPr>
        <p:grpSpPr>
          <a:xfrm>
            <a:off x="1659222" y="1267798"/>
            <a:ext cx="693528" cy="832902"/>
            <a:chOff x="5254443" y="5121838"/>
            <a:chExt cx="454343" cy="521461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F87F872-8B10-D342-A007-5FABCB115A08}"/>
                </a:ext>
              </a:extLst>
            </p:cNvPr>
            <p:cNvSpPr/>
            <p:nvPr/>
          </p:nvSpPr>
          <p:spPr>
            <a:xfrm>
              <a:off x="5304926" y="5121838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41719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BA8F5A0-F5D4-2944-A2C8-095FE9D29022}"/>
                </a:ext>
              </a:extLst>
            </p:cNvPr>
            <p:cNvSpPr/>
            <p:nvPr/>
          </p:nvSpPr>
          <p:spPr>
            <a:xfrm>
              <a:off x="5412368" y="5196448"/>
              <a:ext cx="188975" cy="80700"/>
            </a:xfrm>
            <a:custGeom>
              <a:avLst/>
              <a:gdLst>
                <a:gd name="connsiteX0" fmla="*/ 188976 w 188975"/>
                <a:gd name="connsiteY0" fmla="*/ 40351 h 80700"/>
                <a:gd name="connsiteX1" fmla="*/ 94488 w 188975"/>
                <a:gd name="connsiteY1" fmla="*/ 80701 h 80700"/>
                <a:gd name="connsiteX2" fmla="*/ 0 w 188975"/>
                <a:gd name="connsiteY2" fmla="*/ 40351 h 80700"/>
                <a:gd name="connsiteX3" fmla="*/ 94488 w 188975"/>
                <a:gd name="connsiteY3" fmla="*/ 0 h 80700"/>
                <a:gd name="connsiteX4" fmla="*/ 188976 w 188975"/>
                <a:gd name="connsiteY4" fmla="*/ 40351 h 8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5" h="80700">
                  <a:moveTo>
                    <a:pt x="188976" y="40351"/>
                  </a:moveTo>
                  <a:cubicBezTo>
                    <a:pt x="188976" y="62636"/>
                    <a:pt x="146672" y="80701"/>
                    <a:pt x="94488" y="80701"/>
                  </a:cubicBezTo>
                  <a:cubicBezTo>
                    <a:pt x="42304" y="80701"/>
                    <a:pt x="0" y="62636"/>
                    <a:pt x="0" y="40351"/>
                  </a:cubicBezTo>
                  <a:cubicBezTo>
                    <a:pt x="0" y="18066"/>
                    <a:pt x="42304" y="0"/>
                    <a:pt x="94488" y="0"/>
                  </a:cubicBezTo>
                  <a:cubicBezTo>
                    <a:pt x="146672" y="0"/>
                    <a:pt x="188976" y="18066"/>
                    <a:pt x="188976" y="40351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5DD7610-5D5A-924D-8AB5-C7519893BDFB}"/>
                </a:ext>
              </a:extLst>
            </p:cNvPr>
            <p:cNvSpPr/>
            <p:nvPr/>
          </p:nvSpPr>
          <p:spPr>
            <a:xfrm>
              <a:off x="5407034" y="5250503"/>
              <a:ext cx="197357" cy="198706"/>
            </a:xfrm>
            <a:custGeom>
              <a:avLst/>
              <a:gdLst>
                <a:gd name="connsiteX0" fmla="*/ 197358 w 197357"/>
                <a:gd name="connsiteY0" fmla="*/ 0 h 198706"/>
                <a:gd name="connsiteX1" fmla="*/ 99060 w 197357"/>
                <a:gd name="connsiteY1" fmla="*/ 37305 h 198706"/>
                <a:gd name="connsiteX2" fmla="*/ 762 w 197357"/>
                <a:gd name="connsiteY2" fmla="*/ 0 h 198706"/>
                <a:gd name="connsiteX3" fmla="*/ 0 w 197357"/>
                <a:gd name="connsiteY3" fmla="*/ 0 h 198706"/>
                <a:gd name="connsiteX4" fmla="*/ 0 w 197357"/>
                <a:gd name="connsiteY4" fmla="*/ 156834 h 198706"/>
                <a:gd name="connsiteX5" fmla="*/ 0 w 197357"/>
                <a:gd name="connsiteY5" fmla="*/ 156834 h 198706"/>
                <a:gd name="connsiteX6" fmla="*/ 98298 w 197357"/>
                <a:gd name="connsiteY6" fmla="*/ 198707 h 198706"/>
                <a:gd name="connsiteX7" fmla="*/ 196596 w 197357"/>
                <a:gd name="connsiteY7" fmla="*/ 156834 h 198706"/>
                <a:gd name="connsiteX8" fmla="*/ 197358 w 197357"/>
                <a:gd name="connsiteY8" fmla="*/ 0 h 198706"/>
                <a:gd name="connsiteX9" fmla="*/ 197358 w 197357"/>
                <a:gd name="connsiteY9" fmla="*/ 0 h 19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98706">
                  <a:moveTo>
                    <a:pt x="197358" y="0"/>
                  </a:moveTo>
                  <a:cubicBezTo>
                    <a:pt x="192786" y="21317"/>
                    <a:pt x="150114" y="37305"/>
                    <a:pt x="99060" y="37305"/>
                  </a:cubicBezTo>
                  <a:cubicBezTo>
                    <a:pt x="48006" y="37305"/>
                    <a:pt x="6096" y="20556"/>
                    <a:pt x="762" y="0"/>
                  </a:cubicBezTo>
                  <a:lnTo>
                    <a:pt x="0" y="0"/>
                  </a:lnTo>
                  <a:lnTo>
                    <a:pt x="0" y="156834"/>
                  </a:lnTo>
                  <a:lnTo>
                    <a:pt x="0" y="156834"/>
                  </a:lnTo>
                  <a:cubicBezTo>
                    <a:pt x="0" y="179674"/>
                    <a:pt x="44196" y="198707"/>
                    <a:pt x="98298" y="198707"/>
                  </a:cubicBezTo>
                  <a:cubicBezTo>
                    <a:pt x="152400" y="198707"/>
                    <a:pt x="196596" y="179674"/>
                    <a:pt x="196596" y="156834"/>
                  </a:cubicBezTo>
                  <a:lnTo>
                    <a:pt x="197358" y="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27793C-74FD-214E-8B99-A676AC56E60F}"/>
                </a:ext>
              </a:extLst>
            </p:cNvPr>
            <p:cNvSpPr txBox="1"/>
            <p:nvPr/>
          </p:nvSpPr>
          <p:spPr>
            <a:xfrm>
              <a:off x="5254443" y="5492458"/>
              <a:ext cx="160148" cy="1508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S3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BE90F-AB0E-CE44-86D4-0ADEB264A10B}"/>
              </a:ext>
            </a:extLst>
          </p:cNvPr>
          <p:cNvCxnSpPr>
            <a:cxnSpLocks/>
          </p:cNvCxnSpPr>
          <p:nvPr/>
        </p:nvCxnSpPr>
        <p:spPr>
          <a:xfrm flipV="1">
            <a:off x="793673" y="1761250"/>
            <a:ext cx="885948" cy="9607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7C7B99-AFF8-C642-8E73-72510B51F859}"/>
              </a:ext>
            </a:extLst>
          </p:cNvPr>
          <p:cNvCxnSpPr>
            <a:cxnSpLocks/>
          </p:cNvCxnSpPr>
          <p:nvPr/>
        </p:nvCxnSpPr>
        <p:spPr>
          <a:xfrm flipV="1">
            <a:off x="6117102" y="2945259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96B02-6217-2345-9119-9BB6F509BB9C}"/>
              </a:ext>
            </a:extLst>
          </p:cNvPr>
          <p:cNvGrpSpPr/>
          <p:nvPr/>
        </p:nvGrpSpPr>
        <p:grpSpPr>
          <a:xfrm>
            <a:off x="5323662" y="2676366"/>
            <a:ext cx="883255" cy="776855"/>
            <a:chOff x="6344886" y="3947160"/>
            <a:chExt cx="883255" cy="77685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D79F8F2-7CCD-F24B-BCA1-5A4FC3D5C977}"/>
                </a:ext>
              </a:extLst>
            </p:cNvPr>
            <p:cNvGrpSpPr/>
            <p:nvPr/>
          </p:nvGrpSpPr>
          <p:grpSpPr>
            <a:xfrm>
              <a:off x="6344886" y="3947160"/>
              <a:ext cx="883255" cy="776855"/>
              <a:chOff x="7171374" y="3263404"/>
              <a:chExt cx="968383" cy="851727"/>
            </a:xfrm>
          </p:grpSpPr>
          <p:sp>
            <p:nvSpPr>
              <p:cNvPr id="63" name="Shape 149">
                <a:extLst>
                  <a:ext uri="{FF2B5EF4-FFF2-40B4-BE49-F238E27FC236}">
                    <a16:creationId xmlns:a16="http://schemas.microsoft.com/office/drawing/2014/main" id="{1C373587-9A77-DE4C-9876-C45CDC32A8D6}"/>
                  </a:ext>
                </a:extLst>
              </p:cNvPr>
              <p:cNvSpPr/>
              <p:nvPr/>
            </p:nvSpPr>
            <p:spPr>
              <a:xfrm>
                <a:off x="7367227" y="3263404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" name="Shape 151">
                <a:extLst>
                  <a:ext uri="{FF2B5EF4-FFF2-40B4-BE49-F238E27FC236}">
                    <a16:creationId xmlns:a16="http://schemas.microsoft.com/office/drawing/2014/main" id="{492460FF-1C92-F24C-BE22-905793F62A41}"/>
                  </a:ext>
                </a:extLst>
              </p:cNvPr>
              <p:cNvSpPr/>
              <p:nvPr/>
            </p:nvSpPr>
            <p:spPr>
              <a:xfrm>
                <a:off x="7171374" y="3845180"/>
                <a:ext cx="968383" cy="26995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DAX</a:t>
                </a:r>
              </a:p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CACHING LAYER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CB1D7BD-BDE5-A248-9D5E-01AE33243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15235" y="4035669"/>
              <a:ext cx="365858" cy="365858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C200626-7D14-E340-AE51-B8A360A8A904}"/>
              </a:ext>
            </a:extLst>
          </p:cNvPr>
          <p:cNvSpPr txBox="1"/>
          <p:nvPr/>
        </p:nvSpPr>
        <p:spPr>
          <a:xfrm>
            <a:off x="2406080" y="2641463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71C72C-9FC3-5A41-957D-A403FEF703D4}"/>
              </a:ext>
            </a:extLst>
          </p:cNvPr>
          <p:cNvSpPr txBox="1"/>
          <p:nvPr/>
        </p:nvSpPr>
        <p:spPr>
          <a:xfrm>
            <a:off x="4395643" y="2641462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Read/ query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5087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B5C-0E89-E14D-9D9D-1B6F782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 - blog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36B59-5CD6-6643-861B-F7A5D6387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499B35-05CC-C546-81E0-AB392B68DC98}"/>
              </a:ext>
            </a:extLst>
          </p:cNvPr>
          <p:cNvGrpSpPr/>
          <p:nvPr/>
        </p:nvGrpSpPr>
        <p:grpSpPr>
          <a:xfrm>
            <a:off x="335324" y="2641095"/>
            <a:ext cx="555874" cy="787905"/>
            <a:chOff x="-774327" y="1676400"/>
            <a:chExt cx="555874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648D5-30EB-F54E-B5AD-177593E6C8CD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7493A15C-F1B6-9343-BE4C-F03F9D495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FFE349D2-B1E8-734F-89C7-6E62070F21FF}"/>
                  </a:ext>
                </a:extLst>
              </p:cNvPr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1FA90B7-C36A-B948-B28C-7B44A26A7A74}"/>
                </a:ext>
              </a:extLst>
            </p:cNvPr>
            <p:cNvSpPr/>
            <p:nvPr/>
          </p:nvSpPr>
          <p:spPr>
            <a:xfrm>
              <a:off x="-744238" y="2218084"/>
              <a:ext cx="5257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 APP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C869AD-DE31-AC41-9F33-F1CC1CE0DC3C}"/>
              </a:ext>
            </a:extLst>
          </p:cNvPr>
          <p:cNvGrpSpPr/>
          <p:nvPr/>
        </p:nvGrpSpPr>
        <p:grpSpPr>
          <a:xfrm>
            <a:off x="7253686" y="2635865"/>
            <a:ext cx="548640" cy="793135"/>
            <a:chOff x="4329965" y="-850115"/>
            <a:chExt cx="548640" cy="79313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5CD5D0-C14A-1C44-84E1-F03D2AF72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5866B3B-C1F0-6145-A613-475EF1D2E264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50E5A1-2F3F-3340-9F8B-4F72EB9F4667}"/>
              </a:ext>
            </a:extLst>
          </p:cNvPr>
          <p:cNvGrpSpPr/>
          <p:nvPr/>
        </p:nvGrpSpPr>
        <p:grpSpPr>
          <a:xfrm>
            <a:off x="5594011" y="5310869"/>
            <a:ext cx="764759" cy="914604"/>
            <a:chOff x="10202840" y="-858415"/>
            <a:chExt cx="764759" cy="91460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BC97DC8-CC17-9744-A184-1DA660F9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7F482492-CE41-AB4E-AB91-C3E0696A7C3C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379">
            <a:extLst>
              <a:ext uri="{FF2B5EF4-FFF2-40B4-BE49-F238E27FC236}">
                <a16:creationId xmlns:a16="http://schemas.microsoft.com/office/drawing/2014/main" id="{B84894CA-3751-1942-85B0-4A74B5A6CE81}"/>
              </a:ext>
            </a:extLst>
          </p:cNvPr>
          <p:cNvGrpSpPr/>
          <p:nvPr/>
        </p:nvGrpSpPr>
        <p:grpSpPr>
          <a:xfrm>
            <a:off x="1514487" y="2609089"/>
            <a:ext cx="891591" cy="864025"/>
            <a:chOff x="0" y="0"/>
            <a:chExt cx="1175438" cy="932542"/>
          </a:xfrm>
        </p:grpSpPr>
        <p:sp>
          <p:nvSpPr>
            <p:cNvPr id="22" name="Shape 375">
              <a:extLst>
                <a:ext uri="{FF2B5EF4-FFF2-40B4-BE49-F238E27FC236}">
                  <a16:creationId xmlns:a16="http://schemas.microsoft.com/office/drawing/2014/main" id="{ADF5DC0E-8664-9E45-9F6C-9C8CF3206AF5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" name="Group 378">
              <a:extLst>
                <a:ext uri="{FF2B5EF4-FFF2-40B4-BE49-F238E27FC236}">
                  <a16:creationId xmlns:a16="http://schemas.microsoft.com/office/drawing/2014/main" id="{8E164CB2-DBB7-2243-BC6D-697C6A5884D1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4" name="_-19.png">
                <a:extLst>
                  <a:ext uri="{FF2B5EF4-FFF2-40B4-BE49-F238E27FC236}">
                    <a16:creationId xmlns:a16="http://schemas.microsoft.com/office/drawing/2014/main" id="{827D0EA9-2AD3-2D4B-8787-182FE73D6F13}"/>
                  </a:ext>
                </a:extLst>
              </p:cNvPr>
              <p:cNvPicPr/>
              <p:nvPr/>
            </p:nvPicPr>
            <p:blipFill>
              <a:blip r:embed="rId5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" name="Shape 377">
                <a:extLst>
                  <a:ext uri="{FF2B5EF4-FFF2-40B4-BE49-F238E27FC236}">
                    <a16:creationId xmlns:a16="http://schemas.microsoft.com/office/drawing/2014/main" id="{527328AB-FED0-8E48-974C-3F9731394A80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8A8E8-B409-C645-82C1-542747104C89}"/>
              </a:ext>
            </a:extLst>
          </p:cNvPr>
          <p:cNvCxnSpPr>
            <a:cxnSpLocks/>
          </p:cNvCxnSpPr>
          <p:nvPr/>
        </p:nvCxnSpPr>
        <p:spPr>
          <a:xfrm>
            <a:off x="891198" y="2903551"/>
            <a:ext cx="7402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836AB1-B33E-3346-9DCC-ED3661071677}"/>
              </a:ext>
            </a:extLst>
          </p:cNvPr>
          <p:cNvSpPr txBox="1"/>
          <p:nvPr/>
        </p:nvSpPr>
        <p:spPr>
          <a:xfrm>
            <a:off x="986719" y="2615332"/>
            <a:ext cx="52610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REST</a:t>
            </a:r>
            <a:endParaRPr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58717-FB62-7F4A-8EA5-1B0F3CAD3876}"/>
              </a:ext>
            </a:extLst>
          </p:cNvPr>
          <p:cNvCxnSpPr>
            <a:cxnSpLocks/>
          </p:cNvCxnSpPr>
          <p:nvPr/>
        </p:nvCxnSpPr>
        <p:spPr>
          <a:xfrm>
            <a:off x="2242695" y="2910185"/>
            <a:ext cx="1293296" cy="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34D32E-479F-B64C-A001-08F317DC7B0B}"/>
              </a:ext>
            </a:extLst>
          </p:cNvPr>
          <p:cNvCxnSpPr>
            <a:cxnSpLocks/>
          </p:cNvCxnSpPr>
          <p:nvPr/>
        </p:nvCxnSpPr>
        <p:spPr>
          <a:xfrm flipV="1">
            <a:off x="4296343" y="2940220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85F01F-31D0-5145-BAE7-F2745450CD84}"/>
              </a:ext>
            </a:extLst>
          </p:cNvPr>
          <p:cNvGrpSpPr/>
          <p:nvPr/>
        </p:nvGrpSpPr>
        <p:grpSpPr>
          <a:xfrm>
            <a:off x="3535991" y="2529168"/>
            <a:ext cx="715987" cy="820840"/>
            <a:chOff x="-3132954" y="533400"/>
            <a:chExt cx="715987" cy="820840"/>
          </a:xfrm>
        </p:grpSpPr>
        <p:grpSp>
          <p:nvGrpSpPr>
            <p:cNvPr id="44" name="Group 239">
              <a:extLst>
                <a:ext uri="{FF2B5EF4-FFF2-40B4-BE49-F238E27FC236}">
                  <a16:creationId xmlns:a16="http://schemas.microsoft.com/office/drawing/2014/main" id="{BD5B82F0-0B78-0949-80FF-329E23D0F2CE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6" name="Shape 237">
                <a:extLst>
                  <a:ext uri="{FF2B5EF4-FFF2-40B4-BE49-F238E27FC236}">
                    <a16:creationId xmlns:a16="http://schemas.microsoft.com/office/drawing/2014/main" id="{E74E9391-3331-EA4A-974E-49B491BC867B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Shape 238">
                <a:extLst>
                  <a:ext uri="{FF2B5EF4-FFF2-40B4-BE49-F238E27FC236}">
                    <a16:creationId xmlns:a16="http://schemas.microsoft.com/office/drawing/2014/main" id="{73038515-EAF9-CC4B-8BBF-0B3F5A931846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9FD08D1-6A6E-1749-B288-A66E37EB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BAC9D-7723-CD42-9FBC-E500F26B1D41}"/>
              </a:ext>
            </a:extLst>
          </p:cNvPr>
          <p:cNvGrpSpPr/>
          <p:nvPr/>
        </p:nvGrpSpPr>
        <p:grpSpPr>
          <a:xfrm>
            <a:off x="6662198" y="1165497"/>
            <a:ext cx="693528" cy="832902"/>
            <a:chOff x="5254443" y="5121838"/>
            <a:chExt cx="454343" cy="521461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F87F872-8B10-D342-A007-5FABCB115A08}"/>
                </a:ext>
              </a:extLst>
            </p:cNvPr>
            <p:cNvSpPr/>
            <p:nvPr/>
          </p:nvSpPr>
          <p:spPr>
            <a:xfrm>
              <a:off x="5304926" y="5121838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41719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BA8F5A0-F5D4-2944-A2C8-095FE9D29022}"/>
                </a:ext>
              </a:extLst>
            </p:cNvPr>
            <p:cNvSpPr/>
            <p:nvPr/>
          </p:nvSpPr>
          <p:spPr>
            <a:xfrm>
              <a:off x="5412368" y="5196448"/>
              <a:ext cx="188975" cy="80700"/>
            </a:xfrm>
            <a:custGeom>
              <a:avLst/>
              <a:gdLst>
                <a:gd name="connsiteX0" fmla="*/ 188976 w 188975"/>
                <a:gd name="connsiteY0" fmla="*/ 40351 h 80700"/>
                <a:gd name="connsiteX1" fmla="*/ 94488 w 188975"/>
                <a:gd name="connsiteY1" fmla="*/ 80701 h 80700"/>
                <a:gd name="connsiteX2" fmla="*/ 0 w 188975"/>
                <a:gd name="connsiteY2" fmla="*/ 40351 h 80700"/>
                <a:gd name="connsiteX3" fmla="*/ 94488 w 188975"/>
                <a:gd name="connsiteY3" fmla="*/ 0 h 80700"/>
                <a:gd name="connsiteX4" fmla="*/ 188976 w 188975"/>
                <a:gd name="connsiteY4" fmla="*/ 40351 h 8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5" h="80700">
                  <a:moveTo>
                    <a:pt x="188976" y="40351"/>
                  </a:moveTo>
                  <a:cubicBezTo>
                    <a:pt x="188976" y="62636"/>
                    <a:pt x="146672" y="80701"/>
                    <a:pt x="94488" y="80701"/>
                  </a:cubicBezTo>
                  <a:cubicBezTo>
                    <a:pt x="42304" y="80701"/>
                    <a:pt x="0" y="62636"/>
                    <a:pt x="0" y="40351"/>
                  </a:cubicBezTo>
                  <a:cubicBezTo>
                    <a:pt x="0" y="18066"/>
                    <a:pt x="42304" y="0"/>
                    <a:pt x="94488" y="0"/>
                  </a:cubicBezTo>
                  <a:cubicBezTo>
                    <a:pt x="146672" y="0"/>
                    <a:pt x="188976" y="18066"/>
                    <a:pt x="188976" y="40351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5DD7610-5D5A-924D-8AB5-C7519893BDFB}"/>
                </a:ext>
              </a:extLst>
            </p:cNvPr>
            <p:cNvSpPr/>
            <p:nvPr/>
          </p:nvSpPr>
          <p:spPr>
            <a:xfrm>
              <a:off x="5407034" y="5250503"/>
              <a:ext cx="197357" cy="198706"/>
            </a:xfrm>
            <a:custGeom>
              <a:avLst/>
              <a:gdLst>
                <a:gd name="connsiteX0" fmla="*/ 197358 w 197357"/>
                <a:gd name="connsiteY0" fmla="*/ 0 h 198706"/>
                <a:gd name="connsiteX1" fmla="*/ 99060 w 197357"/>
                <a:gd name="connsiteY1" fmla="*/ 37305 h 198706"/>
                <a:gd name="connsiteX2" fmla="*/ 762 w 197357"/>
                <a:gd name="connsiteY2" fmla="*/ 0 h 198706"/>
                <a:gd name="connsiteX3" fmla="*/ 0 w 197357"/>
                <a:gd name="connsiteY3" fmla="*/ 0 h 198706"/>
                <a:gd name="connsiteX4" fmla="*/ 0 w 197357"/>
                <a:gd name="connsiteY4" fmla="*/ 156834 h 198706"/>
                <a:gd name="connsiteX5" fmla="*/ 0 w 197357"/>
                <a:gd name="connsiteY5" fmla="*/ 156834 h 198706"/>
                <a:gd name="connsiteX6" fmla="*/ 98298 w 197357"/>
                <a:gd name="connsiteY6" fmla="*/ 198707 h 198706"/>
                <a:gd name="connsiteX7" fmla="*/ 196596 w 197357"/>
                <a:gd name="connsiteY7" fmla="*/ 156834 h 198706"/>
                <a:gd name="connsiteX8" fmla="*/ 197358 w 197357"/>
                <a:gd name="connsiteY8" fmla="*/ 0 h 198706"/>
                <a:gd name="connsiteX9" fmla="*/ 197358 w 197357"/>
                <a:gd name="connsiteY9" fmla="*/ 0 h 19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98706">
                  <a:moveTo>
                    <a:pt x="197358" y="0"/>
                  </a:moveTo>
                  <a:cubicBezTo>
                    <a:pt x="192786" y="21317"/>
                    <a:pt x="150114" y="37305"/>
                    <a:pt x="99060" y="37305"/>
                  </a:cubicBezTo>
                  <a:cubicBezTo>
                    <a:pt x="48006" y="37305"/>
                    <a:pt x="6096" y="20556"/>
                    <a:pt x="762" y="0"/>
                  </a:cubicBezTo>
                  <a:lnTo>
                    <a:pt x="0" y="0"/>
                  </a:lnTo>
                  <a:lnTo>
                    <a:pt x="0" y="156834"/>
                  </a:lnTo>
                  <a:lnTo>
                    <a:pt x="0" y="156834"/>
                  </a:lnTo>
                  <a:cubicBezTo>
                    <a:pt x="0" y="179674"/>
                    <a:pt x="44196" y="198707"/>
                    <a:pt x="98298" y="198707"/>
                  </a:cubicBezTo>
                  <a:cubicBezTo>
                    <a:pt x="152400" y="198707"/>
                    <a:pt x="196596" y="179674"/>
                    <a:pt x="196596" y="156834"/>
                  </a:cubicBezTo>
                  <a:lnTo>
                    <a:pt x="197358" y="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27793C-74FD-214E-8B99-A676AC56E60F}"/>
                </a:ext>
              </a:extLst>
            </p:cNvPr>
            <p:cNvSpPr txBox="1"/>
            <p:nvPr/>
          </p:nvSpPr>
          <p:spPr>
            <a:xfrm>
              <a:off x="5254443" y="5492458"/>
              <a:ext cx="160148" cy="1508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S3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BE90F-AB0E-CE44-86D4-0ADEB264A10B}"/>
              </a:ext>
            </a:extLst>
          </p:cNvPr>
          <p:cNvCxnSpPr>
            <a:cxnSpLocks/>
          </p:cNvCxnSpPr>
          <p:nvPr/>
        </p:nvCxnSpPr>
        <p:spPr>
          <a:xfrm flipV="1">
            <a:off x="793673" y="1464572"/>
            <a:ext cx="2018650" cy="1257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7C7B99-AFF8-C642-8E73-72510B51F859}"/>
              </a:ext>
            </a:extLst>
          </p:cNvPr>
          <p:cNvCxnSpPr>
            <a:cxnSpLocks/>
          </p:cNvCxnSpPr>
          <p:nvPr/>
        </p:nvCxnSpPr>
        <p:spPr>
          <a:xfrm flipV="1">
            <a:off x="6117102" y="2945259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96B02-6217-2345-9119-9BB6F509BB9C}"/>
              </a:ext>
            </a:extLst>
          </p:cNvPr>
          <p:cNvGrpSpPr/>
          <p:nvPr/>
        </p:nvGrpSpPr>
        <p:grpSpPr>
          <a:xfrm>
            <a:off x="5323662" y="2676366"/>
            <a:ext cx="883255" cy="776855"/>
            <a:chOff x="6344886" y="3947160"/>
            <a:chExt cx="883255" cy="77685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D79F8F2-7CCD-F24B-BCA1-5A4FC3D5C977}"/>
                </a:ext>
              </a:extLst>
            </p:cNvPr>
            <p:cNvGrpSpPr/>
            <p:nvPr/>
          </p:nvGrpSpPr>
          <p:grpSpPr>
            <a:xfrm>
              <a:off x="6344886" y="3947160"/>
              <a:ext cx="883255" cy="776855"/>
              <a:chOff x="7171374" y="3263404"/>
              <a:chExt cx="968383" cy="851727"/>
            </a:xfrm>
          </p:grpSpPr>
          <p:sp>
            <p:nvSpPr>
              <p:cNvPr id="63" name="Shape 149">
                <a:extLst>
                  <a:ext uri="{FF2B5EF4-FFF2-40B4-BE49-F238E27FC236}">
                    <a16:creationId xmlns:a16="http://schemas.microsoft.com/office/drawing/2014/main" id="{1C373587-9A77-DE4C-9876-C45CDC32A8D6}"/>
                  </a:ext>
                </a:extLst>
              </p:cNvPr>
              <p:cNvSpPr/>
              <p:nvPr/>
            </p:nvSpPr>
            <p:spPr>
              <a:xfrm>
                <a:off x="7367227" y="3263404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" name="Shape 151">
                <a:extLst>
                  <a:ext uri="{FF2B5EF4-FFF2-40B4-BE49-F238E27FC236}">
                    <a16:creationId xmlns:a16="http://schemas.microsoft.com/office/drawing/2014/main" id="{492460FF-1C92-F24C-BE22-905793F62A41}"/>
                  </a:ext>
                </a:extLst>
              </p:cNvPr>
              <p:cNvSpPr/>
              <p:nvPr/>
            </p:nvSpPr>
            <p:spPr>
              <a:xfrm>
                <a:off x="7171374" y="3845180"/>
                <a:ext cx="968383" cy="26995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DAX</a:t>
                </a:r>
              </a:p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CACHING LAYER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CB1D7BD-BDE5-A248-9D5E-01AE33243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15235" y="4035669"/>
              <a:ext cx="365858" cy="365858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C200626-7D14-E340-AE51-B8A360A8A904}"/>
              </a:ext>
            </a:extLst>
          </p:cNvPr>
          <p:cNvSpPr txBox="1"/>
          <p:nvPr/>
        </p:nvSpPr>
        <p:spPr>
          <a:xfrm>
            <a:off x="2406080" y="2641463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71C72C-9FC3-5A41-957D-A403FEF703D4}"/>
              </a:ext>
            </a:extLst>
          </p:cNvPr>
          <p:cNvSpPr txBox="1"/>
          <p:nvPr/>
        </p:nvSpPr>
        <p:spPr>
          <a:xfrm>
            <a:off x="4395643" y="2641462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Read/ query</a:t>
            </a:r>
            <a:endParaRPr sz="10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2559248-5794-4F42-9247-F53391B8E2FA}"/>
              </a:ext>
            </a:extLst>
          </p:cNvPr>
          <p:cNvGrpSpPr/>
          <p:nvPr/>
        </p:nvGrpSpPr>
        <p:grpSpPr>
          <a:xfrm>
            <a:off x="2726196" y="1159126"/>
            <a:ext cx="963142" cy="903458"/>
            <a:chOff x="8616636" y="-1755543"/>
            <a:chExt cx="963142" cy="903458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95CAC67-1BC0-CF4B-8293-1F6B7B645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59" name="Shape 264">
              <a:extLst>
                <a:ext uri="{FF2B5EF4-FFF2-40B4-BE49-F238E27FC236}">
                  <a16:creationId xmlns:a16="http://schemas.microsoft.com/office/drawing/2014/main" id="{913AC5F8-2833-4448-B59F-9623159E3CDD}"/>
                </a:ext>
              </a:extLst>
            </p:cNvPr>
            <p:cNvSpPr/>
            <p:nvPr/>
          </p:nvSpPr>
          <p:spPr>
            <a:xfrm>
              <a:off x="8616636" y="-1221417"/>
              <a:ext cx="963142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CloudFront Global distribution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4E310B-E865-FC41-8346-08454D6F0C39}"/>
              </a:ext>
            </a:extLst>
          </p:cNvPr>
          <p:cNvCxnSpPr>
            <a:cxnSpLocks/>
          </p:cNvCxnSpPr>
          <p:nvPr/>
        </p:nvCxnSpPr>
        <p:spPr>
          <a:xfrm>
            <a:off x="3892054" y="1507187"/>
            <a:ext cx="2633893" cy="26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43D6F30-457C-184A-8E04-36B63199E533}"/>
              </a:ext>
            </a:extLst>
          </p:cNvPr>
          <p:cNvSpPr txBox="1"/>
          <p:nvPr/>
        </p:nvSpPr>
        <p:spPr>
          <a:xfrm>
            <a:off x="4251978" y="1222159"/>
            <a:ext cx="1792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OAI: Origin Access Identity</a:t>
            </a:r>
            <a:endParaRPr sz="1050" dirty="0"/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6295528C-0353-5C4A-BAB9-940639609984}"/>
              </a:ext>
            </a:extLst>
          </p:cNvPr>
          <p:cNvSpPr/>
          <p:nvPr/>
        </p:nvSpPr>
        <p:spPr>
          <a:xfrm>
            <a:off x="7650316" y="1243451"/>
            <a:ext cx="914400" cy="612648"/>
          </a:xfrm>
          <a:prstGeom prst="flowChartDocumen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Bucket Policy</a:t>
            </a:r>
            <a:endParaRPr sz="1000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0B264C6-3FFB-544D-B823-7C45C319BF11}"/>
              </a:ext>
            </a:extLst>
          </p:cNvPr>
          <p:cNvGrpSpPr/>
          <p:nvPr/>
        </p:nvGrpSpPr>
        <p:grpSpPr>
          <a:xfrm>
            <a:off x="8133874" y="3899506"/>
            <a:ext cx="562470" cy="793135"/>
            <a:chOff x="4329965" y="-850115"/>
            <a:chExt cx="562470" cy="793135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0E320BDA-187D-0D4F-A479-05142B50D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73" name="Shape 264">
              <a:extLst>
                <a:ext uri="{FF2B5EF4-FFF2-40B4-BE49-F238E27FC236}">
                  <a16:creationId xmlns:a16="http://schemas.microsoft.com/office/drawing/2014/main" id="{0313FA29-5C48-3640-8159-457BC1819D46}"/>
                </a:ext>
              </a:extLst>
            </p:cNvPr>
            <p:cNvSpPr/>
            <p:nvPr/>
          </p:nvSpPr>
          <p:spPr>
            <a:xfrm>
              <a:off x="4343796" y="-303201"/>
              <a:ext cx="548639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DynamoDB Stream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E52C695-DB2E-A048-AD0C-F49D56FAF9E1}"/>
              </a:ext>
            </a:extLst>
          </p:cNvPr>
          <p:cNvCxnSpPr>
            <a:cxnSpLocks/>
          </p:cNvCxnSpPr>
          <p:nvPr/>
        </p:nvCxnSpPr>
        <p:spPr>
          <a:xfrm>
            <a:off x="7788494" y="3182779"/>
            <a:ext cx="397699" cy="6797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B29CCF3-7DE1-C244-8711-BA5E56D796B9}"/>
              </a:ext>
            </a:extLst>
          </p:cNvPr>
          <p:cNvSpPr txBox="1"/>
          <p:nvPr/>
        </p:nvSpPr>
        <p:spPr>
          <a:xfrm>
            <a:off x="7852636" y="3360929"/>
            <a:ext cx="11673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Stream changes</a:t>
            </a:r>
            <a:endParaRPr sz="1050" dirty="0"/>
          </a:p>
        </p:txBody>
      </p:sp>
      <p:sp>
        <p:nvSpPr>
          <p:cNvPr id="37" name="Lightning Bolt 36">
            <a:extLst>
              <a:ext uri="{FF2B5EF4-FFF2-40B4-BE49-F238E27FC236}">
                <a16:creationId xmlns:a16="http://schemas.microsoft.com/office/drawing/2014/main" id="{24479902-ED1A-2745-850F-A83D74886DA2}"/>
              </a:ext>
            </a:extLst>
          </p:cNvPr>
          <p:cNvSpPr/>
          <p:nvPr/>
        </p:nvSpPr>
        <p:spPr>
          <a:xfrm>
            <a:off x="8422024" y="3925849"/>
            <a:ext cx="228087" cy="342901"/>
          </a:xfrm>
          <a:prstGeom prst="lightningBol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33B3BB6-9BD8-354F-91FC-B249251DC468}"/>
              </a:ext>
            </a:extLst>
          </p:cNvPr>
          <p:cNvGrpSpPr/>
          <p:nvPr/>
        </p:nvGrpSpPr>
        <p:grpSpPr>
          <a:xfrm>
            <a:off x="5601875" y="4062807"/>
            <a:ext cx="715987" cy="820840"/>
            <a:chOff x="-3132954" y="533400"/>
            <a:chExt cx="715987" cy="820840"/>
          </a:xfrm>
        </p:grpSpPr>
        <p:grpSp>
          <p:nvGrpSpPr>
            <p:cNvPr id="79" name="Group 239">
              <a:extLst>
                <a:ext uri="{FF2B5EF4-FFF2-40B4-BE49-F238E27FC236}">
                  <a16:creationId xmlns:a16="http://schemas.microsoft.com/office/drawing/2014/main" id="{3C8CE7B9-0CB6-AB48-BA95-54BCF1C8180B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81" name="Shape 237">
                <a:extLst>
                  <a:ext uri="{FF2B5EF4-FFF2-40B4-BE49-F238E27FC236}">
                    <a16:creationId xmlns:a16="http://schemas.microsoft.com/office/drawing/2014/main" id="{885D9150-E45A-3644-AD0E-BA06660CF781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2" name="Shape 238">
                <a:extLst>
                  <a:ext uri="{FF2B5EF4-FFF2-40B4-BE49-F238E27FC236}">
                    <a16:creationId xmlns:a16="http://schemas.microsoft.com/office/drawing/2014/main" id="{C3376DEE-C9A3-A840-ACDC-290BC42A8DF4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FB572B0-7254-984D-8AC5-45ACF8803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50AF0F-CFEC-D04C-95DC-D91B7A2082C7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6326616" y="4173826"/>
            <a:ext cx="1807258" cy="21867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2E73CA6-FDEF-8B4A-B51A-3BBE33B3D8C1}"/>
              </a:ext>
            </a:extLst>
          </p:cNvPr>
          <p:cNvGrpSpPr/>
          <p:nvPr/>
        </p:nvGrpSpPr>
        <p:grpSpPr>
          <a:xfrm>
            <a:off x="3576556" y="4181744"/>
            <a:ext cx="963142" cy="780347"/>
            <a:chOff x="8616636" y="-1755543"/>
            <a:chExt cx="963142" cy="780347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26B4951-AED6-8B47-9957-70113EA5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6" name="Shape 264">
              <a:extLst>
                <a:ext uri="{FF2B5EF4-FFF2-40B4-BE49-F238E27FC236}">
                  <a16:creationId xmlns:a16="http://schemas.microsoft.com/office/drawing/2014/main" id="{984AAA4A-BC47-4A48-8794-6D6B7CB013F6}"/>
                </a:ext>
              </a:extLst>
            </p:cNvPr>
            <p:cNvSpPr/>
            <p:nvPr/>
          </p:nvSpPr>
          <p:spPr>
            <a:xfrm>
              <a:off x="8616636" y="-1221417"/>
              <a:ext cx="96314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Amazon Simple Email Service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18A0C3-B4F7-C24A-9224-BBAA1CB776AE}"/>
              </a:ext>
            </a:extLst>
          </p:cNvPr>
          <p:cNvCxnSpPr>
            <a:cxnSpLocks/>
          </p:cNvCxnSpPr>
          <p:nvPr/>
        </p:nvCxnSpPr>
        <p:spPr>
          <a:xfrm flipH="1">
            <a:off x="4428297" y="4496595"/>
            <a:ext cx="1130011" cy="2916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71044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211827</TotalTime>
  <Words>682</Words>
  <Application>Microsoft Macintosh PowerPoint</Application>
  <PresentationFormat>Widescreen</PresentationFormat>
  <Paragraphs>321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Helvetica</vt:lpstr>
      <vt:lpstr>Lucida Grande</vt:lpstr>
      <vt:lpstr>BLANK</vt:lpstr>
      <vt:lpstr>InterConnect Theme</vt:lpstr>
      <vt:lpstr>Different Data Models</vt:lpstr>
      <vt:lpstr>Stateless App</vt:lpstr>
      <vt:lpstr>PowerPoint Presentation</vt:lpstr>
      <vt:lpstr>PowerPoint Presentation</vt:lpstr>
      <vt:lpstr>PowerPoint Presentation</vt:lpstr>
      <vt:lpstr>Stateful App</vt:lpstr>
      <vt:lpstr>AWS Kinesis</vt:lpstr>
      <vt:lpstr>Serverless Architecture – ToDo mobile app</vt:lpstr>
      <vt:lpstr>Serverless Architecture - blog</vt:lpstr>
      <vt:lpstr>Microservice</vt:lpstr>
      <vt:lpstr>Serverless Architecture – Paid Content</vt:lpstr>
      <vt:lpstr>Serverless Big Data Pipeline</vt:lpstr>
      <vt:lpstr>Bridge digital to core</vt:lpstr>
      <vt:lpstr>Bridge digital to core</vt:lpstr>
      <vt:lpstr>ADS</vt:lpstr>
      <vt:lpstr>KAR</vt:lpstr>
      <vt:lpstr>Tekton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Jerome Boyer</cp:lastModifiedBy>
  <cp:revision>2792</cp:revision>
  <cp:lastPrinted>2016-03-10T02:30:19Z</cp:lastPrinted>
  <dcterms:created xsi:type="dcterms:W3CDTF">2015-06-25T15:18:43Z</dcterms:created>
  <dcterms:modified xsi:type="dcterms:W3CDTF">2021-06-16T14:04:32Z</dcterms:modified>
</cp:coreProperties>
</file>