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9"/>
  </p:notesMasterIdLst>
  <p:sldIdLst>
    <p:sldId id="2670" r:id="rId3"/>
    <p:sldId id="2671" r:id="rId4"/>
    <p:sldId id="2672" r:id="rId5"/>
    <p:sldId id="2673" r:id="rId6"/>
    <p:sldId id="2674" r:id="rId7"/>
    <p:sldId id="2675" r:id="rId8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87644" autoAdjust="0"/>
  </p:normalViewPr>
  <p:slideViewPr>
    <p:cSldViewPr snapToGrid="0">
      <p:cViewPr>
        <p:scale>
          <a:sx n="62" d="100"/>
          <a:sy n="62" d="100"/>
        </p:scale>
        <p:origin x="1376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208277</TotalTime>
  <Words>240</Words>
  <Application>Microsoft Macintosh PowerPoint</Application>
  <PresentationFormat>Widescreen</PresentationFormat>
  <Paragraphs>120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2764</cp:revision>
  <cp:lastPrinted>2016-03-10T02:30:19Z</cp:lastPrinted>
  <dcterms:created xsi:type="dcterms:W3CDTF">2015-06-25T15:18:43Z</dcterms:created>
  <dcterms:modified xsi:type="dcterms:W3CDTF">2020-11-30T16:37:44Z</dcterms:modified>
</cp:coreProperties>
</file>