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4"/>
  </p:notesMasterIdLst>
  <p:handoutMasterIdLst>
    <p:handoutMasterId r:id="rId15"/>
  </p:handoutMasterIdLst>
  <p:sldIdLst>
    <p:sldId id="141169016" r:id="rId3"/>
    <p:sldId id="141168516" r:id="rId4"/>
    <p:sldId id="141169004" r:id="rId5"/>
    <p:sldId id="141169013" r:id="rId6"/>
    <p:sldId id="141169015" r:id="rId7"/>
    <p:sldId id="141169014" r:id="rId8"/>
    <p:sldId id="141169005" r:id="rId9"/>
    <p:sldId id="141169002" r:id="rId10"/>
    <p:sldId id="141168520" r:id="rId11"/>
    <p:sldId id="141168521" r:id="rId12"/>
    <p:sldId id="141169017"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D54"/>
    <a:srgbClr val="953FDA"/>
    <a:srgbClr val="66903C"/>
    <a:srgbClr val="D7CEFF"/>
    <a:srgbClr val="C2F01B"/>
    <a:srgbClr val="FCEBB8"/>
    <a:srgbClr val="8AA4F3"/>
    <a:srgbClr val="272248"/>
    <a:srgbClr val="BD94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p:restoredTop sz="74737"/>
  </p:normalViewPr>
  <p:slideViewPr>
    <p:cSldViewPr snapToGrid="0" snapToObjects="1" showGuides="1">
      <p:cViewPr varScale="1">
        <p:scale>
          <a:sx n="89" d="100"/>
          <a:sy n="89" d="100"/>
        </p:scale>
        <p:origin x="192"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3/18/20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11</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426518" y="3683763"/>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426518" y="3619539"/>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68147" y="2772603"/>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26517" y="2802628"/>
            <a:ext cx="3379852" cy="756860"/>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259776" y="2871631"/>
            <a:ext cx="1178989" cy="203645"/>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Retrieval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954179" y="2853128"/>
            <a:ext cx="771525" cy="222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operators</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40222"/>
            <a:ext cx="261023" cy="238649"/>
          </a:xfrm>
          <a:prstGeom prst="rect">
            <a:avLst/>
          </a:prstGeom>
        </p:spPr>
      </p:pic>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4</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8" y="941275"/>
            <a:ext cx="1184486" cy="2571094"/>
          </a:xfrm>
          <a:prstGeom prst="bentConnector4">
            <a:avLst>
              <a:gd name="adj1" fmla="val -19300"/>
              <a:gd name="adj2" fmla="val 54114"/>
            </a:avLst>
          </a:prstGeom>
          <a:ln w="15875">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50000"/>
            </a:avLst>
          </a:prstGeom>
          <a:ln w="15875">
            <a:solidFill>
              <a:srgbClr val="0000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5"/>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7</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73794</TotalTime>
  <Words>691</Words>
  <Application>Microsoft Macintosh PowerPoint</Application>
  <PresentationFormat>On-screen Show (16:9)</PresentationFormat>
  <Paragraphs>297</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MM2 - Data Replication Active - Passive</vt:lpstr>
      <vt:lpstr>MM2 - Data Replication Active - Passive</vt:lpstr>
      <vt:lpstr>Data Replication Active - Active</vt:lpstr>
      <vt:lpstr>Mirror Maker 2</vt:lpstr>
      <vt:lpstr>Mirror Maker 2</vt:lpstr>
      <vt:lpstr>Data Replication Environment - 2</vt:lpstr>
      <vt:lpstr>Data Replication Environment - 3</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504</cp:revision>
  <cp:lastPrinted>2019-10-02T13:04:38Z</cp:lastPrinted>
  <dcterms:created xsi:type="dcterms:W3CDTF">2019-01-17T23:14:09Z</dcterms:created>
  <dcterms:modified xsi:type="dcterms:W3CDTF">2020-03-18T19:18:14Z</dcterms:modified>
</cp:coreProperties>
</file>