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0DEB-B34F-4846-A171-6573CD855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B2C1B-83CD-5B48-8C62-8DFAC33F5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B3EF5-85A4-5E4F-86E9-B747F3F9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4612-5A84-D047-990B-44EFEE6BB7FB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8556F-2EF1-1B4E-B43E-E47CDBA8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4989F-B42B-A64A-84A1-6941C55F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92AA-CB89-A243-A14E-5516353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8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838D-7266-A441-9151-9197352B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6FAF9-4EC9-A94E-B459-0169F4E5B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E1898-C963-E44C-B662-AA957734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4612-5A84-D047-990B-44EFEE6BB7FB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348AD-8AF4-274E-93EE-5D946C18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C9742-49C2-9E4A-B5AA-E3AC518C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92AA-CB89-A243-A14E-5516353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F2BCA-CC67-464A-B13A-B696731C3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84253-E308-5B40-9CC8-90AB810BA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A11-C8E2-AE43-831B-F27739AC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4612-5A84-D047-990B-44EFEE6BB7FB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AAEC5-28DA-104E-9D7B-59678A55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57293-5C6F-AC47-A1E4-4F6778C2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92AA-CB89-A243-A14E-5516353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5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11BA-4B08-1048-BE93-D3049349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120D-583E-FC47-80AF-DF2F4064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21E0D-4AD3-944B-A867-929B4DE6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4612-5A84-D047-990B-44EFEE6BB7FB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220D-23DD-2C4D-9D7F-1F69E59C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97FA5-7A25-D24F-93FE-B443B9D5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92AA-CB89-A243-A14E-5516353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A23E-B600-3F44-9679-102F6C5A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4597B-F6F9-3A44-B434-BD698BA80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A8E5B-7A3C-0349-B7F4-92CD2E38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4612-5A84-D047-990B-44EFEE6BB7FB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8064-37E0-A641-ADA4-0D825380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B69F-0C38-4949-A931-E22A3558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92AA-CB89-A243-A14E-5516353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1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0AC2-2561-1344-8E10-E351875C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E070-5C11-2B42-9298-9D9036553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69DCE-C3BA-0242-A3CC-4DAA54284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6958D-1FD5-B24A-9235-0520F535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4612-5A84-D047-990B-44EFEE6BB7FB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94F0F-4B00-084A-8DCE-2FF874F8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20F53-ED1F-9B4A-9063-43B239A2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92AA-CB89-A243-A14E-5516353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FE44-86E6-724B-AB0C-F3D6CA7A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76D0A-B7F6-494A-92C8-37D95568B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ABBC7-C588-C14B-9F8A-CB21313BD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7F2C8-E514-B040-90E2-FEA39B085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9211E-F5DA-FD40-9450-8601484CF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6E22E-F02E-6342-944B-9DED415B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4612-5A84-D047-990B-44EFEE6BB7FB}" type="datetimeFigureOut">
              <a:rPr lang="en-US" smtClean="0"/>
              <a:t>6/26/20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30FD2-92BE-1F40-9021-638908D8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D8018-9B78-794C-AAEF-DC8B69D9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92AA-CB89-A243-A14E-5516353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561F-0258-7243-9269-C47C1D92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F03F3-B167-D947-90E0-1889DF96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4612-5A84-D047-990B-44EFEE6BB7FB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35020-58EF-1549-917C-FFAD60CC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7756C-E5F2-7549-839E-70039FDA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92AA-CB89-A243-A14E-5516353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0AD64-6E85-D34C-88EA-BA9CC87A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4612-5A84-D047-990B-44EFEE6BB7FB}" type="datetimeFigureOut">
              <a:rPr lang="en-US" smtClean="0"/>
              <a:t>6/26/20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995CA-0F1F-F449-AFA0-DA46E3DA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DE80D-1D45-6846-9B44-A8637F61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92AA-CB89-A243-A14E-5516353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6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BC1A-AA61-CB44-91B0-B23548B1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74F8-EA87-014A-BEFA-E9FFE868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79DC6-5DCC-4E4F-A4A6-25A1AA330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82B2C-01BE-B349-95A5-9FC31E1F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4612-5A84-D047-990B-44EFEE6BB7FB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BD557-78D9-DD47-BC45-AC935856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CC062-91B3-0C46-B7C5-1558F266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92AA-CB89-A243-A14E-5516353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6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07BD-0160-3C49-938E-F27C5D1D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3E423-07C5-7649-BCD1-68CC94922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6F125-C5C9-B440-B9BE-4DF81ADB3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87227-E848-8442-8CAE-3E14C71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4612-5A84-D047-990B-44EFEE6BB7FB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EE4CB-6F1C-DC42-8409-6F47E128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5B032-383C-3841-89C1-F97A8CE0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92AA-CB89-A243-A14E-5516353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6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A8F72-AF81-8343-AEC6-8E3686CD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2BA87-16B7-1840-837C-96C80061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8999E-AAC0-B04B-9677-CE0A70ADF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54612-5A84-D047-990B-44EFEE6BB7FB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E10B-9BE6-8A45-BBD2-6F939F742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FAA8-A9A8-4F41-AA76-ABC1D9B43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F92AA-CB89-A243-A14E-5516353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9F0F72A-F92B-CD4A-9695-F539C716C5DB}"/>
              </a:ext>
            </a:extLst>
          </p:cNvPr>
          <p:cNvSpPr txBox="1"/>
          <p:nvPr/>
        </p:nvSpPr>
        <p:spPr>
          <a:xfrm>
            <a:off x="550844" y="374574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697EF3-87BA-784B-BDE5-72481AB25D54}"/>
              </a:ext>
            </a:extLst>
          </p:cNvPr>
          <p:cNvSpPr/>
          <p:nvPr/>
        </p:nvSpPr>
        <p:spPr>
          <a:xfrm>
            <a:off x="550844" y="809336"/>
            <a:ext cx="2148289" cy="3693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E27D0F-C446-BD4D-8355-CA8AAC174DA9}"/>
              </a:ext>
            </a:extLst>
          </p:cNvPr>
          <p:cNvSpPr/>
          <p:nvPr/>
        </p:nvSpPr>
        <p:spPr>
          <a:xfrm>
            <a:off x="550844" y="1440721"/>
            <a:ext cx="2148289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21A40A-361B-6B44-822D-671A43C6A6ED}"/>
              </a:ext>
            </a:extLst>
          </p:cNvPr>
          <p:cNvSpPr/>
          <p:nvPr/>
        </p:nvSpPr>
        <p:spPr>
          <a:xfrm>
            <a:off x="550844" y="2072106"/>
            <a:ext cx="2148289" cy="3693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228639-80EA-FE42-AD3D-7CFEAD087A15}"/>
              </a:ext>
            </a:extLst>
          </p:cNvPr>
          <p:cNvSpPr/>
          <p:nvPr/>
        </p:nvSpPr>
        <p:spPr>
          <a:xfrm>
            <a:off x="550843" y="2703491"/>
            <a:ext cx="2148289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16BA86-E225-7E46-AB7E-A9E346C16B49}"/>
              </a:ext>
            </a:extLst>
          </p:cNvPr>
          <p:cNvSpPr txBox="1"/>
          <p:nvPr/>
        </p:nvSpPr>
        <p:spPr>
          <a:xfrm>
            <a:off x="2974554" y="809337"/>
            <a:ext cx="17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Panel/Bootstrap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092CDD-2E5F-DA49-94D4-A6708B88DCD7}"/>
              </a:ext>
            </a:extLst>
          </p:cNvPr>
          <p:cNvSpPr txBox="1"/>
          <p:nvPr/>
        </p:nvSpPr>
        <p:spPr>
          <a:xfrm>
            <a:off x="2974554" y="1440722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53F74E-FB53-3F45-AD2C-EA9ABF7FC989}"/>
              </a:ext>
            </a:extLst>
          </p:cNvPr>
          <p:cNvSpPr txBox="1"/>
          <p:nvPr/>
        </p:nvSpPr>
        <p:spPr>
          <a:xfrm>
            <a:off x="2974554" y="2072106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2AB0C-E42C-3446-889B-AE16E47764D0}"/>
              </a:ext>
            </a:extLst>
          </p:cNvPr>
          <p:cNvSpPr txBox="1"/>
          <p:nvPr/>
        </p:nvSpPr>
        <p:spPr>
          <a:xfrm>
            <a:off x="2974554" y="2703490"/>
            <a:ext cx="199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Carbon component</a:t>
            </a:r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B9CA641D-AEF4-4843-AA00-860FB7DC6E62}"/>
              </a:ext>
            </a:extLst>
          </p:cNvPr>
          <p:cNvSpPr/>
          <p:nvPr/>
        </p:nvSpPr>
        <p:spPr>
          <a:xfrm>
            <a:off x="6786391" y="809336"/>
            <a:ext cx="407624" cy="351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5B7A15-42AC-4E41-BA13-812849416AAC}"/>
              </a:ext>
            </a:extLst>
          </p:cNvPr>
          <p:cNvSpPr txBox="1"/>
          <p:nvPr/>
        </p:nvSpPr>
        <p:spPr>
          <a:xfrm>
            <a:off x="7508678" y="809337"/>
            <a:ext cx="306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useKafkaVertxWebsocket</a:t>
            </a:r>
            <a:r>
              <a:rPr lang="en-US" dirty="0"/>
              <a:t> hook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2741626-885F-5741-BAA7-DCC66233A1C6}"/>
              </a:ext>
            </a:extLst>
          </p:cNvPr>
          <p:cNvSpPr/>
          <p:nvPr/>
        </p:nvSpPr>
        <p:spPr>
          <a:xfrm>
            <a:off x="6747833" y="1383016"/>
            <a:ext cx="484742" cy="484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7D558A-1BFD-DC48-95EE-605EAB5B61C4}"/>
              </a:ext>
            </a:extLst>
          </p:cNvPr>
          <p:cNvSpPr txBox="1"/>
          <p:nvPr/>
        </p:nvSpPr>
        <p:spPr>
          <a:xfrm>
            <a:off x="7508679" y="1440721"/>
            <a:ext cx="151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ConfigContext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8AAF88-7914-824E-81E1-AEE234F698DB}"/>
              </a:ext>
            </a:extLst>
          </p:cNvPr>
          <p:cNvSpPr txBox="1"/>
          <p:nvPr/>
        </p:nvSpPr>
        <p:spPr>
          <a:xfrm>
            <a:off x="6654188" y="2197381"/>
            <a:ext cx="461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Expectation is all components will use translation/feature flag hooks as needed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122A4E-E248-9641-8EE5-453B5DAFBEFE}"/>
              </a:ext>
            </a:extLst>
          </p:cNvPr>
          <p:cNvSpPr txBox="1"/>
          <p:nvPr/>
        </p:nvSpPr>
        <p:spPr>
          <a:xfrm>
            <a:off x="444630" y="3429000"/>
            <a:ext cx="1082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Producer/Consumer (as Panels) to own </a:t>
            </a:r>
            <a:r>
              <a:rPr lang="en-US" dirty="0" err="1"/>
              <a:t>websockets</a:t>
            </a:r>
            <a:r>
              <a:rPr lang="en-US" dirty="0"/>
              <a:t> to connect to Kafka. Will provide a callback for a Message to invoke on hover or click of a message, which will drive an update in App (selected Message being app wide state).</a:t>
            </a:r>
          </a:p>
        </p:txBody>
      </p:sp>
    </p:spTree>
    <p:extLst>
      <p:ext uri="{BB962C8B-B14F-4D97-AF65-F5344CB8AC3E}">
        <p14:creationId xmlns:p14="http://schemas.microsoft.com/office/powerpoint/2010/main" val="17263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65C15F-7BE0-714F-89FA-023B7DDF9C8E}"/>
              </a:ext>
            </a:extLst>
          </p:cNvPr>
          <p:cNvSpPr/>
          <p:nvPr/>
        </p:nvSpPr>
        <p:spPr>
          <a:xfrm>
            <a:off x="675701" y="338769"/>
            <a:ext cx="10840598" cy="61804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2E14F-CF25-BA49-AC92-E09270F8B7D0}"/>
              </a:ext>
            </a:extLst>
          </p:cNvPr>
          <p:cNvSpPr txBox="1"/>
          <p:nvPr/>
        </p:nvSpPr>
        <p:spPr>
          <a:xfrm>
            <a:off x="771182" y="42965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60D3B2-DADB-1547-812C-705F2BC38854}"/>
              </a:ext>
            </a:extLst>
          </p:cNvPr>
          <p:cNvSpPr/>
          <p:nvPr/>
        </p:nvSpPr>
        <p:spPr>
          <a:xfrm>
            <a:off x="903383" y="2564443"/>
            <a:ext cx="4924540" cy="37261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BE9DCC-E12C-C844-A53F-D36EA5FB3918}"/>
              </a:ext>
            </a:extLst>
          </p:cNvPr>
          <p:cNvSpPr/>
          <p:nvPr/>
        </p:nvSpPr>
        <p:spPr>
          <a:xfrm>
            <a:off x="6364077" y="2564443"/>
            <a:ext cx="4924540" cy="37261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5EFED-E87A-7C4B-BF3D-9E1F69D14DAE}"/>
              </a:ext>
            </a:extLst>
          </p:cNvPr>
          <p:cNvSpPr txBox="1"/>
          <p:nvPr/>
        </p:nvSpPr>
        <p:spPr>
          <a:xfrm>
            <a:off x="1051868" y="2655331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91A61-AD88-594C-A619-F7348FA2FC9B}"/>
              </a:ext>
            </a:extLst>
          </p:cNvPr>
          <p:cNvSpPr txBox="1"/>
          <p:nvPr/>
        </p:nvSpPr>
        <p:spPr>
          <a:xfrm>
            <a:off x="6553411" y="2655597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5493F5-D879-BF4C-9D31-D22DA600EA4A}"/>
              </a:ext>
            </a:extLst>
          </p:cNvPr>
          <p:cNvSpPr/>
          <p:nvPr/>
        </p:nvSpPr>
        <p:spPr>
          <a:xfrm>
            <a:off x="903383" y="2084812"/>
            <a:ext cx="4924540" cy="3693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4A3B22-19E9-7941-9A75-27CAD9220409}"/>
              </a:ext>
            </a:extLst>
          </p:cNvPr>
          <p:cNvSpPr txBox="1"/>
          <p:nvPr/>
        </p:nvSpPr>
        <p:spPr>
          <a:xfrm>
            <a:off x="948167" y="2081465"/>
            <a:ext cx="172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(body prop)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1D959A-994E-264B-878C-A1A2A8053503}"/>
              </a:ext>
            </a:extLst>
          </p:cNvPr>
          <p:cNvSpPr/>
          <p:nvPr/>
        </p:nvSpPr>
        <p:spPr>
          <a:xfrm>
            <a:off x="903383" y="1655309"/>
            <a:ext cx="4924540" cy="3693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AD0E3E-809D-C646-A4EC-D79F5C040C90}"/>
              </a:ext>
            </a:extLst>
          </p:cNvPr>
          <p:cNvSpPr txBox="1"/>
          <p:nvPr/>
        </p:nvSpPr>
        <p:spPr>
          <a:xfrm>
            <a:off x="948167" y="1651962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(heading prop)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AC7DCA-37EE-AC49-A431-2F0EF5FDC5F7}"/>
              </a:ext>
            </a:extLst>
          </p:cNvPr>
          <p:cNvSpPr/>
          <p:nvPr/>
        </p:nvSpPr>
        <p:spPr>
          <a:xfrm>
            <a:off x="903383" y="1222459"/>
            <a:ext cx="4924540" cy="3693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136529-4DA9-C642-993A-3B47A10CD14B}"/>
              </a:ext>
            </a:extLst>
          </p:cNvPr>
          <p:cNvSpPr txBox="1"/>
          <p:nvPr/>
        </p:nvSpPr>
        <p:spPr>
          <a:xfrm>
            <a:off x="948167" y="1219112"/>
            <a:ext cx="234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(subheading prop)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F4E3FD-CD2B-7A4C-B6DB-87586ACD8F8B}"/>
              </a:ext>
            </a:extLst>
          </p:cNvPr>
          <p:cNvSpPr/>
          <p:nvPr/>
        </p:nvSpPr>
        <p:spPr>
          <a:xfrm>
            <a:off x="903383" y="801338"/>
            <a:ext cx="4924540" cy="3693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AC969D-7067-BA48-BD04-EDFCDADAD7DE}"/>
              </a:ext>
            </a:extLst>
          </p:cNvPr>
          <p:cNvSpPr txBox="1"/>
          <p:nvPr/>
        </p:nvSpPr>
        <p:spPr>
          <a:xfrm>
            <a:off x="948167" y="797991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AD6E4092-F69D-C445-9184-9968B3B77FD1}"/>
              </a:ext>
            </a:extLst>
          </p:cNvPr>
          <p:cNvSpPr/>
          <p:nvPr/>
        </p:nvSpPr>
        <p:spPr>
          <a:xfrm>
            <a:off x="2090422" y="2664297"/>
            <a:ext cx="407624" cy="351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588FD5C6-885E-6F4A-9FBE-5F07F79BDF4D}"/>
              </a:ext>
            </a:extLst>
          </p:cNvPr>
          <p:cNvSpPr/>
          <p:nvPr/>
        </p:nvSpPr>
        <p:spPr>
          <a:xfrm>
            <a:off x="7696673" y="2673263"/>
            <a:ext cx="407624" cy="351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2CC5F8-D62B-CE41-AB32-515A39F035BE}"/>
              </a:ext>
            </a:extLst>
          </p:cNvPr>
          <p:cNvSpPr/>
          <p:nvPr/>
        </p:nvSpPr>
        <p:spPr>
          <a:xfrm>
            <a:off x="1328774" y="371453"/>
            <a:ext cx="484742" cy="484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1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3D3D03-D4CB-2942-A6B3-8CF485B3796B}"/>
              </a:ext>
            </a:extLst>
          </p:cNvPr>
          <p:cNvSpPr/>
          <p:nvPr/>
        </p:nvSpPr>
        <p:spPr>
          <a:xfrm>
            <a:off x="719768" y="448937"/>
            <a:ext cx="10752463" cy="5960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E30D4-1AB1-1542-B0E5-82E612C027ED}"/>
              </a:ext>
            </a:extLst>
          </p:cNvPr>
          <p:cNvSpPr txBox="1"/>
          <p:nvPr/>
        </p:nvSpPr>
        <p:spPr>
          <a:xfrm>
            <a:off x="804232" y="539826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A3BE7B-93F7-0943-9B15-92F80EC2D4FD}"/>
              </a:ext>
            </a:extLst>
          </p:cNvPr>
          <p:cNvSpPr/>
          <p:nvPr/>
        </p:nvSpPr>
        <p:spPr>
          <a:xfrm>
            <a:off x="804232" y="1000047"/>
            <a:ext cx="10488057" cy="1262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606CB-F431-7C4A-9FEC-2089ABAF6301}"/>
              </a:ext>
            </a:extLst>
          </p:cNvPr>
          <p:cNvSpPr txBox="1"/>
          <p:nvPr/>
        </p:nvSpPr>
        <p:spPr>
          <a:xfrm>
            <a:off x="899711" y="1033098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D25C4-5962-DD4C-A057-3F33DE037EBD}"/>
              </a:ext>
            </a:extLst>
          </p:cNvPr>
          <p:cNvSpPr/>
          <p:nvPr/>
        </p:nvSpPr>
        <p:spPr>
          <a:xfrm>
            <a:off x="899711" y="2428491"/>
            <a:ext cx="736294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CBB7E6-C284-9243-B7D0-7D68AAEAEA2D}"/>
              </a:ext>
            </a:extLst>
          </p:cNvPr>
          <p:cNvSpPr/>
          <p:nvPr/>
        </p:nvSpPr>
        <p:spPr>
          <a:xfrm>
            <a:off x="8442594" y="2433156"/>
            <a:ext cx="2849695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B6465-9577-854C-A878-1F65787A2D9C}"/>
              </a:ext>
            </a:extLst>
          </p:cNvPr>
          <p:cNvSpPr txBox="1"/>
          <p:nvPr/>
        </p:nvSpPr>
        <p:spPr>
          <a:xfrm>
            <a:off x="987039" y="2444174"/>
            <a:ext cx="171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Carbon </a:t>
            </a:r>
            <a:r>
              <a:rPr lang="en-US" dirty="0" err="1"/>
              <a:t>Textfield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7D928-36D0-3D46-8A09-6D972A6FB01B}"/>
              </a:ext>
            </a:extLst>
          </p:cNvPr>
          <p:cNvSpPr txBox="1"/>
          <p:nvPr/>
        </p:nvSpPr>
        <p:spPr>
          <a:xfrm>
            <a:off x="8529922" y="2444174"/>
            <a:ext cx="155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Carbon Button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F552CB-1B41-EF47-82EE-A9CA06A4B852}"/>
              </a:ext>
            </a:extLst>
          </p:cNvPr>
          <p:cNvSpPr/>
          <p:nvPr/>
        </p:nvSpPr>
        <p:spPr>
          <a:xfrm>
            <a:off x="899711" y="3007604"/>
            <a:ext cx="10392578" cy="3084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213163-5D48-004A-B76E-B1A664265187}"/>
              </a:ext>
            </a:extLst>
          </p:cNvPr>
          <p:cNvSpPr txBox="1"/>
          <p:nvPr/>
        </p:nvSpPr>
        <p:spPr>
          <a:xfrm>
            <a:off x="987039" y="3059667"/>
            <a:ext cx="215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(producer)</a:t>
            </a:r>
          </a:p>
        </p:txBody>
      </p:sp>
    </p:spTree>
    <p:extLst>
      <p:ext uri="{BB962C8B-B14F-4D97-AF65-F5344CB8AC3E}">
        <p14:creationId xmlns:p14="http://schemas.microsoft.com/office/powerpoint/2010/main" val="273063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3D3D03-D4CB-2942-A6B3-8CF485B3796B}"/>
              </a:ext>
            </a:extLst>
          </p:cNvPr>
          <p:cNvSpPr/>
          <p:nvPr/>
        </p:nvSpPr>
        <p:spPr>
          <a:xfrm>
            <a:off x="719768" y="448937"/>
            <a:ext cx="10752463" cy="5960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E30D4-1AB1-1542-B0E5-82E612C027ED}"/>
              </a:ext>
            </a:extLst>
          </p:cNvPr>
          <p:cNvSpPr txBox="1"/>
          <p:nvPr/>
        </p:nvSpPr>
        <p:spPr>
          <a:xfrm>
            <a:off x="804232" y="539826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A3BE7B-93F7-0943-9B15-92F80EC2D4FD}"/>
              </a:ext>
            </a:extLst>
          </p:cNvPr>
          <p:cNvSpPr/>
          <p:nvPr/>
        </p:nvSpPr>
        <p:spPr>
          <a:xfrm>
            <a:off x="804232" y="1000047"/>
            <a:ext cx="10488057" cy="1262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606CB-F431-7C4A-9FEC-2089ABAF6301}"/>
              </a:ext>
            </a:extLst>
          </p:cNvPr>
          <p:cNvSpPr txBox="1"/>
          <p:nvPr/>
        </p:nvSpPr>
        <p:spPr>
          <a:xfrm>
            <a:off x="899711" y="1033098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CBB7E6-C284-9243-B7D0-7D68AAEAEA2D}"/>
              </a:ext>
            </a:extLst>
          </p:cNvPr>
          <p:cNvSpPr/>
          <p:nvPr/>
        </p:nvSpPr>
        <p:spPr>
          <a:xfrm>
            <a:off x="8442594" y="2433156"/>
            <a:ext cx="2849695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7D928-36D0-3D46-8A09-6D972A6FB01B}"/>
              </a:ext>
            </a:extLst>
          </p:cNvPr>
          <p:cNvSpPr txBox="1"/>
          <p:nvPr/>
        </p:nvSpPr>
        <p:spPr>
          <a:xfrm>
            <a:off x="8529922" y="2444174"/>
            <a:ext cx="155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Carbon Button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F552CB-1B41-EF47-82EE-A9CA06A4B852}"/>
              </a:ext>
            </a:extLst>
          </p:cNvPr>
          <p:cNvSpPr/>
          <p:nvPr/>
        </p:nvSpPr>
        <p:spPr>
          <a:xfrm>
            <a:off x="899711" y="3007604"/>
            <a:ext cx="10392578" cy="3084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213163-5D48-004A-B76E-B1A664265187}"/>
              </a:ext>
            </a:extLst>
          </p:cNvPr>
          <p:cNvSpPr txBox="1"/>
          <p:nvPr/>
        </p:nvSpPr>
        <p:spPr>
          <a:xfrm>
            <a:off x="987039" y="3059667"/>
            <a:ext cx="222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(consumer)</a:t>
            </a:r>
          </a:p>
        </p:txBody>
      </p:sp>
    </p:spTree>
    <p:extLst>
      <p:ext uri="{BB962C8B-B14F-4D97-AF65-F5344CB8AC3E}">
        <p14:creationId xmlns:p14="http://schemas.microsoft.com/office/powerpoint/2010/main" val="219304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3D3D03-D4CB-2942-A6B3-8CF485B3796B}"/>
              </a:ext>
            </a:extLst>
          </p:cNvPr>
          <p:cNvSpPr/>
          <p:nvPr/>
        </p:nvSpPr>
        <p:spPr>
          <a:xfrm>
            <a:off x="719768" y="448937"/>
            <a:ext cx="10752463" cy="596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E30D4-1AB1-1542-B0E5-82E612C027ED}"/>
              </a:ext>
            </a:extLst>
          </p:cNvPr>
          <p:cNvSpPr txBox="1"/>
          <p:nvPr/>
        </p:nvSpPr>
        <p:spPr>
          <a:xfrm>
            <a:off x="804232" y="539826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7D828E-645F-BD44-B979-B3BDD1875C69}"/>
              </a:ext>
            </a:extLst>
          </p:cNvPr>
          <p:cNvSpPr/>
          <p:nvPr/>
        </p:nvSpPr>
        <p:spPr>
          <a:xfrm>
            <a:off x="903383" y="1679333"/>
            <a:ext cx="4924540" cy="3693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AE1D6E-B19E-8C41-87AC-87ABB6A57441}"/>
              </a:ext>
            </a:extLst>
          </p:cNvPr>
          <p:cNvSpPr txBox="1"/>
          <p:nvPr/>
        </p:nvSpPr>
        <p:spPr>
          <a:xfrm>
            <a:off x="948167" y="1675986"/>
            <a:ext cx="172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(body prop)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4AE8F4-0D4F-D74A-98EC-1B57888CB22B}"/>
              </a:ext>
            </a:extLst>
          </p:cNvPr>
          <p:cNvSpPr/>
          <p:nvPr/>
        </p:nvSpPr>
        <p:spPr>
          <a:xfrm>
            <a:off x="903383" y="1222459"/>
            <a:ext cx="4924540" cy="3693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5DB6EB-EFC4-BA44-944A-9FDDAAC983C0}"/>
              </a:ext>
            </a:extLst>
          </p:cNvPr>
          <p:cNvSpPr txBox="1"/>
          <p:nvPr/>
        </p:nvSpPr>
        <p:spPr>
          <a:xfrm>
            <a:off x="948167" y="1219112"/>
            <a:ext cx="234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(subheading prop)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54F233-475F-D944-8214-D3A8FB7832F7}"/>
              </a:ext>
            </a:extLst>
          </p:cNvPr>
          <p:cNvSpPr/>
          <p:nvPr/>
        </p:nvSpPr>
        <p:spPr>
          <a:xfrm>
            <a:off x="903383" y="2180647"/>
            <a:ext cx="4924540" cy="3693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CCAC74-1DD2-8E40-9F3C-0ED9C26A78D5}"/>
              </a:ext>
            </a:extLst>
          </p:cNvPr>
          <p:cNvSpPr txBox="1"/>
          <p:nvPr/>
        </p:nvSpPr>
        <p:spPr>
          <a:xfrm>
            <a:off x="948167" y="2177300"/>
            <a:ext cx="22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(</a:t>
            </a:r>
            <a:r>
              <a:rPr lang="en-US" dirty="0" err="1"/>
              <a:t>className</a:t>
            </a:r>
            <a:r>
              <a:rPr lang="en-US" dirty="0"/>
              <a:t> prop)</a:t>
            </a:r>
          </a:p>
        </p:txBody>
      </p:sp>
    </p:spTree>
    <p:extLst>
      <p:ext uri="{BB962C8B-B14F-4D97-AF65-F5344CB8AC3E}">
        <p14:creationId xmlns:p14="http://schemas.microsoft.com/office/powerpoint/2010/main" val="138594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3D3D03-D4CB-2942-A6B3-8CF485B3796B}"/>
              </a:ext>
            </a:extLst>
          </p:cNvPr>
          <p:cNvSpPr/>
          <p:nvPr/>
        </p:nvSpPr>
        <p:spPr>
          <a:xfrm>
            <a:off x="719768" y="448937"/>
            <a:ext cx="10752463" cy="596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E30D4-1AB1-1542-B0E5-82E612C027ED}"/>
              </a:ext>
            </a:extLst>
          </p:cNvPr>
          <p:cNvSpPr txBox="1"/>
          <p:nvPr/>
        </p:nvSpPr>
        <p:spPr>
          <a:xfrm>
            <a:off x="804232" y="539826"/>
            <a:ext cx="10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4AE8F4-0D4F-D74A-98EC-1B57888CB22B}"/>
              </a:ext>
            </a:extLst>
          </p:cNvPr>
          <p:cNvSpPr/>
          <p:nvPr/>
        </p:nvSpPr>
        <p:spPr>
          <a:xfrm>
            <a:off x="903382" y="1222459"/>
            <a:ext cx="6520675" cy="3693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5DB6EB-EFC4-BA44-944A-9FDDAAC983C0}"/>
              </a:ext>
            </a:extLst>
          </p:cNvPr>
          <p:cNvSpPr txBox="1"/>
          <p:nvPr/>
        </p:nvSpPr>
        <p:spPr>
          <a:xfrm>
            <a:off x="948166" y="1219112"/>
            <a:ext cx="638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(prop producer/consumer, message, first, </a:t>
            </a:r>
            <a:r>
              <a:rPr lang="en-US" dirty="0" err="1"/>
              <a:t>onClick</a:t>
            </a:r>
            <a:r>
              <a:rPr lang="en-US" dirty="0"/>
              <a:t>/Hover)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7E32B3-7A40-284B-B6EA-6AC59FA0E2F2}"/>
              </a:ext>
            </a:extLst>
          </p:cNvPr>
          <p:cNvSpPr txBox="1"/>
          <p:nvPr/>
        </p:nvSpPr>
        <p:spPr>
          <a:xfrm>
            <a:off x="1010698" y="16793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F8D027-A5B1-C641-96D1-EA4658FCDA26}"/>
              </a:ext>
            </a:extLst>
          </p:cNvPr>
          <p:cNvSpPr/>
          <p:nvPr/>
        </p:nvSpPr>
        <p:spPr>
          <a:xfrm>
            <a:off x="903383" y="2139553"/>
            <a:ext cx="6520674" cy="3693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4F78A4-6836-5B4D-9E8A-60A76BDC0EB1}"/>
              </a:ext>
            </a:extLst>
          </p:cNvPr>
          <p:cNvSpPr txBox="1"/>
          <p:nvPr/>
        </p:nvSpPr>
        <p:spPr>
          <a:xfrm>
            <a:off x="948167" y="2136206"/>
            <a:ext cx="638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(prop producer/consumer, message, first, </a:t>
            </a:r>
            <a:r>
              <a:rPr lang="en-US" dirty="0" err="1"/>
              <a:t>onClick</a:t>
            </a:r>
            <a:r>
              <a:rPr lang="en-US" dirty="0"/>
              <a:t>/Hover)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C0DBD-452E-B146-806B-A9957EBA0F73}"/>
              </a:ext>
            </a:extLst>
          </p:cNvPr>
          <p:cNvSpPr/>
          <p:nvPr/>
        </p:nvSpPr>
        <p:spPr>
          <a:xfrm>
            <a:off x="903383" y="3384802"/>
            <a:ext cx="4924540" cy="3693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E505A5-9AE1-F24F-8FFA-E6D5E69F76C3}"/>
              </a:ext>
            </a:extLst>
          </p:cNvPr>
          <p:cNvSpPr txBox="1"/>
          <p:nvPr/>
        </p:nvSpPr>
        <p:spPr>
          <a:xfrm>
            <a:off x="948167" y="3381455"/>
            <a:ext cx="301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(Empty state) Text (code prop)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2DF79-5240-5A45-A1B5-D7DC8AF1C3DF}"/>
              </a:ext>
            </a:extLst>
          </p:cNvPr>
          <p:cNvSpPr txBox="1"/>
          <p:nvPr/>
        </p:nvSpPr>
        <p:spPr>
          <a:xfrm>
            <a:off x="1932140" y="550001"/>
            <a:ext cx="352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(Row/column, depending on mode)</a:t>
            </a:r>
          </a:p>
        </p:txBody>
      </p:sp>
    </p:spTree>
    <p:extLst>
      <p:ext uri="{BB962C8B-B14F-4D97-AF65-F5344CB8AC3E}">
        <p14:creationId xmlns:p14="http://schemas.microsoft.com/office/powerpoint/2010/main" val="329780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3D3D03-D4CB-2942-A6B3-8CF485B3796B}"/>
              </a:ext>
            </a:extLst>
          </p:cNvPr>
          <p:cNvSpPr/>
          <p:nvPr/>
        </p:nvSpPr>
        <p:spPr>
          <a:xfrm>
            <a:off x="719768" y="448937"/>
            <a:ext cx="10752463" cy="596012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E30D4-1AB1-1542-B0E5-82E612C027ED}"/>
              </a:ext>
            </a:extLst>
          </p:cNvPr>
          <p:cNvSpPr txBox="1"/>
          <p:nvPr/>
        </p:nvSpPr>
        <p:spPr>
          <a:xfrm>
            <a:off x="804232" y="539826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657E5-3C28-6442-B4D8-733A665604EE}"/>
              </a:ext>
            </a:extLst>
          </p:cNvPr>
          <p:cNvSpPr txBox="1"/>
          <p:nvPr/>
        </p:nvSpPr>
        <p:spPr>
          <a:xfrm>
            <a:off x="804232" y="1000047"/>
            <a:ext cx="218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first div with styling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903495-2B04-964F-9962-F02974DF3ED8}"/>
              </a:ext>
            </a:extLst>
          </p:cNvPr>
          <p:cNvSpPr txBox="1"/>
          <p:nvPr/>
        </p:nvSpPr>
        <p:spPr>
          <a:xfrm>
            <a:off x="804232" y="1460268"/>
            <a:ext cx="128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producer: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36F6D1-88AC-2F4D-91F5-D80951E5A98F}"/>
              </a:ext>
            </a:extLst>
          </p:cNvPr>
          <p:cNvSpPr/>
          <p:nvPr/>
        </p:nvSpPr>
        <p:spPr>
          <a:xfrm>
            <a:off x="804232" y="1920489"/>
            <a:ext cx="2849695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86093-360C-F94B-9A63-50320CFB26CD}"/>
              </a:ext>
            </a:extLst>
          </p:cNvPr>
          <p:cNvSpPr txBox="1"/>
          <p:nvPr/>
        </p:nvSpPr>
        <p:spPr>
          <a:xfrm>
            <a:off x="804232" y="192049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Carbon icon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978C1E-1F8C-6841-82B0-368B34B5A17A}"/>
              </a:ext>
            </a:extLst>
          </p:cNvPr>
          <p:cNvSpPr/>
          <p:nvPr/>
        </p:nvSpPr>
        <p:spPr>
          <a:xfrm>
            <a:off x="804232" y="2380710"/>
            <a:ext cx="4924540" cy="3693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2AF0AA-1479-C342-8C96-D6EEFA926D72}"/>
              </a:ext>
            </a:extLst>
          </p:cNvPr>
          <p:cNvSpPr txBox="1"/>
          <p:nvPr/>
        </p:nvSpPr>
        <p:spPr>
          <a:xfrm>
            <a:off x="849016" y="2377363"/>
            <a:ext cx="170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(code prop)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79D4CD-4DB1-4E4F-B9ED-CD8D91C2133B}"/>
              </a:ext>
            </a:extLst>
          </p:cNvPr>
          <p:cNvSpPr/>
          <p:nvPr/>
        </p:nvSpPr>
        <p:spPr>
          <a:xfrm>
            <a:off x="804232" y="2840931"/>
            <a:ext cx="4924540" cy="3693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9D39E1-E378-6D49-8ADF-98646DFD6136}"/>
              </a:ext>
            </a:extLst>
          </p:cNvPr>
          <p:cNvSpPr txBox="1"/>
          <p:nvPr/>
        </p:nvSpPr>
        <p:spPr>
          <a:xfrm>
            <a:off x="849016" y="2837584"/>
            <a:ext cx="222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(</a:t>
            </a:r>
            <a:r>
              <a:rPr lang="en-US" dirty="0" err="1"/>
              <a:t>classname</a:t>
            </a:r>
            <a:r>
              <a:rPr lang="en-US" dirty="0"/>
              <a:t> prop)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D6C11-0F82-D74B-B66A-5669B3B61C20}"/>
              </a:ext>
            </a:extLst>
          </p:cNvPr>
          <p:cNvSpPr/>
          <p:nvPr/>
        </p:nvSpPr>
        <p:spPr>
          <a:xfrm>
            <a:off x="804232" y="3284755"/>
            <a:ext cx="4924540" cy="3693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A63C88-4A75-AF4C-82D6-176FC3E4DA22}"/>
              </a:ext>
            </a:extLst>
          </p:cNvPr>
          <p:cNvSpPr txBox="1"/>
          <p:nvPr/>
        </p:nvSpPr>
        <p:spPr>
          <a:xfrm>
            <a:off x="849016" y="3281408"/>
            <a:ext cx="170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(code prop)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686E34-75B3-5644-A830-CEB95BAC099C}"/>
              </a:ext>
            </a:extLst>
          </p:cNvPr>
          <p:cNvSpPr/>
          <p:nvPr/>
        </p:nvSpPr>
        <p:spPr>
          <a:xfrm>
            <a:off x="804232" y="3744976"/>
            <a:ext cx="4924540" cy="3693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3A109B-289F-7240-AA03-709C13B79EDB}"/>
              </a:ext>
            </a:extLst>
          </p:cNvPr>
          <p:cNvSpPr txBox="1"/>
          <p:nvPr/>
        </p:nvSpPr>
        <p:spPr>
          <a:xfrm>
            <a:off x="849016" y="3741629"/>
            <a:ext cx="222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(</a:t>
            </a:r>
            <a:r>
              <a:rPr lang="en-US" dirty="0" err="1"/>
              <a:t>classname</a:t>
            </a:r>
            <a:r>
              <a:rPr lang="en-US" dirty="0"/>
              <a:t> prop)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6C9215-7C8D-9C4F-9D4C-B27B872A26B9}"/>
              </a:ext>
            </a:extLst>
          </p:cNvPr>
          <p:cNvSpPr txBox="1"/>
          <p:nvPr/>
        </p:nvSpPr>
        <p:spPr>
          <a:xfrm>
            <a:off x="6214022" y="1460268"/>
            <a:ext cx="135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consumer: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844B5E-B1EE-4B49-9E4C-750F98047325}"/>
              </a:ext>
            </a:extLst>
          </p:cNvPr>
          <p:cNvSpPr/>
          <p:nvPr/>
        </p:nvSpPr>
        <p:spPr>
          <a:xfrm>
            <a:off x="6214022" y="1855583"/>
            <a:ext cx="5041807" cy="2255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49C563-FA0F-8747-A874-E64971EF6E73}"/>
              </a:ext>
            </a:extLst>
          </p:cNvPr>
          <p:cNvSpPr txBox="1"/>
          <p:nvPr/>
        </p:nvSpPr>
        <p:spPr>
          <a:xfrm>
            <a:off x="6214022" y="1855585"/>
            <a:ext cx="23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Carbon expandable tile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DD34A0-BAC3-E746-A992-58C7F436E65D}"/>
              </a:ext>
            </a:extLst>
          </p:cNvPr>
          <p:cNvSpPr/>
          <p:nvPr/>
        </p:nvSpPr>
        <p:spPr>
          <a:xfrm>
            <a:off x="6298486" y="2282043"/>
            <a:ext cx="4924540" cy="3693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3ADAA2-DEB5-EC4D-BBB7-28027D382810}"/>
              </a:ext>
            </a:extLst>
          </p:cNvPr>
          <p:cNvSpPr txBox="1"/>
          <p:nvPr/>
        </p:nvSpPr>
        <p:spPr>
          <a:xfrm>
            <a:off x="6343270" y="2278696"/>
            <a:ext cx="170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(code prop)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D1AA36-6B91-9449-900A-EFECF30DD591}"/>
              </a:ext>
            </a:extLst>
          </p:cNvPr>
          <p:cNvSpPr/>
          <p:nvPr/>
        </p:nvSpPr>
        <p:spPr>
          <a:xfrm>
            <a:off x="6298486" y="2742264"/>
            <a:ext cx="4924540" cy="3693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27F34B-27C4-BD4D-9997-EE876CCFFF46}"/>
              </a:ext>
            </a:extLst>
          </p:cNvPr>
          <p:cNvSpPr txBox="1"/>
          <p:nvPr/>
        </p:nvSpPr>
        <p:spPr>
          <a:xfrm>
            <a:off x="6343270" y="2738917"/>
            <a:ext cx="222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(</a:t>
            </a:r>
            <a:r>
              <a:rPr lang="en-US" dirty="0" err="1"/>
              <a:t>classname</a:t>
            </a:r>
            <a:r>
              <a:rPr lang="en-US" dirty="0"/>
              <a:t> prop)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34DEC-28EC-D241-81B8-48B4E9AD602B}"/>
              </a:ext>
            </a:extLst>
          </p:cNvPr>
          <p:cNvSpPr txBox="1"/>
          <p:nvPr/>
        </p:nvSpPr>
        <p:spPr>
          <a:xfrm>
            <a:off x="6343270" y="31451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6483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C0F0FF-86BB-1840-A72A-41BA187DBDF5}"/>
              </a:ext>
            </a:extLst>
          </p:cNvPr>
          <p:cNvSpPr/>
          <p:nvPr/>
        </p:nvSpPr>
        <p:spPr>
          <a:xfrm>
            <a:off x="3668486" y="1338943"/>
            <a:ext cx="1796143" cy="1404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6C25E-15A8-AF41-96E2-FF43621B52D1}"/>
              </a:ext>
            </a:extLst>
          </p:cNvPr>
          <p:cNvSpPr/>
          <p:nvPr/>
        </p:nvSpPr>
        <p:spPr>
          <a:xfrm>
            <a:off x="3668485" y="3864429"/>
            <a:ext cx="1796143" cy="1404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BF4002-A80D-504F-A85B-888D06DCAA9E}"/>
              </a:ext>
            </a:extLst>
          </p:cNvPr>
          <p:cNvSpPr/>
          <p:nvPr/>
        </p:nvSpPr>
        <p:spPr>
          <a:xfrm>
            <a:off x="3461657" y="751114"/>
            <a:ext cx="2242457" cy="535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F0140A-F3D1-B64F-8A2A-7B34A3B52320}"/>
              </a:ext>
            </a:extLst>
          </p:cNvPr>
          <p:cNvSpPr txBox="1"/>
          <p:nvPr/>
        </p:nvSpPr>
        <p:spPr>
          <a:xfrm>
            <a:off x="3668485" y="860363"/>
            <a:ext cx="67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Vertx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57440-1781-F44A-B825-7FCE8F1B9EB7}"/>
              </a:ext>
            </a:extLst>
          </p:cNvPr>
          <p:cNvSpPr txBox="1"/>
          <p:nvPr/>
        </p:nvSpPr>
        <p:spPr>
          <a:xfrm>
            <a:off x="3668485" y="1392981"/>
            <a:ext cx="1128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Producer/</a:t>
            </a:r>
          </a:p>
          <a:p>
            <a:r>
              <a:rPr lang="en-US" dirty="0"/>
              <a:t>consumer</a:t>
            </a:r>
          </a:p>
          <a:p>
            <a:r>
              <a:rPr lang="en-US" dirty="0"/>
              <a:t>vertical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67C896-E4C3-F346-813C-9F55838F5415}"/>
              </a:ext>
            </a:extLst>
          </p:cNvPr>
          <p:cNvSpPr txBox="1"/>
          <p:nvPr/>
        </p:nvSpPr>
        <p:spPr>
          <a:xfrm>
            <a:off x="3679716" y="3864429"/>
            <a:ext cx="112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 vertical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F7FF0C-C697-E64E-B040-D97D5F67A424}"/>
              </a:ext>
            </a:extLst>
          </p:cNvPr>
          <p:cNvSpPr/>
          <p:nvPr/>
        </p:nvSpPr>
        <p:spPr>
          <a:xfrm>
            <a:off x="468086" y="1762313"/>
            <a:ext cx="2122714" cy="2102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4D24A1-CDD6-BC47-B43A-2FC318891A08}"/>
              </a:ext>
            </a:extLst>
          </p:cNvPr>
          <p:cNvSpPr txBox="1"/>
          <p:nvPr/>
        </p:nvSpPr>
        <p:spPr>
          <a:xfrm>
            <a:off x="468086" y="1762313"/>
            <a:ext cx="69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Kafka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7198ACA5-FE0A-A54B-B1B8-56CC57BAFBFD}"/>
              </a:ext>
            </a:extLst>
          </p:cNvPr>
          <p:cNvCxnSpPr>
            <a:stCxn id="4" idx="1"/>
            <a:endCxn id="12" idx="3"/>
          </p:cNvCxnSpPr>
          <p:nvPr/>
        </p:nvCxnSpPr>
        <p:spPr>
          <a:xfrm rot="10800000" flipV="1">
            <a:off x="2590800" y="2041071"/>
            <a:ext cx="1077686" cy="77229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17E55C0-9CC8-8A46-952C-9C4D7363F8A7}"/>
              </a:ext>
            </a:extLst>
          </p:cNvPr>
          <p:cNvSpPr/>
          <p:nvPr/>
        </p:nvSpPr>
        <p:spPr>
          <a:xfrm>
            <a:off x="8044543" y="751114"/>
            <a:ext cx="3396343" cy="535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A919C-F8FC-9A40-8D43-506554E8DF45}"/>
              </a:ext>
            </a:extLst>
          </p:cNvPr>
          <p:cNvSpPr txBox="1"/>
          <p:nvPr/>
        </p:nvSpPr>
        <p:spPr>
          <a:xfrm>
            <a:off x="8153399" y="860363"/>
            <a:ext cx="143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browser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F574E3-71E2-8B46-912B-25062147C501}"/>
              </a:ext>
            </a:extLst>
          </p:cNvPr>
          <p:cNvSpPr/>
          <p:nvPr/>
        </p:nvSpPr>
        <p:spPr>
          <a:xfrm>
            <a:off x="8153399" y="1338943"/>
            <a:ext cx="3081004" cy="4658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331B3A-A2D4-8546-B7E6-9A1CC7A0F083}"/>
              </a:ext>
            </a:extLst>
          </p:cNvPr>
          <p:cNvSpPr txBox="1"/>
          <p:nvPr/>
        </p:nvSpPr>
        <p:spPr>
          <a:xfrm>
            <a:off x="8153399" y="135915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 App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459EBF7-2FE4-DB40-87DB-07C3801AF725}"/>
              </a:ext>
            </a:extLst>
          </p:cNvPr>
          <p:cNvCxnSpPr>
            <a:stCxn id="6" idx="3"/>
            <a:endCxn id="22" idx="1"/>
          </p:cNvCxnSpPr>
          <p:nvPr/>
        </p:nvCxnSpPr>
        <p:spPr>
          <a:xfrm flipV="1">
            <a:off x="5464628" y="3668291"/>
            <a:ext cx="2688771" cy="8982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911857E-924B-A348-9B3A-6E234E790662}"/>
              </a:ext>
            </a:extLst>
          </p:cNvPr>
          <p:cNvSpPr txBox="1"/>
          <p:nvPr/>
        </p:nvSpPr>
        <p:spPr>
          <a:xfrm>
            <a:off x="5765060" y="4566557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Index.html</a:t>
            </a:r>
            <a:endParaRPr lang="en-US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D4B0F89-79BD-7B4F-BB15-DF07BF101F1B}"/>
              </a:ext>
            </a:extLst>
          </p:cNvPr>
          <p:cNvCxnSpPr>
            <a:stCxn id="22" idx="1"/>
            <a:endCxn id="4" idx="3"/>
          </p:cNvCxnSpPr>
          <p:nvPr/>
        </p:nvCxnSpPr>
        <p:spPr>
          <a:xfrm rot="10800000">
            <a:off x="5464629" y="2041073"/>
            <a:ext cx="2688770" cy="162721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10C9DE9-15FD-E24D-83C7-4D73AA04D23D}"/>
              </a:ext>
            </a:extLst>
          </p:cNvPr>
          <p:cNvSpPr txBox="1"/>
          <p:nvPr/>
        </p:nvSpPr>
        <p:spPr>
          <a:xfrm>
            <a:off x="5704114" y="1439147"/>
            <a:ext cx="1214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</a:t>
            </a:r>
            <a:endParaRPr lang="en-US" dirty="0"/>
          </a:p>
          <a:p>
            <a:r>
              <a:rPr lang="en-US" dirty="0"/>
              <a:t>(x2)</a:t>
            </a:r>
          </a:p>
        </p:txBody>
      </p:sp>
    </p:spTree>
    <p:extLst>
      <p:ext uri="{BB962C8B-B14F-4D97-AF65-F5344CB8AC3E}">
        <p14:creationId xmlns:p14="http://schemas.microsoft.com/office/powerpoint/2010/main" val="419320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17E55C0-9CC8-8A46-952C-9C4D7363F8A7}"/>
              </a:ext>
            </a:extLst>
          </p:cNvPr>
          <p:cNvSpPr/>
          <p:nvPr/>
        </p:nvSpPr>
        <p:spPr>
          <a:xfrm>
            <a:off x="8044543" y="751114"/>
            <a:ext cx="3396343" cy="535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A919C-F8FC-9A40-8D43-506554E8DF45}"/>
              </a:ext>
            </a:extLst>
          </p:cNvPr>
          <p:cNvSpPr txBox="1"/>
          <p:nvPr/>
        </p:nvSpPr>
        <p:spPr>
          <a:xfrm>
            <a:off x="8153399" y="860363"/>
            <a:ext cx="143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browser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F574E3-71E2-8B46-912B-25062147C501}"/>
              </a:ext>
            </a:extLst>
          </p:cNvPr>
          <p:cNvSpPr/>
          <p:nvPr/>
        </p:nvSpPr>
        <p:spPr>
          <a:xfrm>
            <a:off x="8153399" y="1338943"/>
            <a:ext cx="3081004" cy="4658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331B3A-A2D4-8546-B7E6-9A1CC7A0F083}"/>
              </a:ext>
            </a:extLst>
          </p:cNvPr>
          <p:cNvSpPr txBox="1"/>
          <p:nvPr/>
        </p:nvSpPr>
        <p:spPr>
          <a:xfrm>
            <a:off x="8153399" y="135915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 App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C0C5AD-39BC-1F44-B0F7-2CEDA33E66BE}"/>
              </a:ext>
            </a:extLst>
          </p:cNvPr>
          <p:cNvSpPr/>
          <p:nvPr/>
        </p:nvSpPr>
        <p:spPr>
          <a:xfrm>
            <a:off x="4754835" y="2329344"/>
            <a:ext cx="2405743" cy="2198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E90B5-5C4D-424E-AE96-8926C4EF4B0D}"/>
              </a:ext>
            </a:extLst>
          </p:cNvPr>
          <p:cNvSpPr txBox="1"/>
          <p:nvPr/>
        </p:nvSpPr>
        <p:spPr>
          <a:xfrm>
            <a:off x="4787091" y="2406620"/>
            <a:ext cx="208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Webpack dev server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56D24F-70C3-4548-B70A-785D512E98BE}"/>
              </a:ext>
            </a:extLst>
          </p:cNvPr>
          <p:cNvSpPr/>
          <p:nvPr/>
        </p:nvSpPr>
        <p:spPr>
          <a:xfrm>
            <a:off x="223169" y="2671071"/>
            <a:ext cx="2405743" cy="2198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D07732-2670-634C-92B2-A2D9E93B84C7}"/>
              </a:ext>
            </a:extLst>
          </p:cNvPr>
          <p:cNvSpPr txBox="1"/>
          <p:nvPr/>
        </p:nvSpPr>
        <p:spPr>
          <a:xfrm>
            <a:off x="250372" y="2591286"/>
            <a:ext cx="123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Mock </a:t>
            </a:r>
            <a:r>
              <a:rPr lang="en-US" dirty="0" err="1"/>
              <a:t>vertx</a:t>
            </a:r>
            <a:endParaRPr lang="en-US" dirty="0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228D57D3-8781-4540-B16D-12C22927AB8E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7160578" y="3428802"/>
            <a:ext cx="883965" cy="1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142E0DD-6DBC-3948-90B1-194DD546370A}"/>
              </a:ext>
            </a:extLst>
          </p:cNvPr>
          <p:cNvSpPr/>
          <p:nvPr/>
        </p:nvSpPr>
        <p:spPr>
          <a:xfrm>
            <a:off x="546589" y="3087075"/>
            <a:ext cx="1872343" cy="683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74412A-D714-AF46-A60B-B01F9D73A3D3}"/>
              </a:ext>
            </a:extLst>
          </p:cNvPr>
          <p:cNvSpPr txBox="1"/>
          <p:nvPr/>
        </p:nvSpPr>
        <p:spPr>
          <a:xfrm>
            <a:off x="546589" y="3087075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Mock producer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1DD37D-2C2C-4E46-932B-0404EDD853F2}"/>
              </a:ext>
            </a:extLst>
          </p:cNvPr>
          <p:cNvSpPr/>
          <p:nvPr/>
        </p:nvSpPr>
        <p:spPr>
          <a:xfrm>
            <a:off x="546589" y="3892618"/>
            <a:ext cx="1872343" cy="683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54EAB6-023D-6F41-A868-5065409DC759}"/>
              </a:ext>
            </a:extLst>
          </p:cNvPr>
          <p:cNvSpPr txBox="1"/>
          <p:nvPr/>
        </p:nvSpPr>
        <p:spPr>
          <a:xfrm>
            <a:off x="546589" y="3892618"/>
            <a:ext cx="168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Mock consumer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514924C-B7C7-4048-9891-C4ED230A8EAA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418932" y="3428802"/>
            <a:ext cx="5625611" cy="25610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CBE85E4-EF14-644A-8B99-B191AAE438F2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418932" y="3668290"/>
            <a:ext cx="5625611" cy="56605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0E0C2B0-DF36-2245-95A4-9B84DAD6FBBC}"/>
              </a:ext>
            </a:extLst>
          </p:cNvPr>
          <p:cNvSpPr txBox="1"/>
          <p:nvPr/>
        </p:nvSpPr>
        <p:spPr>
          <a:xfrm>
            <a:off x="4809240" y="2723234"/>
            <a:ext cx="197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Index.html</a:t>
            </a:r>
            <a:r>
              <a:rPr lang="en-US" dirty="0"/>
              <a:t>, JS, </a:t>
            </a:r>
            <a:r>
              <a:rPr lang="en-US" dirty="0" err="1"/>
              <a:t>Scss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FBD44E-D68F-8C4C-A3D1-5865614C4535}"/>
              </a:ext>
            </a:extLst>
          </p:cNvPr>
          <p:cNvSpPr txBox="1"/>
          <p:nvPr/>
        </p:nvSpPr>
        <p:spPr>
          <a:xfrm>
            <a:off x="2656115" y="3076289"/>
            <a:ext cx="121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55D14B-DDFE-674F-B1DC-5704CD2D5C68}"/>
              </a:ext>
            </a:extLst>
          </p:cNvPr>
          <p:cNvSpPr txBox="1"/>
          <p:nvPr/>
        </p:nvSpPr>
        <p:spPr>
          <a:xfrm>
            <a:off x="2601710" y="3892618"/>
            <a:ext cx="121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77BE3D-7E09-2F45-AEAE-AC2970947668}"/>
              </a:ext>
            </a:extLst>
          </p:cNvPr>
          <p:cNvSpPr txBox="1"/>
          <p:nvPr/>
        </p:nvSpPr>
        <p:spPr>
          <a:xfrm>
            <a:off x="5773679" y="3633400"/>
            <a:ext cx="88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proxied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CA2EFA-D201-404B-8F96-43CB101387B9}"/>
              </a:ext>
            </a:extLst>
          </p:cNvPr>
          <p:cNvSpPr txBox="1"/>
          <p:nvPr/>
        </p:nvSpPr>
        <p:spPr>
          <a:xfrm>
            <a:off x="7300411" y="33638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B38C62-C167-3B44-A925-A9103E0F5E04}"/>
              </a:ext>
            </a:extLst>
          </p:cNvPr>
          <p:cNvSpPr txBox="1"/>
          <p:nvPr/>
        </p:nvSpPr>
        <p:spPr>
          <a:xfrm>
            <a:off x="2712759" y="3565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7050</a:t>
            </a:r>
          </a:p>
        </p:txBody>
      </p:sp>
    </p:spTree>
    <p:extLst>
      <p:ext uri="{BB962C8B-B14F-4D97-AF65-F5344CB8AC3E}">
        <p14:creationId xmlns:p14="http://schemas.microsoft.com/office/powerpoint/2010/main" val="344998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10024</TotalTime>
  <Words>266</Words>
  <Application>Microsoft Macintosh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2020-06-04T15:57:56Z</dcterms:created>
  <dcterms:modified xsi:type="dcterms:W3CDTF">2020-06-26T10:36:14Z</dcterms:modified>
</cp:coreProperties>
</file>