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1"/>
  </p:notesMasterIdLst>
  <p:handoutMasterIdLst>
    <p:handoutMasterId r:id="rId22"/>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5" r:id="rId19"/>
    <p:sldId id="141169017"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5"/>
    <p:restoredTop sz="85739"/>
  </p:normalViewPr>
  <p:slideViewPr>
    <p:cSldViewPr snapToGrid="0" snapToObjects="1" showGuides="1">
      <p:cViewPr varScale="1">
        <p:scale>
          <a:sx n="107" d="100"/>
          <a:sy n="107" d="100"/>
        </p:scale>
        <p:origin x="1264"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4/17/20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a:t>
            </a:r>
            <a:r>
              <a:rPr lang="en-US"/>
              <a:t>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473206"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473206"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473206"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473206"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75042</TotalTime>
  <Words>1457</Words>
  <Application>Microsoft Macintosh PowerPoint</Application>
  <PresentationFormat>On-screen Show (16:9)</PresentationFormat>
  <Paragraphs>569</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532</cp:revision>
  <cp:lastPrinted>2019-10-02T13:04:38Z</cp:lastPrinted>
  <dcterms:created xsi:type="dcterms:W3CDTF">2019-01-17T23:14:09Z</dcterms:created>
  <dcterms:modified xsi:type="dcterms:W3CDTF">2020-04-17T17:53:32Z</dcterms:modified>
</cp:coreProperties>
</file>