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9"/>
  </p:notesMasterIdLst>
  <p:sldIdLst>
    <p:sldId id="141168470" r:id="rId3"/>
    <p:sldId id="141168471" r:id="rId4"/>
    <p:sldId id="2783" r:id="rId5"/>
    <p:sldId id="2801" r:id="rId6"/>
    <p:sldId id="2799" r:id="rId7"/>
    <p:sldId id="2800" r:id="rId8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B44A7"/>
    <a:srgbClr val="FF5BD0"/>
    <a:srgbClr val="9D381C"/>
    <a:srgbClr val="B4FFB2"/>
    <a:srgbClr val="00813C"/>
    <a:srgbClr val="EC5798"/>
    <a:srgbClr val="D7FBC8"/>
    <a:srgbClr val="D76F59"/>
    <a:srgbClr val="1DFFBE"/>
    <a:srgbClr val="99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4" autoAdjust="0"/>
    <p:restoredTop sz="87763" autoAdjust="0"/>
  </p:normalViewPr>
  <p:slideViewPr>
    <p:cSldViewPr snapToGrid="0">
      <p:cViewPr varScale="1">
        <p:scale>
          <a:sx n="75" d="100"/>
          <a:sy n="75" d="100"/>
        </p:scale>
        <p:origin x="184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tiff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D7AA3F-988C-D849-A930-9FF95198BFE5}"/>
              </a:ext>
            </a:extLst>
          </p:cNvPr>
          <p:cNvSpPr/>
          <p:nvPr/>
        </p:nvSpPr>
        <p:spPr>
          <a:xfrm>
            <a:off x="8212440" y="1273423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scoring model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46057F-1BFF-6D49-9C79-7EC7E0810717}"/>
              </a:ext>
            </a:extLst>
          </p:cNvPr>
          <p:cNvCxnSpPr>
            <a:cxnSpLocks/>
            <a:stCxn id="71" idx="2"/>
            <a:endCxn id="18" idx="3"/>
          </p:cNvCxnSpPr>
          <p:nvPr/>
        </p:nvCxnSpPr>
        <p:spPr>
          <a:xfrm rot="5400000">
            <a:off x="5993755" y="3461072"/>
            <a:ext cx="4247458" cy="1028196"/>
          </a:xfrm>
          <a:prstGeom prst="curved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4E09B8-BBC1-064E-8FF3-CD8302D1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371" y="5150367"/>
            <a:ext cx="4545428" cy="6806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42" y="525997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9" y="5259975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370" y="3448935"/>
            <a:ext cx="454542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44" y="3679244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58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803212" y="218956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38123"/>
            <a:ext cx="482599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9F41A8-F3D6-584C-82B4-CB399C23B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88010" y="1886314"/>
            <a:ext cx="1344689" cy="880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677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609600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48366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645950" y="1818852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3911" y="3679244"/>
            <a:ext cx="940075" cy="8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1AAF60-BF23-E149-AC44-3DFB9449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93" y="3041219"/>
            <a:ext cx="638156" cy="680700"/>
          </a:xfrm>
          <a:prstGeom prst="rect">
            <a:avLst/>
          </a:prstGeom>
        </p:spPr>
      </p:pic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197945</TotalTime>
  <Words>215</Words>
  <Application>Microsoft Macintosh PowerPoint</Application>
  <PresentationFormat>Widescreen</PresentationFormat>
  <Paragraphs>125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Cloud Pak Solution</vt:lpstr>
      <vt:lpstr>Reefer Container - HL</vt:lpstr>
      <vt:lpstr>ML runtime architecture</vt:lpstr>
      <vt:lpstr>Event Stream As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2686</cp:revision>
  <cp:lastPrinted>2016-03-10T02:30:19Z</cp:lastPrinted>
  <dcterms:created xsi:type="dcterms:W3CDTF">2015-06-25T15:18:43Z</dcterms:created>
  <dcterms:modified xsi:type="dcterms:W3CDTF">2019-11-14T02:25:11Z</dcterms:modified>
</cp:coreProperties>
</file>