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13"/>
  </p:notesMasterIdLst>
  <p:sldIdLst>
    <p:sldId id="141168470" r:id="rId3"/>
    <p:sldId id="141168471" r:id="rId4"/>
    <p:sldId id="141168473" r:id="rId5"/>
    <p:sldId id="141168474" r:id="rId6"/>
    <p:sldId id="141168475" r:id="rId7"/>
    <p:sldId id="2783" r:id="rId8"/>
    <p:sldId id="2801" r:id="rId9"/>
    <p:sldId id="141168472" r:id="rId10"/>
    <p:sldId id="2799" r:id="rId11"/>
    <p:sldId id="2800" r:id="rId12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9643"/>
    <a:srgbClr val="1B44A7"/>
    <a:srgbClr val="FF5BD0"/>
    <a:srgbClr val="9D381C"/>
    <a:srgbClr val="B4FFB2"/>
    <a:srgbClr val="00813C"/>
    <a:srgbClr val="EC5798"/>
    <a:srgbClr val="D7FBC8"/>
    <a:srgbClr val="D76F59"/>
    <a:srgbClr val="1DF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2" autoAdjust="0"/>
    <p:restoredTop sz="87868" autoAdjust="0"/>
  </p:normalViewPr>
  <p:slideViewPr>
    <p:cSldViewPr snapToGrid="0">
      <p:cViewPr varScale="1">
        <p:scale>
          <a:sx n="99" d="100"/>
          <a:sy n="99" d="100"/>
        </p:scale>
        <p:origin x="208" y="7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12/12/19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geographic</a:t>
            </a:r>
          </a:p>
          <a:p>
            <a:r>
              <a:rPr lang="en-US" dirty="0"/>
              <a:t>Multiple ships </a:t>
            </a:r>
          </a:p>
          <a:p>
            <a:r>
              <a:rPr lang="en-US" dirty="0"/>
              <a:t>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588AFF-6FEE-DA49-9FEF-8507A408CA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68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consider:</a:t>
            </a:r>
          </a:p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545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consider:</a:t>
            </a:r>
          </a:p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502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185737" y="1044575"/>
            <a:ext cx="11874501" cy="51323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074683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 dirty="0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8936" y="6273479"/>
            <a:ext cx="469134" cy="455271"/>
            <a:chOff x="8131778" y="2255091"/>
            <a:chExt cx="938267" cy="764921"/>
          </a:xfrm>
        </p:grpSpPr>
        <p:sp>
          <p:nvSpPr>
            <p:cNvPr id="6" name="Oval 5"/>
            <p:cNvSpPr/>
            <p:nvPr/>
          </p:nvSpPr>
          <p:spPr>
            <a:xfrm rot="21106030">
              <a:off x="8155645" y="2742219"/>
              <a:ext cx="914400" cy="277793"/>
            </a:xfrm>
            <a:prstGeom prst="ellipse">
              <a:avLst/>
            </a:prstGeom>
            <a:gradFill>
              <a:gsLst>
                <a:gs pos="900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46000">
                  <a:srgbClr val="9D381C">
                    <a:alpha val="54118"/>
                  </a:srgbClr>
                </a:gs>
                <a:gs pos="100000">
                  <a:srgbClr val="C00000"/>
                </a:gs>
              </a:gsLst>
              <a:lin ang="5400000" scaled="1"/>
            </a:gradFill>
            <a:ln w="12700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21239091">
              <a:off x="8131778" y="2255091"/>
              <a:ext cx="892682" cy="54382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53975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10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  <p:sldLayoutId id="2147484319" r:id="rId8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tiff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4.tiff"/><Relationship Id="rId4" Type="http://schemas.microsoft.com/office/2007/relationships/hdphoto" Target="../media/hdphoto1.wdp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4.tiff"/><Relationship Id="rId4" Type="http://schemas.microsoft.com/office/2007/relationships/hdphoto" Target="../media/hdphoto1.wdp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4171BD1A-6AB6-324D-B1FC-E53A70DE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611466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22535-E70B-8D48-8C0D-2F51DDAEF4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1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A454C83-24A9-2C4B-92A5-7A25E6959B21}"/>
              </a:ext>
            </a:extLst>
          </p:cNvPr>
          <p:cNvSpPr/>
          <p:nvPr/>
        </p:nvSpPr>
        <p:spPr bwMode="auto">
          <a:xfrm>
            <a:off x="4610706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4D77671-ED56-8343-AF38-056A04B7E03C}"/>
              </a:ext>
            </a:extLst>
          </p:cNvPr>
          <p:cNvSpPr/>
          <p:nvPr/>
        </p:nvSpPr>
        <p:spPr bwMode="auto">
          <a:xfrm>
            <a:off x="485454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2A3098E-C9D6-F841-BCE9-003FFDD268C5}"/>
              </a:ext>
            </a:extLst>
          </p:cNvPr>
          <p:cNvSpPr/>
          <p:nvPr/>
        </p:nvSpPr>
        <p:spPr bwMode="auto">
          <a:xfrm>
            <a:off x="5100105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F4DADE3-A431-4646-82AB-59EADE5ADAAA}"/>
              </a:ext>
            </a:extLst>
          </p:cNvPr>
          <p:cNvSpPr/>
          <p:nvPr/>
        </p:nvSpPr>
        <p:spPr bwMode="auto">
          <a:xfrm>
            <a:off x="5343942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C1D0B24-7F33-D74C-B554-A2AE503F1679}"/>
              </a:ext>
            </a:extLst>
          </p:cNvPr>
          <p:cNvSpPr/>
          <p:nvPr/>
        </p:nvSpPr>
        <p:spPr bwMode="auto">
          <a:xfrm>
            <a:off x="558950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AutoShape 4">
            <a:extLst>
              <a:ext uri="{FF2B5EF4-FFF2-40B4-BE49-F238E27FC236}">
                <a16:creationId xmlns:a16="http://schemas.microsoft.com/office/drawing/2014/main" id="{4EA86A7E-E917-5D44-94A6-A46E0735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4" y="2194100"/>
            <a:ext cx="3797333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defTabSz="1219170">
              <a:defRPr/>
            </a:pPr>
            <a:r>
              <a:rPr lang="en-US" sz="1333" kern="0" dirty="0">
                <a:solidFill>
                  <a:srgbClr val="C8D2D2">
                    <a:lumMod val="25000"/>
                  </a:srgbClr>
                </a:solidFill>
              </a:rPr>
              <a:t>Data in motion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6175990-CEAD-2846-9C27-E321BF096D4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73" y="3217910"/>
            <a:ext cx="959343" cy="5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AC289A-50FD-A648-8460-432305732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47562" y="1954047"/>
            <a:ext cx="1344689" cy="880532"/>
          </a:xfrm>
          <a:prstGeom prst="rect">
            <a:avLst/>
          </a:prstGeom>
        </p:spPr>
      </p:pic>
      <p:sp>
        <p:nvSpPr>
          <p:cNvPr id="62" name="AutoShape 4">
            <a:extLst>
              <a:ext uri="{FF2B5EF4-FFF2-40B4-BE49-F238E27FC236}">
                <a16:creationId xmlns:a16="http://schemas.microsoft.com/office/drawing/2014/main" id="{196F33E4-D05E-7242-BE40-8E0BBCCB8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534" y="1339793"/>
            <a:ext cx="1802485" cy="2388908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Ingestion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66036-FCD3-3942-85AB-F72CD4D9A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019" y="1516994"/>
            <a:ext cx="972008" cy="414951"/>
          </a:xfrm>
          <a:prstGeom prst="rect">
            <a:avLst/>
          </a:prstGeom>
        </p:spPr>
      </p:pic>
      <p:sp>
        <p:nvSpPr>
          <p:cNvPr id="63" name="AutoShape 4">
            <a:extLst>
              <a:ext uri="{FF2B5EF4-FFF2-40B4-BE49-F238E27FC236}">
                <a16:creationId xmlns:a16="http://schemas.microsoft.com/office/drawing/2014/main" id="{1BF6D320-8D94-0743-8EAC-B55EE2646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5" y="1002437"/>
            <a:ext cx="5708237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native app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7505092-40FB-E644-A108-8B2B16988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2139" y="4525789"/>
            <a:ext cx="1010735" cy="680699"/>
          </a:xfrm>
          <a:prstGeom prst="rect">
            <a:avLst/>
          </a:prstGeom>
        </p:spPr>
      </p:pic>
      <p:sp>
        <p:nvSpPr>
          <p:cNvPr id="65" name="AutoShape 4">
            <a:extLst>
              <a:ext uri="{FF2B5EF4-FFF2-40B4-BE49-F238E27FC236}">
                <a16:creationId xmlns:a16="http://schemas.microsoft.com/office/drawing/2014/main" id="{8B9564C6-7591-194F-9D82-73D1CD4C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2" y="4122171"/>
            <a:ext cx="3939064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Storage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3CA07DBE-BDD3-C24A-A3F8-B1E3ABD1C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1001" y="4525789"/>
            <a:ext cx="638156" cy="6807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0BF93D0-8240-DB49-9F4D-D53FD2C176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5928" y="1851441"/>
            <a:ext cx="280628" cy="256574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6B3D9C8-1904-CE4A-AEFF-6AE8B052C963}"/>
              </a:ext>
            </a:extLst>
          </p:cNvPr>
          <p:cNvSpPr/>
          <p:nvPr/>
        </p:nvSpPr>
        <p:spPr>
          <a:xfrm>
            <a:off x="4535295" y="1316669"/>
            <a:ext cx="1176988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Event driven microservice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A8279B6-9CF6-0645-90C0-C115C7C3FB24}"/>
              </a:ext>
            </a:extLst>
          </p:cNvPr>
          <p:cNvSpPr/>
          <p:nvPr/>
        </p:nvSpPr>
        <p:spPr>
          <a:xfrm>
            <a:off x="5841891" y="1315474"/>
            <a:ext cx="1176988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Event driven microservice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9D90F7-7DDF-F24C-88BB-EFEF020DDDE5}"/>
              </a:ext>
            </a:extLst>
          </p:cNvPr>
          <p:cNvSpPr txBox="1"/>
          <p:nvPr/>
        </p:nvSpPr>
        <p:spPr>
          <a:xfrm>
            <a:off x="930245" y="2834579"/>
            <a:ext cx="630301" cy="912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mqtt</a:t>
            </a:r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HTTP</a:t>
            </a:r>
          </a:p>
        </p:txBody>
      </p:sp>
      <p:sp>
        <p:nvSpPr>
          <p:cNvPr id="115" name="AutoShape 4">
            <a:extLst>
              <a:ext uri="{FF2B5EF4-FFF2-40B4-BE49-F238E27FC236}">
                <a16:creationId xmlns:a16="http://schemas.microsoft.com/office/drawing/2014/main" id="{A2E1EFDC-AD13-2C4F-9804-AC120BA00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641" y="4122171"/>
            <a:ext cx="3147083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Real Time Analytics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AA28AB6-4FB2-3342-8CF4-E5ECFD241CCB}"/>
              </a:ext>
            </a:extLst>
          </p:cNvPr>
          <p:cNvSpPr/>
          <p:nvPr/>
        </p:nvSpPr>
        <p:spPr>
          <a:xfrm>
            <a:off x="6017049" y="4206045"/>
            <a:ext cx="838284" cy="590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Streams Analytics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D342D164-F14E-4A43-AB48-F0C2C7C75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5738" y="3267985"/>
            <a:ext cx="406593" cy="406593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73F0B82F-4DE6-CF46-A3FF-C33341CFD4E4}"/>
              </a:ext>
            </a:extLst>
          </p:cNvPr>
          <p:cNvSpPr/>
          <p:nvPr/>
        </p:nvSpPr>
        <p:spPr>
          <a:xfrm>
            <a:off x="7020727" y="4218047"/>
            <a:ext cx="838284" cy="5780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Kafka Streams 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560CD65-462B-9945-832B-18BD5B109A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6439" y="5779886"/>
            <a:ext cx="652831" cy="782437"/>
          </a:xfrm>
          <a:prstGeom prst="rect">
            <a:avLst/>
          </a:prstGeom>
        </p:spPr>
      </p:pic>
      <p:sp>
        <p:nvSpPr>
          <p:cNvPr id="123" name="AutoShape 4">
            <a:extLst>
              <a:ext uri="{FF2B5EF4-FFF2-40B4-BE49-F238E27FC236}">
                <a16:creationId xmlns:a16="http://schemas.microsoft.com/office/drawing/2014/main" id="{EB781215-3016-E14A-938D-6F3EBE1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03" y="5604017"/>
            <a:ext cx="3383303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Science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201A5859-5801-514B-AA6C-CF651B3B95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2394" y="6463966"/>
            <a:ext cx="306393" cy="28013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0199B284-11B9-1D4A-AAC6-BF2A9A4116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51255" y="4831243"/>
            <a:ext cx="1195616" cy="334367"/>
          </a:xfrm>
          <a:prstGeom prst="rect">
            <a:avLst/>
          </a:prstGeom>
        </p:spPr>
      </p:pic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E149525F-E3DD-474F-BD8E-AF581C16EEC8}"/>
              </a:ext>
            </a:extLst>
          </p:cNvPr>
          <p:cNvCxnSpPr>
            <a:cxnSpLocks/>
            <a:stCxn id="3" idx="0"/>
            <a:endCxn id="62" idx="1"/>
          </p:cNvCxnSpPr>
          <p:nvPr/>
        </p:nvCxnSpPr>
        <p:spPr>
          <a:xfrm rot="5400000" flipH="1" flipV="1">
            <a:off x="1245054" y="2109100"/>
            <a:ext cx="300332" cy="1150627"/>
          </a:xfrm>
          <a:prstGeom prst="bentConnector4">
            <a:avLst>
              <a:gd name="adj1" fmla="val -101488"/>
              <a:gd name="adj2" fmla="val 79216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8E1E614F-9E78-BD47-8663-28C081F1F9BF}"/>
              </a:ext>
            </a:extLst>
          </p:cNvPr>
          <p:cNvCxnSpPr>
            <a:cxnSpLocks/>
            <a:stCxn id="62" idx="3"/>
            <a:endCxn id="51" idx="1"/>
          </p:cNvCxnSpPr>
          <p:nvPr/>
        </p:nvCxnSpPr>
        <p:spPr>
          <a:xfrm>
            <a:off x="3773019" y="2534247"/>
            <a:ext cx="837687" cy="317907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3EB43BA6-94C8-A34E-85BD-0C7FC7A2CCC5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 rot="16200000" flipH="1">
            <a:off x="2970046" y="3630431"/>
            <a:ext cx="393471" cy="590008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A95B80-FD67-2B46-8D80-483D21707B41}"/>
              </a:ext>
            </a:extLst>
          </p:cNvPr>
          <p:cNvCxnSpPr>
            <a:cxnSpLocks/>
            <a:stCxn id="54" idx="2"/>
            <a:endCxn id="115" idx="0"/>
          </p:cNvCxnSpPr>
          <p:nvPr/>
        </p:nvCxnSpPr>
        <p:spPr>
          <a:xfrm rot="16200000" flipH="1">
            <a:off x="6019822" y="2664810"/>
            <a:ext cx="904262" cy="2010460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9246E1C9-9A03-2E4A-ACC3-E6881D96158B}"/>
              </a:ext>
            </a:extLst>
          </p:cNvPr>
          <p:cNvCxnSpPr>
            <a:cxnSpLocks/>
            <a:stCxn id="55" idx="0"/>
            <a:endCxn id="63" idx="2"/>
          </p:cNvCxnSpPr>
          <p:nvPr/>
        </p:nvCxnSpPr>
        <p:spPr>
          <a:xfrm rot="5400000" flipH="1" flipV="1">
            <a:off x="6202535" y="1541299"/>
            <a:ext cx="454848" cy="1435349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E3A7EBA-F002-8C4C-B272-C6C0F1669A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84302" y="4330437"/>
            <a:ext cx="747725" cy="39722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E8790C2-9FA5-C941-8C31-35920D782CC8}"/>
              </a:ext>
            </a:extLst>
          </p:cNvPr>
          <p:cNvGrpSpPr/>
          <p:nvPr/>
        </p:nvGrpSpPr>
        <p:grpSpPr>
          <a:xfrm>
            <a:off x="2012425" y="2046458"/>
            <a:ext cx="1588959" cy="550604"/>
            <a:chOff x="1509318" y="2144439"/>
            <a:chExt cx="1191719" cy="4129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877B827-CA50-6643-A381-C0E8C368D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09318" y="2144439"/>
              <a:ext cx="412953" cy="41295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B6BAC3-C8C7-EB48-9B63-9D364DAE8C34}"/>
                </a:ext>
              </a:extLst>
            </p:cNvPr>
            <p:cNvSpPr txBox="1"/>
            <p:nvPr/>
          </p:nvSpPr>
          <p:spPr>
            <a:xfrm>
              <a:off x="1814810" y="2170487"/>
              <a:ext cx="886227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Change Data Capture</a:t>
              </a: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F2B7912A-BE94-7D4D-9BC3-0D9CBED299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7482" y="5051980"/>
            <a:ext cx="244478" cy="223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BF0026-00B6-DB46-918F-E5AC2DBB46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4563035" y="4525788"/>
            <a:ext cx="781653" cy="639821"/>
          </a:xfrm>
          <a:prstGeom prst="rect">
            <a:avLst/>
          </a:prstGeom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9195E4F-646A-A446-B310-3D0002AC4F1F}"/>
              </a:ext>
            </a:extLst>
          </p:cNvPr>
          <p:cNvCxnSpPr>
            <a:cxnSpLocks/>
            <a:stCxn id="54" idx="2"/>
            <a:endCxn id="122" idx="0"/>
          </p:cNvCxnSpPr>
          <p:nvPr/>
        </p:nvCxnSpPr>
        <p:spPr>
          <a:xfrm rot="16200000" flipH="1">
            <a:off x="4573801" y="4110831"/>
            <a:ext cx="2561977" cy="776132"/>
          </a:xfrm>
          <a:prstGeom prst="bentConnector3">
            <a:avLst>
              <a:gd name="adj1" fmla="val 90318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1F0B669-2FBD-EA4E-B732-8BC3258D4F17}"/>
              </a:ext>
            </a:extLst>
          </p:cNvPr>
          <p:cNvCxnSpPr>
            <a:cxnSpLocks/>
            <a:stCxn id="139" idx="2"/>
            <a:endCxn id="122" idx="3"/>
          </p:cNvCxnSpPr>
          <p:nvPr/>
        </p:nvCxnSpPr>
        <p:spPr>
          <a:xfrm rot="5400000">
            <a:off x="7441999" y="3854938"/>
            <a:ext cx="1443439" cy="3188895"/>
          </a:xfrm>
          <a:prstGeom prst="bentConnector2">
            <a:avLst/>
          </a:prstGeom>
          <a:ln w="12700"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421A89-9A2B-3A45-88A8-5E6ABA6AE205}"/>
              </a:ext>
            </a:extLst>
          </p:cNvPr>
          <p:cNvGrpSpPr/>
          <p:nvPr/>
        </p:nvGrpSpPr>
        <p:grpSpPr>
          <a:xfrm>
            <a:off x="2069154" y="2653495"/>
            <a:ext cx="1238565" cy="337037"/>
            <a:chOff x="2020283" y="2942844"/>
            <a:chExt cx="1238565" cy="337037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88C8AA4-DBF6-204A-B409-D9EF9FCC3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283" y="2942844"/>
              <a:ext cx="641191" cy="33703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76F3C7-C119-B54B-B0AF-87DA246FF40B}"/>
                </a:ext>
              </a:extLst>
            </p:cNvPr>
            <p:cNvSpPr txBox="1"/>
            <p:nvPr/>
          </p:nvSpPr>
          <p:spPr>
            <a:xfrm>
              <a:off x="2548397" y="2995434"/>
              <a:ext cx="7104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</a:schemeClr>
                  </a:solidFill>
                </a:rPr>
                <a:t>Connect</a:t>
              </a:r>
            </a:p>
          </p:txBody>
        </p:sp>
      </p:grpSp>
      <p:pic>
        <p:nvPicPr>
          <p:cNvPr id="114" name="Picture 2" descr="object Object]">
            <a:extLst>
              <a:ext uri="{FF2B5EF4-FFF2-40B4-BE49-F238E27FC236}">
                <a16:creationId xmlns:a16="http://schemas.microsoft.com/office/drawing/2014/main" id="{D854718E-B027-A54C-812F-F6BA8545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2702" y="4699961"/>
            <a:ext cx="400305" cy="42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803C71-8E69-A04D-9D50-1C7F1DEDC7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57286" y="5844899"/>
            <a:ext cx="546100" cy="508000"/>
          </a:xfrm>
          <a:prstGeom prst="rect">
            <a:avLst/>
          </a:prstGeom>
        </p:spPr>
      </p:pic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E2F17501-2C71-6D4C-A9EF-805C71B474E2}"/>
              </a:ext>
            </a:extLst>
          </p:cNvPr>
          <p:cNvCxnSpPr>
            <a:cxnSpLocks/>
            <a:stCxn id="57" idx="2"/>
            <a:endCxn id="18" idx="3"/>
          </p:cNvCxnSpPr>
          <p:nvPr/>
        </p:nvCxnSpPr>
        <p:spPr>
          <a:xfrm rot="5400000">
            <a:off x="7333331" y="5066121"/>
            <a:ext cx="1302834" cy="762723"/>
          </a:xfrm>
          <a:prstGeom prst="bentConnector2">
            <a:avLst/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1D7AA3F-988C-D849-A930-9FF95198BFE5}"/>
              </a:ext>
            </a:extLst>
          </p:cNvPr>
          <p:cNvSpPr/>
          <p:nvPr/>
        </p:nvSpPr>
        <p:spPr>
          <a:xfrm>
            <a:off x="8212440" y="1273423"/>
            <a:ext cx="838284" cy="5780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scoring model 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7046057F-1BFF-6D49-9C79-7EC7E0810717}"/>
              </a:ext>
            </a:extLst>
          </p:cNvPr>
          <p:cNvCxnSpPr>
            <a:cxnSpLocks/>
            <a:stCxn id="71" idx="2"/>
            <a:endCxn id="18" idx="3"/>
          </p:cNvCxnSpPr>
          <p:nvPr/>
        </p:nvCxnSpPr>
        <p:spPr>
          <a:xfrm rot="5400000">
            <a:off x="5993755" y="3461072"/>
            <a:ext cx="4247458" cy="1028196"/>
          </a:xfrm>
          <a:prstGeom prst="curvedConnector2">
            <a:avLst/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32931CF-A6BD-AA49-A6BF-5A16FEB15BE6}"/>
              </a:ext>
            </a:extLst>
          </p:cNvPr>
          <p:cNvSpPr/>
          <p:nvPr/>
        </p:nvSpPr>
        <p:spPr>
          <a:xfrm>
            <a:off x="7946967" y="4218047"/>
            <a:ext cx="838284" cy="5780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Python pickle model </a:t>
            </a:r>
          </a:p>
        </p:txBody>
      </p:sp>
      <p:sp>
        <p:nvSpPr>
          <p:cNvPr id="74" name="AutoShape 4">
            <a:extLst>
              <a:ext uri="{FF2B5EF4-FFF2-40B4-BE49-F238E27FC236}">
                <a16:creationId xmlns:a16="http://schemas.microsoft.com/office/drawing/2014/main" id="{E9F53470-66FA-A94D-950C-369F2AFFF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209" y="4126507"/>
            <a:ext cx="2082674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Big Data Cluster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B643FF7-B957-8B47-A996-E31C144079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1621" y="3607197"/>
            <a:ext cx="280628" cy="25657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3833B77-E00B-9946-8E53-54FCBFFE7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1938" y="5466926"/>
            <a:ext cx="280628" cy="25657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BCDB0FE-C413-9144-8B46-ACA19356BB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0724" y="5035454"/>
            <a:ext cx="280628" cy="25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0900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B5A-D2BF-0F41-AB02-0E35042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3" y="208582"/>
            <a:ext cx="10515600" cy="521140"/>
          </a:xfrm>
        </p:spPr>
        <p:txBody>
          <a:bodyPr>
            <a:normAutofit/>
          </a:bodyPr>
          <a:lstStyle/>
          <a:p>
            <a:r>
              <a:rPr lang="en-US" sz="2400" dirty="0"/>
              <a:t>Event Stream As Event Store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6A27-027F-EA4A-B9BD-D0284949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C0033-8D9E-604C-9B28-5FDD36C6C800}"/>
              </a:ext>
            </a:extLst>
          </p:cNvPr>
          <p:cNvSpPr/>
          <p:nvPr/>
        </p:nvSpPr>
        <p:spPr>
          <a:xfrm>
            <a:off x="6118016" y="1168380"/>
            <a:ext cx="3362160" cy="19735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ML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3688E-FF28-D746-AC3D-3D2EFBDE0655}"/>
              </a:ext>
            </a:extLst>
          </p:cNvPr>
          <p:cNvSpPr/>
          <p:nvPr/>
        </p:nvSpPr>
        <p:spPr>
          <a:xfrm>
            <a:off x="642258" y="1282632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EF6CD-0322-394A-87BF-5379FE8EE999}"/>
              </a:ext>
            </a:extLst>
          </p:cNvPr>
          <p:cNvSpPr/>
          <p:nvPr/>
        </p:nvSpPr>
        <p:spPr>
          <a:xfrm>
            <a:off x="762000" y="1616527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A597E7-00D6-7F44-9C30-03D1F5A01FB4}"/>
              </a:ext>
            </a:extLst>
          </p:cNvPr>
          <p:cNvSpPr/>
          <p:nvPr/>
        </p:nvSpPr>
        <p:spPr bwMode="auto">
          <a:xfrm>
            <a:off x="2766994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0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F8CBAEE-0098-D148-A196-E5AD2B6787B8}"/>
              </a:ext>
            </a:extLst>
          </p:cNvPr>
          <p:cNvSpPr/>
          <p:nvPr/>
        </p:nvSpPr>
        <p:spPr bwMode="auto">
          <a:xfrm>
            <a:off x="3010831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2989703-2F49-5647-B6D8-F7993E04EAE4}"/>
              </a:ext>
            </a:extLst>
          </p:cNvPr>
          <p:cNvSpPr/>
          <p:nvPr/>
        </p:nvSpPr>
        <p:spPr bwMode="auto">
          <a:xfrm>
            <a:off x="3256393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4F04F52-1698-E54E-8D5D-3991A0424611}"/>
              </a:ext>
            </a:extLst>
          </p:cNvPr>
          <p:cNvSpPr/>
          <p:nvPr/>
        </p:nvSpPr>
        <p:spPr bwMode="auto">
          <a:xfrm>
            <a:off x="3500230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890F22B-7831-CC45-9E84-2F465C403BBE}"/>
              </a:ext>
            </a:extLst>
          </p:cNvPr>
          <p:cNvSpPr/>
          <p:nvPr/>
        </p:nvSpPr>
        <p:spPr bwMode="auto">
          <a:xfrm>
            <a:off x="3745791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4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D12008-2192-5048-99A3-CAFBD4DFB3A8}"/>
              </a:ext>
            </a:extLst>
          </p:cNvPr>
          <p:cNvSpPr/>
          <p:nvPr/>
        </p:nvSpPr>
        <p:spPr bwMode="auto">
          <a:xfrm>
            <a:off x="3976587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5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CDC99AA8-3A32-6E4A-99DE-489E3056B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331" y="3925562"/>
            <a:ext cx="3513917" cy="13484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1333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B9557F-8237-544F-8483-B618ED14A2EB}"/>
              </a:ext>
            </a:extLst>
          </p:cNvPr>
          <p:cNvSpPr txBox="1"/>
          <p:nvPr/>
        </p:nvSpPr>
        <p:spPr>
          <a:xfrm>
            <a:off x="2700397" y="4904710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reeferTelemetries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B16228E-748D-5644-91F6-79288C746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09" y="3930860"/>
            <a:ext cx="523018" cy="690721"/>
          </a:xfrm>
          <a:prstGeom prst="rect">
            <a:avLst/>
          </a:prstGeom>
        </p:spPr>
      </p:pic>
      <p:pic>
        <p:nvPicPr>
          <p:cNvPr id="24" name="Picture 40">
            <a:extLst>
              <a:ext uri="{FF2B5EF4-FFF2-40B4-BE49-F238E27FC236}">
                <a16:creationId xmlns:a16="http://schemas.microsoft.com/office/drawing/2014/main" id="{E8EEB410-07EC-D848-92F0-6380D4A64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80" y="5093585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0">
            <a:extLst>
              <a:ext uri="{FF2B5EF4-FFF2-40B4-BE49-F238E27FC236}">
                <a16:creationId xmlns:a16="http://schemas.microsoft.com/office/drawing/2014/main" id="{6CF0C2DA-CD62-0F4A-B6D7-15B98EF78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1" y="2734597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472D71D-D4D6-9743-8082-F5CD0C08D2B8}"/>
              </a:ext>
            </a:extLst>
          </p:cNvPr>
          <p:cNvSpPr/>
          <p:nvPr/>
        </p:nvSpPr>
        <p:spPr>
          <a:xfrm>
            <a:off x="6455197" y="1357868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Kafka Consumer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15F1F6-8EC9-A547-951A-6A6BA26A1B3E}"/>
              </a:ext>
            </a:extLst>
          </p:cNvPr>
          <p:cNvCxnSpPr>
            <a:stCxn id="9" idx="3"/>
            <a:endCxn id="15" idx="0"/>
          </p:cNvCxnSpPr>
          <p:nvPr/>
        </p:nvCxnSpPr>
        <p:spPr>
          <a:xfrm>
            <a:off x="2465614" y="2073727"/>
            <a:ext cx="1633754" cy="2144132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F8D5F17-7886-6A49-A326-AB3283F367DA}"/>
              </a:ext>
            </a:extLst>
          </p:cNvPr>
          <p:cNvSpPr/>
          <p:nvPr/>
        </p:nvSpPr>
        <p:spPr>
          <a:xfrm>
            <a:off x="6215189" y="3898535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Reefers Inventory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B3950A4-1025-DB48-B886-5945ADD35206}"/>
              </a:ext>
            </a:extLst>
          </p:cNvPr>
          <p:cNvCxnSpPr>
            <a:cxnSpLocks/>
            <a:stCxn id="27" idx="1"/>
            <a:endCxn id="10" idx="0"/>
          </p:cNvCxnSpPr>
          <p:nvPr/>
        </p:nvCxnSpPr>
        <p:spPr>
          <a:xfrm rot="10800000" flipV="1">
            <a:off x="2889775" y="1544639"/>
            <a:ext cx="3565422" cy="267322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95E1A9-5EC6-5446-ACF5-3911A287BB83}"/>
              </a:ext>
            </a:extLst>
          </p:cNvPr>
          <p:cNvSpPr/>
          <p:nvPr/>
        </p:nvSpPr>
        <p:spPr>
          <a:xfrm>
            <a:off x="6478199" y="1913633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Pandas DF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E1EF536B-5978-0D45-B1D4-059E49B20183}"/>
              </a:ext>
            </a:extLst>
          </p:cNvPr>
          <p:cNvSpPr/>
          <p:nvPr/>
        </p:nvSpPr>
        <p:spPr>
          <a:xfrm>
            <a:off x="7223460" y="3898535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09913A5-E445-C54D-8C8A-64EA88153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469" y="4322790"/>
            <a:ext cx="638156" cy="6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F5C-228B-5845-84E6-0CFA2693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Pak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FF1DE-439B-5D41-A9C1-2BC36D573C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84E09B8-BBC1-064E-8FF3-CD8302D16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950" y="5150367"/>
            <a:ext cx="4770849" cy="68068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Infrastructure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C0BFF-594E-D943-9423-6F5BB0B09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042" y="5259975"/>
            <a:ext cx="388273" cy="354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E902ED-15BC-414A-8ABD-63DB888CC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009" y="5259975"/>
            <a:ext cx="459096" cy="393976"/>
          </a:xfrm>
          <a:prstGeom prst="rect">
            <a:avLst/>
          </a:prstGeom>
        </p:spPr>
      </p:pic>
      <p:sp>
        <p:nvSpPr>
          <p:cNvPr id="11" name="AutoShape 4">
            <a:extLst>
              <a:ext uri="{FF2B5EF4-FFF2-40B4-BE49-F238E27FC236}">
                <a16:creationId xmlns:a16="http://schemas.microsoft.com/office/drawing/2014/main" id="{C64ABD7E-5043-7340-8CC0-841277EF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950" y="3448935"/>
            <a:ext cx="4770849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Pak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4F2826-9DD2-6844-A9BB-E8BD4E975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744" y="3679244"/>
            <a:ext cx="673143" cy="8792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7B4D3D-90CA-AA4F-8F1C-0D90C3E862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8358" y="3679245"/>
            <a:ext cx="790605" cy="879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3526CE-4AF1-0D4C-AFB2-25875AF70D6E}"/>
              </a:ext>
            </a:extLst>
          </p:cNvPr>
          <p:cNvSpPr/>
          <p:nvPr/>
        </p:nvSpPr>
        <p:spPr>
          <a:xfrm>
            <a:off x="4803212" y="2189569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BPM app</a:t>
            </a: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A74B6BBF-B7A7-804F-AA37-AA6548F50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738123"/>
            <a:ext cx="4825999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Application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DF994C-5DE9-2A45-B3A5-92F9C720F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5677" y="3679244"/>
            <a:ext cx="872059" cy="8792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4819155-2316-6B42-9EA8-E0B6095A1869}"/>
              </a:ext>
            </a:extLst>
          </p:cNvPr>
          <p:cNvSpPr/>
          <p:nvPr/>
        </p:nvSpPr>
        <p:spPr>
          <a:xfrm>
            <a:off x="6096000" y="2179222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Container 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8C9A6-D4D7-3B41-A314-52FC7BECD26B}"/>
              </a:ext>
            </a:extLst>
          </p:cNvPr>
          <p:cNvSpPr/>
          <p:nvPr/>
        </p:nvSpPr>
        <p:spPr>
          <a:xfrm>
            <a:off x="3483660" y="2179222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Scoring 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B125CD-26F1-0C46-A1C6-964C84F02100}"/>
              </a:ext>
            </a:extLst>
          </p:cNvPr>
          <p:cNvSpPr/>
          <p:nvPr/>
        </p:nvSpPr>
        <p:spPr>
          <a:xfrm>
            <a:off x="2645950" y="1818852"/>
            <a:ext cx="789271" cy="12146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Reefer Simulator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80B364-6A99-BB4D-AF7A-6B99AED8C8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3911" y="3679244"/>
            <a:ext cx="940075" cy="879207"/>
          </a:xfrm>
          <a:prstGeom prst="rect">
            <a:avLst/>
          </a:prstGeom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8D43774D-113F-284E-9714-AD2B4738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76" y="3390287"/>
            <a:ext cx="2294400" cy="244076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IBM Cloud Services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977B549-C017-CC48-AFAA-4364DABE79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217" y="4469667"/>
            <a:ext cx="638156" cy="68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A28C0D-1764-8849-84FC-B3C189A10D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3940" y="4575227"/>
            <a:ext cx="1195924" cy="3617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3490B7-7739-3A4D-8CCE-331B3ECBCF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V="1">
            <a:off x="147562" y="1954047"/>
            <a:ext cx="1344689" cy="88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6010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F5C-228B-5845-84E6-0CFA2693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Pak Approach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FF1DE-439B-5D41-A9C1-2BC36D573C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64ABD7E-5043-7340-8CC0-841277EF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286" y="4608309"/>
            <a:ext cx="5776643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Collect / Organize/ Analyze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4F2826-9DD2-6844-A9BB-E8BD4E97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10" y="4648275"/>
            <a:ext cx="673143" cy="8792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7B4D3D-90CA-AA4F-8F1C-0D90C3E86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55" y="2989396"/>
            <a:ext cx="790605" cy="879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3526CE-4AF1-0D4C-AFB2-25875AF70D6E}"/>
              </a:ext>
            </a:extLst>
          </p:cNvPr>
          <p:cNvSpPr/>
          <p:nvPr/>
        </p:nvSpPr>
        <p:spPr>
          <a:xfrm>
            <a:off x="9768115" y="3889050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BPM app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DF994C-5DE9-2A45-B3A5-92F9C720F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305" y="3783991"/>
            <a:ext cx="872059" cy="8792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4819155-2316-6B42-9EA8-E0B6095A1869}"/>
              </a:ext>
            </a:extLst>
          </p:cNvPr>
          <p:cNvSpPr/>
          <p:nvPr/>
        </p:nvSpPr>
        <p:spPr>
          <a:xfrm>
            <a:off x="3635684" y="1296384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Container 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8C9A6-D4D7-3B41-A314-52FC7BECD26B}"/>
              </a:ext>
            </a:extLst>
          </p:cNvPr>
          <p:cNvSpPr/>
          <p:nvPr/>
        </p:nvSpPr>
        <p:spPr>
          <a:xfrm>
            <a:off x="3635684" y="1934856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Scoring 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B125CD-26F1-0C46-A1C6-964C84F02100}"/>
              </a:ext>
            </a:extLst>
          </p:cNvPr>
          <p:cNvSpPr/>
          <p:nvPr/>
        </p:nvSpPr>
        <p:spPr>
          <a:xfrm>
            <a:off x="5044923" y="1337793"/>
            <a:ext cx="789271" cy="8476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Reefer Simulator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80B364-6A99-BB4D-AF7A-6B99AED8C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26" y="1310363"/>
            <a:ext cx="757383" cy="708344"/>
          </a:xfrm>
          <a:prstGeom prst="rect">
            <a:avLst/>
          </a:prstGeom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8D43774D-113F-284E-9714-AD2B4738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534" y="1236452"/>
            <a:ext cx="2751341" cy="206859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IBM Cloud Services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977B549-C017-CC48-AFAA-4364DABE7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4257" y="2290236"/>
            <a:ext cx="638156" cy="68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A28C0D-1764-8849-84FC-B3C189A10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8011" y="2381855"/>
            <a:ext cx="1195924" cy="361792"/>
          </a:xfrm>
          <a:prstGeom prst="rect">
            <a:avLst/>
          </a:prstGeom>
        </p:spPr>
      </p:pic>
      <p:sp>
        <p:nvSpPr>
          <p:cNvPr id="24" name="AutoShape 4">
            <a:extLst>
              <a:ext uri="{FF2B5EF4-FFF2-40B4-BE49-F238E27FC236}">
                <a16:creationId xmlns:a16="http://schemas.microsoft.com/office/drawing/2014/main" id="{AD504402-C6A2-924C-8A78-EAFFEBD04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37" y="1236452"/>
            <a:ext cx="5808221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25598-E1AE-D042-A098-AD7282AD84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626" y="1413844"/>
            <a:ext cx="1017805" cy="250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FB0734-EBE0-9A4F-9158-C224FC4C66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125" y="1752171"/>
            <a:ext cx="1028700" cy="40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F7CDD6-DEE4-4A47-A599-1E0576D6D9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1125" y="2190079"/>
            <a:ext cx="1176988" cy="238442"/>
          </a:xfrm>
          <a:prstGeom prst="rect">
            <a:avLst/>
          </a:prstGeom>
        </p:spPr>
      </p:pic>
      <p:sp>
        <p:nvSpPr>
          <p:cNvPr id="16" name="Can 15">
            <a:extLst>
              <a:ext uri="{FF2B5EF4-FFF2-40B4-BE49-F238E27FC236}">
                <a16:creationId xmlns:a16="http://schemas.microsoft.com/office/drawing/2014/main" id="{EA17D912-4411-3743-9FFD-8CFBE1DBC488}"/>
              </a:ext>
            </a:extLst>
          </p:cNvPr>
          <p:cNvSpPr/>
          <p:nvPr/>
        </p:nvSpPr>
        <p:spPr>
          <a:xfrm>
            <a:off x="8490168" y="1498926"/>
            <a:ext cx="914400" cy="624236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Products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C76FA96E-8886-844E-B7DF-72302822FA58}"/>
              </a:ext>
            </a:extLst>
          </p:cNvPr>
          <p:cNvSpPr/>
          <p:nvPr/>
        </p:nvSpPr>
        <p:spPr>
          <a:xfrm>
            <a:off x="9647978" y="1498926"/>
            <a:ext cx="914400" cy="624236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telemetries</a:t>
            </a: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3179E755-669F-AC43-9BF5-7C7A2D9B3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15" y="2937885"/>
            <a:ext cx="5776643" cy="111838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 Motion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E18FD2-F7F5-5B43-86F4-779676FAB841}"/>
              </a:ext>
            </a:extLst>
          </p:cNvPr>
          <p:cNvGrpSpPr/>
          <p:nvPr/>
        </p:nvGrpSpPr>
        <p:grpSpPr>
          <a:xfrm>
            <a:off x="1107800" y="2988524"/>
            <a:ext cx="1606867" cy="549652"/>
            <a:chOff x="1107800" y="2988524"/>
            <a:chExt cx="1606867" cy="54965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E43D737-B0D6-E149-935F-90368075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800" y="2988524"/>
              <a:ext cx="416200" cy="54965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A8E341-B6BC-C842-9739-A945BEA9CEB3}"/>
                </a:ext>
              </a:extLst>
            </p:cNvPr>
            <p:cNvSpPr txBox="1"/>
            <p:nvPr/>
          </p:nvSpPr>
          <p:spPr>
            <a:xfrm>
              <a:off x="1521712" y="3117065"/>
              <a:ext cx="1192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10000"/>
                    </a:schemeClr>
                  </a:solidFill>
                </a:rPr>
                <a:t>Event Streams</a:t>
              </a:r>
            </a:p>
          </p:txBody>
        </p:sp>
      </p:grpSp>
      <p:sp>
        <p:nvSpPr>
          <p:cNvPr id="40" name="AutoShape 4">
            <a:extLst>
              <a:ext uri="{FF2B5EF4-FFF2-40B4-BE49-F238E27FC236}">
                <a16:creationId xmlns:a16="http://schemas.microsoft.com/office/drawing/2014/main" id="{15EB965A-FDF0-754B-94D8-E02578A9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93" y="3005443"/>
            <a:ext cx="4770849" cy="54534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41" name="AutoShape 4">
            <a:extLst>
              <a:ext uri="{FF2B5EF4-FFF2-40B4-BE49-F238E27FC236}">
                <a16:creationId xmlns:a16="http://schemas.microsoft.com/office/drawing/2014/main" id="{14C72C0A-571A-9047-95A3-407C2A0D8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510" y="3633601"/>
            <a:ext cx="2842365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61535D-81B7-B240-8D29-8EBF9D528C01}"/>
              </a:ext>
            </a:extLst>
          </p:cNvPr>
          <p:cNvSpPr/>
          <p:nvPr/>
        </p:nvSpPr>
        <p:spPr>
          <a:xfrm>
            <a:off x="3114207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Data Virtualization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644B56-F95B-EF42-8454-5EB8A5DDA757}"/>
              </a:ext>
            </a:extLst>
          </p:cNvPr>
          <p:cNvSpPr/>
          <p:nvPr/>
        </p:nvSpPr>
        <p:spPr>
          <a:xfrm>
            <a:off x="4481642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Anomaly Detection Notebook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CB3E50-CA0F-0144-A1FB-D790E1C77833}"/>
              </a:ext>
            </a:extLst>
          </p:cNvPr>
          <p:cNvSpPr/>
          <p:nvPr/>
        </p:nvSpPr>
        <p:spPr>
          <a:xfrm>
            <a:off x="5953413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Anomaly Detection Service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4AAB86A-6AE0-204F-9BAB-D05E7497FA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48336" y="5646600"/>
            <a:ext cx="388273" cy="354992"/>
          </a:xfrm>
          <a:prstGeom prst="rect">
            <a:avLst/>
          </a:prstGeom>
        </p:spPr>
      </p:pic>
      <p:sp>
        <p:nvSpPr>
          <p:cNvPr id="46" name="AutoShape 4">
            <a:extLst>
              <a:ext uri="{FF2B5EF4-FFF2-40B4-BE49-F238E27FC236}">
                <a16:creationId xmlns:a16="http://schemas.microsoft.com/office/drawing/2014/main" id="{6D93BBEC-6BA4-2F4A-A59C-AA6620D03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37" y="1058444"/>
            <a:ext cx="5996921" cy="327834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Cluster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D7A3304-14C7-9147-9A07-36FD9EE862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132" y="4075632"/>
            <a:ext cx="388273" cy="35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6578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F5C-228B-5845-84E6-0CFA2693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Pak Approach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FF1DE-439B-5D41-A9C1-2BC36D573C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64ABD7E-5043-7340-8CC0-841277EF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286" y="4608309"/>
            <a:ext cx="5776643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Collect / Organize/ Analyze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4F2826-9DD2-6844-A9BB-E8BD4E97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10" y="4648275"/>
            <a:ext cx="673143" cy="8792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7B4D3D-90CA-AA4F-8F1C-0D90C3E86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55" y="2989396"/>
            <a:ext cx="790605" cy="879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3526CE-4AF1-0D4C-AFB2-25875AF70D6E}"/>
              </a:ext>
            </a:extLst>
          </p:cNvPr>
          <p:cNvSpPr/>
          <p:nvPr/>
        </p:nvSpPr>
        <p:spPr>
          <a:xfrm>
            <a:off x="9768115" y="3889050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BPM app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DF994C-5DE9-2A45-B3A5-92F9C720F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305" y="3783991"/>
            <a:ext cx="872059" cy="8792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4819155-2316-6B42-9EA8-E0B6095A1869}"/>
              </a:ext>
            </a:extLst>
          </p:cNvPr>
          <p:cNvSpPr/>
          <p:nvPr/>
        </p:nvSpPr>
        <p:spPr>
          <a:xfrm>
            <a:off x="3635684" y="1296384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Container 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8C9A6-D4D7-3B41-A314-52FC7BECD26B}"/>
              </a:ext>
            </a:extLst>
          </p:cNvPr>
          <p:cNvSpPr/>
          <p:nvPr/>
        </p:nvSpPr>
        <p:spPr>
          <a:xfrm>
            <a:off x="3635684" y="1934856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Scoring 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B125CD-26F1-0C46-A1C6-964C84F02100}"/>
              </a:ext>
            </a:extLst>
          </p:cNvPr>
          <p:cNvSpPr/>
          <p:nvPr/>
        </p:nvSpPr>
        <p:spPr>
          <a:xfrm>
            <a:off x="5044923" y="1337793"/>
            <a:ext cx="789271" cy="8476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Reefer Simulator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80B364-6A99-BB4D-AF7A-6B99AED8C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26" y="1310363"/>
            <a:ext cx="757383" cy="708344"/>
          </a:xfrm>
          <a:prstGeom prst="rect">
            <a:avLst/>
          </a:prstGeom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8D43774D-113F-284E-9714-AD2B4738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534" y="1236452"/>
            <a:ext cx="2751341" cy="206859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IBM Cloud Services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977B549-C017-CC48-AFAA-4364DABE7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4257" y="2290236"/>
            <a:ext cx="638156" cy="68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A28C0D-1764-8849-84FC-B3C189A10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8011" y="2381855"/>
            <a:ext cx="1195924" cy="361792"/>
          </a:xfrm>
          <a:prstGeom prst="rect">
            <a:avLst/>
          </a:prstGeom>
        </p:spPr>
      </p:pic>
      <p:sp>
        <p:nvSpPr>
          <p:cNvPr id="24" name="AutoShape 4">
            <a:extLst>
              <a:ext uri="{FF2B5EF4-FFF2-40B4-BE49-F238E27FC236}">
                <a16:creationId xmlns:a16="http://schemas.microsoft.com/office/drawing/2014/main" id="{AD504402-C6A2-924C-8A78-EAFFEBD04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37" y="1236452"/>
            <a:ext cx="5808221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25598-E1AE-D042-A098-AD7282AD84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626" y="1413844"/>
            <a:ext cx="1017805" cy="250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FB0734-EBE0-9A4F-9158-C224FC4C66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125" y="1752171"/>
            <a:ext cx="1028700" cy="406400"/>
          </a:xfrm>
          <a:prstGeom prst="rect">
            <a:avLst/>
          </a:prstGeom>
        </p:spPr>
      </p:pic>
      <p:sp>
        <p:nvSpPr>
          <p:cNvPr id="16" name="Can 15">
            <a:extLst>
              <a:ext uri="{FF2B5EF4-FFF2-40B4-BE49-F238E27FC236}">
                <a16:creationId xmlns:a16="http://schemas.microsoft.com/office/drawing/2014/main" id="{EA17D912-4411-3743-9FFD-8CFBE1DBC488}"/>
              </a:ext>
            </a:extLst>
          </p:cNvPr>
          <p:cNvSpPr/>
          <p:nvPr/>
        </p:nvSpPr>
        <p:spPr>
          <a:xfrm>
            <a:off x="8490168" y="1498926"/>
            <a:ext cx="914400" cy="624236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Products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C76FA96E-8886-844E-B7DF-72302822FA58}"/>
              </a:ext>
            </a:extLst>
          </p:cNvPr>
          <p:cNvSpPr/>
          <p:nvPr/>
        </p:nvSpPr>
        <p:spPr>
          <a:xfrm>
            <a:off x="9647978" y="1498926"/>
            <a:ext cx="914400" cy="624236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telemetries</a:t>
            </a: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3179E755-669F-AC43-9BF5-7C7A2D9B3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15" y="2937885"/>
            <a:ext cx="5776643" cy="111838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 Motion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E18FD2-F7F5-5B43-86F4-779676FAB841}"/>
              </a:ext>
            </a:extLst>
          </p:cNvPr>
          <p:cNvGrpSpPr/>
          <p:nvPr/>
        </p:nvGrpSpPr>
        <p:grpSpPr>
          <a:xfrm>
            <a:off x="1107800" y="2988524"/>
            <a:ext cx="1606867" cy="549652"/>
            <a:chOff x="1107800" y="2988524"/>
            <a:chExt cx="1606867" cy="54965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E43D737-B0D6-E149-935F-90368075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800" y="2988524"/>
              <a:ext cx="416200" cy="54965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A8E341-B6BC-C842-9739-A945BEA9CEB3}"/>
                </a:ext>
              </a:extLst>
            </p:cNvPr>
            <p:cNvSpPr txBox="1"/>
            <p:nvPr/>
          </p:nvSpPr>
          <p:spPr>
            <a:xfrm>
              <a:off x="1521712" y="3117065"/>
              <a:ext cx="1192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10000"/>
                    </a:schemeClr>
                  </a:solidFill>
                </a:rPr>
                <a:t>Event Streams</a:t>
              </a:r>
            </a:p>
          </p:txBody>
        </p:sp>
      </p:grpSp>
      <p:sp>
        <p:nvSpPr>
          <p:cNvPr id="40" name="AutoShape 4">
            <a:extLst>
              <a:ext uri="{FF2B5EF4-FFF2-40B4-BE49-F238E27FC236}">
                <a16:creationId xmlns:a16="http://schemas.microsoft.com/office/drawing/2014/main" id="{15EB965A-FDF0-754B-94D8-E02578A9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93" y="3005443"/>
            <a:ext cx="4770849" cy="54534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41" name="AutoShape 4">
            <a:extLst>
              <a:ext uri="{FF2B5EF4-FFF2-40B4-BE49-F238E27FC236}">
                <a16:creationId xmlns:a16="http://schemas.microsoft.com/office/drawing/2014/main" id="{14C72C0A-571A-9047-95A3-407C2A0D8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510" y="3633601"/>
            <a:ext cx="2842365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61535D-81B7-B240-8D29-8EBF9D528C01}"/>
              </a:ext>
            </a:extLst>
          </p:cNvPr>
          <p:cNvSpPr/>
          <p:nvPr/>
        </p:nvSpPr>
        <p:spPr>
          <a:xfrm>
            <a:off x="3114207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Data Virtualization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644B56-F95B-EF42-8454-5EB8A5DDA757}"/>
              </a:ext>
            </a:extLst>
          </p:cNvPr>
          <p:cNvSpPr/>
          <p:nvPr/>
        </p:nvSpPr>
        <p:spPr>
          <a:xfrm>
            <a:off x="4481642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Anomaly Detection Notebook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CB3E50-CA0F-0144-A1FB-D790E1C77833}"/>
              </a:ext>
            </a:extLst>
          </p:cNvPr>
          <p:cNvSpPr/>
          <p:nvPr/>
        </p:nvSpPr>
        <p:spPr>
          <a:xfrm>
            <a:off x="5953413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Anomaly Detection Service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4AAB86A-6AE0-204F-9BAB-D05E7497FA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48336" y="5646600"/>
            <a:ext cx="388273" cy="354992"/>
          </a:xfrm>
          <a:prstGeom prst="rect">
            <a:avLst/>
          </a:prstGeom>
        </p:spPr>
      </p:pic>
      <p:sp>
        <p:nvSpPr>
          <p:cNvPr id="46" name="AutoShape 4">
            <a:extLst>
              <a:ext uri="{FF2B5EF4-FFF2-40B4-BE49-F238E27FC236}">
                <a16:creationId xmlns:a16="http://schemas.microsoft.com/office/drawing/2014/main" id="{6D93BBEC-6BA4-2F4A-A59C-AA6620D03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37" y="1058444"/>
            <a:ext cx="5996921" cy="327834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Cluster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D7A3304-14C7-9147-9A07-36FD9EE862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32" y="4075632"/>
            <a:ext cx="388273" cy="354992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5E10090-EEC9-834A-90AC-AFBE7580BEF4}"/>
              </a:ext>
            </a:extLst>
          </p:cNvPr>
          <p:cNvSpPr/>
          <p:nvPr/>
        </p:nvSpPr>
        <p:spPr>
          <a:xfrm>
            <a:off x="8336577" y="1396910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8B45EE-FF56-2E49-9E50-941021994E37}"/>
              </a:ext>
            </a:extLst>
          </p:cNvPr>
          <p:cNvSpPr/>
          <p:nvPr/>
        </p:nvSpPr>
        <p:spPr>
          <a:xfrm>
            <a:off x="10402445" y="1430779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141CED-4892-A74D-876A-9101876BB337}"/>
              </a:ext>
            </a:extLst>
          </p:cNvPr>
          <p:cNvSpPr/>
          <p:nvPr/>
        </p:nvSpPr>
        <p:spPr>
          <a:xfrm>
            <a:off x="435405" y="4206127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11AD868-C0DB-AD4C-B201-B8FAE3757E84}"/>
              </a:ext>
            </a:extLst>
          </p:cNvPr>
          <p:cNvSpPr/>
          <p:nvPr/>
        </p:nvSpPr>
        <p:spPr>
          <a:xfrm>
            <a:off x="2688014" y="3195855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BB9145B-D7DA-0145-B9D0-93EC6EFBF043}"/>
              </a:ext>
            </a:extLst>
          </p:cNvPr>
          <p:cNvSpPr/>
          <p:nvPr/>
        </p:nvSpPr>
        <p:spPr>
          <a:xfrm>
            <a:off x="177828" y="2114904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AD38DE4-D8A1-9547-B03A-49076FBB5C9C}"/>
              </a:ext>
            </a:extLst>
          </p:cNvPr>
          <p:cNvSpPr/>
          <p:nvPr/>
        </p:nvSpPr>
        <p:spPr>
          <a:xfrm>
            <a:off x="5702148" y="1993588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8D4B536-140C-564F-98F1-F27C8CBCB6EF}"/>
              </a:ext>
            </a:extLst>
          </p:cNvPr>
          <p:cNvSpPr/>
          <p:nvPr/>
        </p:nvSpPr>
        <p:spPr>
          <a:xfrm>
            <a:off x="2908483" y="5176577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F9F72A7-3944-324B-972A-65EF22C9F5FA}"/>
              </a:ext>
            </a:extLst>
          </p:cNvPr>
          <p:cNvSpPr/>
          <p:nvPr/>
        </p:nvSpPr>
        <p:spPr>
          <a:xfrm>
            <a:off x="5465417" y="5159647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7D6AE1-F266-064D-A02E-A651CFF971CA}"/>
              </a:ext>
            </a:extLst>
          </p:cNvPr>
          <p:cNvSpPr/>
          <p:nvPr/>
        </p:nvSpPr>
        <p:spPr>
          <a:xfrm>
            <a:off x="6938616" y="5223983"/>
            <a:ext cx="589313" cy="32479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CE1B6DF-51FD-2147-AC64-111C0BC77320}"/>
              </a:ext>
            </a:extLst>
          </p:cNvPr>
          <p:cNvSpPr/>
          <p:nvPr/>
        </p:nvSpPr>
        <p:spPr>
          <a:xfrm>
            <a:off x="8219341" y="4761866"/>
            <a:ext cx="545917" cy="46211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11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CC27D8E-743A-3A42-95E6-C94133EA83A0}"/>
              </a:ext>
            </a:extLst>
          </p:cNvPr>
          <p:cNvSpPr/>
          <p:nvPr/>
        </p:nvSpPr>
        <p:spPr>
          <a:xfrm>
            <a:off x="4652282" y="2213720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35AE0A4-2044-5E43-9C44-D9CE2577B1E5}"/>
              </a:ext>
            </a:extLst>
          </p:cNvPr>
          <p:cNvSpPr/>
          <p:nvPr/>
        </p:nvSpPr>
        <p:spPr>
          <a:xfrm>
            <a:off x="10674671" y="4457067"/>
            <a:ext cx="545917" cy="46211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948604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093B-DB50-494E-8EB9-A5D4DC4A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Appsody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CDA16-45FC-4F49-AFD3-A46856EC19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4EE56-7B66-9840-8080-61D448CD3BD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368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C843-CBA3-204A-9087-239C7E4B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55" y="122949"/>
            <a:ext cx="10515600" cy="530028"/>
          </a:xfrm>
        </p:spPr>
        <p:txBody>
          <a:bodyPr>
            <a:normAutofit/>
          </a:bodyPr>
          <a:lstStyle/>
          <a:p>
            <a:r>
              <a:rPr lang="en-US" dirty="0"/>
              <a:t>Reefer Container - HL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B66182A-6BE5-0D42-9375-B4BE313EF3C7}"/>
              </a:ext>
            </a:extLst>
          </p:cNvPr>
          <p:cNvSpPr/>
          <p:nvPr/>
        </p:nvSpPr>
        <p:spPr>
          <a:xfrm>
            <a:off x="2177458" y="3504467"/>
            <a:ext cx="9031043" cy="844973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>
            <a:solidFill>
              <a:sysClr val="windowText" lastClr="000000"/>
            </a:solidFill>
            <a:prstDash val="solid"/>
            <a:bevel/>
          </a:ln>
          <a:effectLst/>
          <a:sp3d/>
        </p:spPr>
        <p:txBody>
          <a:bodyPr rot="0" spcFirstLastPara="1" vertOverflow="overflow" horzOverflow="overflow" vert="horz" wrap="square" lIns="41147" tIns="41147" rIns="41147" bIns="41147" numCol="1" spcCol="38100" rtlCol="0" anchor="ctr">
            <a:noAutofit/>
          </a:bodyPr>
          <a:lstStyle/>
          <a:p>
            <a:pPr marL="0" marR="0" lvl="0" indent="0" algn="ctr" defTabSz="41146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Event Backbone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4C9D95C1-76AF-0445-A01A-DEA74B900DA5}"/>
              </a:ext>
            </a:extLst>
          </p:cNvPr>
          <p:cNvSpPr/>
          <p:nvPr/>
        </p:nvSpPr>
        <p:spPr>
          <a:xfrm rot="5400000">
            <a:off x="2602605" y="3505001"/>
            <a:ext cx="285536" cy="682148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4D1D7174-7149-FC4C-981F-3B7E91157F08}"/>
              </a:ext>
            </a:extLst>
          </p:cNvPr>
          <p:cNvSpPr/>
          <p:nvPr/>
        </p:nvSpPr>
        <p:spPr>
          <a:xfrm rot="5400000">
            <a:off x="4506419" y="3404605"/>
            <a:ext cx="310551" cy="857926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EA5DFDFF-BDF0-7A4C-B389-8DC8DADAE82F}"/>
              </a:ext>
            </a:extLst>
          </p:cNvPr>
          <p:cNvSpPr/>
          <p:nvPr/>
        </p:nvSpPr>
        <p:spPr>
          <a:xfrm>
            <a:off x="10513606" y="4064965"/>
            <a:ext cx="567545" cy="502992"/>
          </a:xfrm>
          <a:prstGeom prst="can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Store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CE82CF-6F46-6748-86B5-F117DC500DBB}"/>
              </a:ext>
            </a:extLst>
          </p:cNvPr>
          <p:cNvSpPr txBox="1"/>
          <p:nvPr/>
        </p:nvSpPr>
        <p:spPr>
          <a:xfrm>
            <a:off x="2468306" y="3709831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DB9D8B-9CD0-B042-9B87-1A6294E48837}"/>
              </a:ext>
            </a:extLst>
          </p:cNvPr>
          <p:cNvSpPr txBox="1"/>
          <p:nvPr/>
        </p:nvSpPr>
        <p:spPr>
          <a:xfrm>
            <a:off x="4270482" y="3684526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voyages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7243C91-2809-4245-BA12-9F7F828FDB65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 rot="5400000">
            <a:off x="4880328" y="2785404"/>
            <a:ext cx="644503" cy="11537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81744E64-CF84-3241-B7BC-8DE75AD5C98B}"/>
              </a:ext>
            </a:extLst>
          </p:cNvPr>
          <p:cNvCxnSpPr>
            <a:cxnSpLocks/>
            <a:stCxn id="15" idx="1"/>
            <a:endCxn id="67" idx="1"/>
          </p:cNvCxnSpPr>
          <p:nvPr/>
        </p:nvCxnSpPr>
        <p:spPr>
          <a:xfrm flipV="1">
            <a:off x="3086447" y="2680742"/>
            <a:ext cx="1949583" cy="116533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25317E5-6348-7344-B0D0-8A4923CA6AD4}"/>
              </a:ext>
            </a:extLst>
          </p:cNvPr>
          <p:cNvCxnSpPr>
            <a:cxnSpLocks/>
            <a:stCxn id="16" idx="0"/>
            <a:endCxn id="131" idx="1"/>
          </p:cNvCxnSpPr>
          <p:nvPr/>
        </p:nvCxnSpPr>
        <p:spPr>
          <a:xfrm>
            <a:off x="5013020" y="3833569"/>
            <a:ext cx="429327" cy="138818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7634129-FFCA-6648-B1AF-434E76B9DB9B}"/>
              </a:ext>
            </a:extLst>
          </p:cNvPr>
          <p:cNvSpPr/>
          <p:nvPr/>
        </p:nvSpPr>
        <p:spPr>
          <a:xfrm>
            <a:off x="1896410" y="2286138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 Mgt MS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39092F40-1721-7149-BC7B-DFE33AEC7E53}"/>
              </a:ext>
            </a:extLst>
          </p:cNvPr>
          <p:cNvSpPr/>
          <p:nvPr/>
        </p:nvSpPr>
        <p:spPr>
          <a:xfrm>
            <a:off x="5036030" y="2321460"/>
            <a:ext cx="1486837" cy="718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Voyages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Mgt MS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80F658-8253-9A42-BC7D-9E549C5A5A2F}"/>
              </a:ext>
            </a:extLst>
          </p:cNvPr>
          <p:cNvSpPr/>
          <p:nvPr/>
        </p:nvSpPr>
        <p:spPr>
          <a:xfrm>
            <a:off x="1331650" y="859180"/>
            <a:ext cx="1242987" cy="7472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 Web SPA</a:t>
            </a:r>
          </a:p>
        </p:txBody>
      </p:sp>
      <p:grpSp>
        <p:nvGrpSpPr>
          <p:cNvPr id="62" name="Group 193">
            <a:extLst>
              <a:ext uri="{FF2B5EF4-FFF2-40B4-BE49-F238E27FC236}">
                <a16:creationId xmlns:a16="http://schemas.microsoft.com/office/drawing/2014/main" id="{C890C0C9-6E06-8343-A7F4-3B2E1A15F79F}"/>
              </a:ext>
            </a:extLst>
          </p:cNvPr>
          <p:cNvGrpSpPr/>
          <p:nvPr/>
        </p:nvGrpSpPr>
        <p:grpSpPr>
          <a:xfrm>
            <a:off x="604716" y="907362"/>
            <a:ext cx="639880" cy="863862"/>
            <a:chOff x="8826" y="-1"/>
            <a:chExt cx="707232" cy="899522"/>
          </a:xfrm>
        </p:grpSpPr>
        <p:grpSp>
          <p:nvGrpSpPr>
            <p:cNvPr id="63" name="Group 191">
              <a:extLst>
                <a:ext uri="{FF2B5EF4-FFF2-40B4-BE49-F238E27FC236}">
                  <a16:creationId xmlns:a16="http://schemas.microsoft.com/office/drawing/2014/main" id="{E2E8B827-0E8D-5D46-825E-0DFD74530D11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71" name="Shape 189">
                <a:extLst>
                  <a:ext uri="{FF2B5EF4-FFF2-40B4-BE49-F238E27FC236}">
                    <a16:creationId xmlns:a16="http://schemas.microsoft.com/office/drawing/2014/main" id="{E6EFD34C-43E1-3740-B78A-57DC5095B994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FFFFFF"/>
                    </a:solidFill>
                  </a:defRPr>
                </a:pPr>
                <a:endParaRPr kumimoji="0" sz="1588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72" name="_-02.png">
                <a:extLst>
                  <a:ext uri="{FF2B5EF4-FFF2-40B4-BE49-F238E27FC236}">
                    <a16:creationId xmlns:a16="http://schemas.microsoft.com/office/drawing/2014/main" id="{4736D9A6-853D-AD40-8970-0E4AD06306BA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4" name="Shape 192">
              <a:extLst>
                <a:ext uri="{FF2B5EF4-FFF2-40B4-BE49-F238E27FC236}">
                  <a16:creationId xmlns:a16="http://schemas.microsoft.com/office/drawing/2014/main" id="{00913324-B2B2-7648-95ED-E54731140E4D}"/>
                </a:ext>
              </a:extLst>
            </p:cNvPr>
            <p:cNvSpPr/>
            <p:nvPr/>
          </p:nvSpPr>
          <p:spPr>
            <a:xfrm>
              <a:off x="171673" y="707232"/>
              <a:ext cx="471281" cy="19228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800" b="0">
                  <a:solidFill>
                    <a:srgbClr val="000000"/>
                  </a:solidFill>
                </a:defRPr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sym typeface="Helvetica"/>
                </a:rPr>
                <a:t>Manuf</a:t>
              </a:r>
              <a:endParaRPr kumimoji="0" sz="70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</p:grp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46E8A0B6-0C4A-4B4D-9770-7DF204ECD572}"/>
              </a:ext>
            </a:extLst>
          </p:cNvPr>
          <p:cNvCxnSpPr>
            <a:cxnSpLocks/>
            <a:stCxn id="65" idx="2"/>
            <a:endCxn id="15" idx="3"/>
          </p:cNvCxnSpPr>
          <p:nvPr/>
        </p:nvCxnSpPr>
        <p:spPr>
          <a:xfrm rot="5400000">
            <a:off x="2058604" y="3264848"/>
            <a:ext cx="926923" cy="235531"/>
          </a:xfrm>
          <a:prstGeom prst="bentConnector4">
            <a:avLst>
              <a:gd name="adj1" fmla="val 31602"/>
              <a:gd name="adj2" fmla="val 283899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3E3FD48-EFD7-6548-8CF4-5147F3FBF851}"/>
              </a:ext>
            </a:extLst>
          </p:cNvPr>
          <p:cNvGrpSpPr/>
          <p:nvPr/>
        </p:nvGrpSpPr>
        <p:grpSpPr>
          <a:xfrm>
            <a:off x="2314535" y="1926526"/>
            <a:ext cx="835775" cy="355209"/>
            <a:chOff x="2605549" y="2273123"/>
            <a:chExt cx="835775" cy="355209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B2B32ED-EDB4-0840-88C6-4E2BB81DAB2F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DAF1749-990A-A044-ABF3-78F12ABBFF1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8A95824-2AB0-D241-ABDF-AF15A2CF3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76E18D9-5FCE-FE4D-8EB5-5A3E42CFE485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84FB957-0C72-1C4A-8145-A1DB2978E3AB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6E776FEF-3FF5-1E43-9E54-9DB26086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3750224-19D3-9B4E-9CC3-C0DE61BFA266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7794EE4-A195-D641-A327-3705B4864F62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B9F1B9C-5C76-EA46-9DE2-1B8FCC3E7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Can 108">
            <a:extLst>
              <a:ext uri="{FF2B5EF4-FFF2-40B4-BE49-F238E27FC236}">
                <a16:creationId xmlns:a16="http://schemas.microsoft.com/office/drawing/2014/main" id="{A817AE1D-C825-AC4C-8643-6568D32759E9}"/>
              </a:ext>
            </a:extLst>
          </p:cNvPr>
          <p:cNvSpPr/>
          <p:nvPr/>
        </p:nvSpPr>
        <p:spPr>
          <a:xfrm flipH="1">
            <a:off x="1204262" y="2699239"/>
            <a:ext cx="68729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F0FE88C-7CBF-5843-BBB9-A9E88E369BC3}"/>
              </a:ext>
            </a:extLst>
          </p:cNvPr>
          <p:cNvGrpSpPr/>
          <p:nvPr/>
        </p:nvGrpSpPr>
        <p:grpSpPr>
          <a:xfrm>
            <a:off x="5401765" y="1957017"/>
            <a:ext cx="835775" cy="355209"/>
            <a:chOff x="2605549" y="2273123"/>
            <a:chExt cx="835775" cy="355209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F9E32636-BAB3-A14F-BFF1-9FF5168EE1F0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2F2CC173-52BC-DC42-99D5-3327D2E221A9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92E2579-60D4-B946-AB8A-AA107196E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4E29940-1DB1-904E-A73D-57A3730F4300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0137147-A7B2-C345-8261-9ACDB5E734B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E5B6BF1-69FD-4B45-AAE7-4C68DA311D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34F2188F-0EA9-4F4F-A5F1-9ECC049738AB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D756FA6-1ED8-394A-BEE7-0B6DF2C3D0A1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F797462-AFBA-C04F-B0CA-E1C4924B8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17A0DCDB-6B45-0D44-A6A8-6B64FF5827CE}"/>
              </a:ext>
            </a:extLst>
          </p:cNvPr>
          <p:cNvCxnSpPr>
            <a:cxnSpLocks/>
            <a:stCxn id="60" idx="3"/>
            <a:endCxn id="105" idx="0"/>
          </p:cNvCxnSpPr>
          <p:nvPr/>
        </p:nvCxnSpPr>
        <p:spPr>
          <a:xfrm>
            <a:off x="2574637" y="1232782"/>
            <a:ext cx="162268" cy="693744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n 150">
            <a:extLst>
              <a:ext uri="{FF2B5EF4-FFF2-40B4-BE49-F238E27FC236}">
                <a16:creationId xmlns:a16="http://schemas.microsoft.com/office/drawing/2014/main" id="{83B7871A-5C0A-C34B-8A68-819852A47CB8}"/>
              </a:ext>
            </a:extLst>
          </p:cNvPr>
          <p:cNvSpPr/>
          <p:nvPr/>
        </p:nvSpPr>
        <p:spPr>
          <a:xfrm flipH="1">
            <a:off x="6641963" y="2391613"/>
            <a:ext cx="68729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Voyages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80A94-8577-6A46-B427-199C152CFCDF}"/>
              </a:ext>
            </a:extLst>
          </p:cNvPr>
          <p:cNvSpPr txBox="1"/>
          <p:nvPr/>
        </p:nvSpPr>
        <p:spPr>
          <a:xfrm>
            <a:off x="2863440" y="877628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Submit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Update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Accept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Get Submitted Orders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EEFFEC6C-66EF-794B-8C2D-27FE9C9220FD}"/>
              </a:ext>
            </a:extLst>
          </p:cNvPr>
          <p:cNvSpPr/>
          <p:nvPr/>
        </p:nvSpPr>
        <p:spPr>
          <a:xfrm>
            <a:off x="5442347" y="4764557"/>
            <a:ext cx="1245936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Fleet / Ships</a:t>
            </a:r>
          </a:p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Simulator MS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0F6CAB6-1F8A-D147-B37D-A09C7EDA1114}"/>
              </a:ext>
            </a:extLst>
          </p:cNvPr>
          <p:cNvGrpSpPr/>
          <p:nvPr/>
        </p:nvGrpSpPr>
        <p:grpSpPr>
          <a:xfrm>
            <a:off x="5668192" y="4409348"/>
            <a:ext cx="835775" cy="355209"/>
            <a:chOff x="2605549" y="2273123"/>
            <a:chExt cx="835775" cy="355209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44DAD539-571D-8640-B0D5-61C83F2DB389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F6316F4D-5EB8-004D-963A-3D9A08478B2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FBC9EFF-C059-0246-9D7A-DF7BF7558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91B5B17-E136-7742-A817-B0DB75643743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9404C50-5B57-4D40-82A0-4E05FA771F42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9267480F-F3D8-0645-9EBF-82FFFE4265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E08067A-E76A-4747-A497-CF665967D860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67B3836-2C35-9345-984E-097A0DCECDF3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98DC247-573A-C643-B02B-31DF135F3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F90A50C-E7D8-8747-9316-614A8E135612}"/>
              </a:ext>
            </a:extLst>
          </p:cNvPr>
          <p:cNvSpPr/>
          <p:nvPr/>
        </p:nvSpPr>
        <p:spPr>
          <a:xfrm>
            <a:off x="5260616" y="846326"/>
            <a:ext cx="1242987" cy="7472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 Web SPA</a:t>
            </a:r>
          </a:p>
        </p:txBody>
      </p:sp>
      <p:grpSp>
        <p:nvGrpSpPr>
          <p:cNvPr id="156" name="Group 193">
            <a:extLst>
              <a:ext uri="{FF2B5EF4-FFF2-40B4-BE49-F238E27FC236}">
                <a16:creationId xmlns:a16="http://schemas.microsoft.com/office/drawing/2014/main" id="{F7A027B0-B484-4147-B1C0-219453ECAADC}"/>
              </a:ext>
            </a:extLst>
          </p:cNvPr>
          <p:cNvGrpSpPr/>
          <p:nvPr/>
        </p:nvGrpSpPr>
        <p:grpSpPr>
          <a:xfrm>
            <a:off x="4533682" y="894508"/>
            <a:ext cx="1043418" cy="863862"/>
            <a:chOff x="8826" y="-1"/>
            <a:chExt cx="1153245" cy="899522"/>
          </a:xfrm>
        </p:grpSpPr>
        <p:grpSp>
          <p:nvGrpSpPr>
            <p:cNvPr id="157" name="Group 191">
              <a:extLst>
                <a:ext uri="{FF2B5EF4-FFF2-40B4-BE49-F238E27FC236}">
                  <a16:creationId xmlns:a16="http://schemas.microsoft.com/office/drawing/2014/main" id="{3874AE95-C5BC-C148-8522-A61F2D671A57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159" name="Shape 189">
                <a:extLst>
                  <a:ext uri="{FF2B5EF4-FFF2-40B4-BE49-F238E27FC236}">
                    <a16:creationId xmlns:a16="http://schemas.microsoft.com/office/drawing/2014/main" id="{A0A668E2-1AE6-2E42-B6C4-FD15C431BF92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FFFFFF"/>
                    </a:solidFill>
                  </a:defRPr>
                </a:pPr>
                <a:endParaRPr kumimoji="0" sz="1588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160" name="_-02.png">
                <a:extLst>
                  <a:ext uri="{FF2B5EF4-FFF2-40B4-BE49-F238E27FC236}">
                    <a16:creationId xmlns:a16="http://schemas.microsoft.com/office/drawing/2014/main" id="{AA187B39-01CA-3B4B-AEF2-D03C285E38E0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158" name="Shape 192">
              <a:extLst>
                <a:ext uri="{FF2B5EF4-FFF2-40B4-BE49-F238E27FC236}">
                  <a16:creationId xmlns:a16="http://schemas.microsoft.com/office/drawing/2014/main" id="{F97845B9-45D2-B24C-BB6A-C8407A0A45C7}"/>
                </a:ext>
              </a:extLst>
            </p:cNvPr>
            <p:cNvSpPr/>
            <p:nvPr/>
          </p:nvSpPr>
          <p:spPr>
            <a:xfrm>
              <a:off x="171673" y="707232"/>
              <a:ext cx="990398" cy="19228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800" b="0">
                  <a:solidFill>
                    <a:srgbClr val="000000"/>
                  </a:solidFill>
                </a:defRPr>
              </a:pPr>
              <a:r>
                <a:rPr lang="en-US" sz="1200" b="0" dirty="0">
                  <a:solidFill>
                    <a:srgbClr val="000000"/>
                  </a:solidFill>
                </a:rPr>
                <a:t>Shipment Inc</a:t>
              </a:r>
              <a:endParaRPr kumimoji="0" sz="70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</p:grp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D8F0EDCF-AAEC-9643-87C2-5527A9028FFA}"/>
              </a:ext>
            </a:extLst>
          </p:cNvPr>
          <p:cNvCxnSpPr>
            <a:cxnSpLocks/>
            <a:stCxn id="155" idx="2"/>
            <a:endCxn id="103" idx="0"/>
          </p:cNvCxnSpPr>
          <p:nvPr/>
        </p:nvCxnSpPr>
        <p:spPr>
          <a:xfrm rot="5400000">
            <a:off x="4286445" y="330860"/>
            <a:ext cx="332997" cy="285833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33B11D6-9141-9E4D-908D-6DAA4B768CD5}"/>
              </a:ext>
            </a:extLst>
          </p:cNvPr>
          <p:cNvSpPr txBox="1"/>
          <p:nvPr/>
        </p:nvSpPr>
        <p:spPr>
          <a:xfrm>
            <a:off x="6673492" y="894508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Search Voyages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Get Pending Orders</a:t>
            </a:r>
          </a:p>
        </p:txBody>
      </p:sp>
      <p:sp>
        <p:nvSpPr>
          <p:cNvPr id="163" name="Can 162">
            <a:extLst>
              <a:ext uri="{FF2B5EF4-FFF2-40B4-BE49-F238E27FC236}">
                <a16:creationId xmlns:a16="http://schemas.microsoft.com/office/drawing/2014/main" id="{A5EEDA40-0346-8945-A3EB-F861822B121E}"/>
              </a:ext>
            </a:extLst>
          </p:cNvPr>
          <p:cNvSpPr/>
          <p:nvPr/>
        </p:nvSpPr>
        <p:spPr>
          <a:xfrm rot="5400000">
            <a:off x="7668843" y="3549574"/>
            <a:ext cx="285536" cy="682148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Ships</a:t>
            </a:r>
          </a:p>
        </p:txBody>
      </p: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D5336CF6-B2ED-E341-AAB8-AEF8936B27BD}"/>
              </a:ext>
            </a:extLst>
          </p:cNvPr>
          <p:cNvCxnSpPr>
            <a:cxnSpLocks/>
            <a:stCxn id="131" idx="3"/>
            <a:endCxn id="163" idx="3"/>
          </p:cNvCxnSpPr>
          <p:nvPr/>
        </p:nvCxnSpPr>
        <p:spPr>
          <a:xfrm flipV="1">
            <a:off x="6688283" y="3890648"/>
            <a:ext cx="782254" cy="1331109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an 164">
            <a:extLst>
              <a:ext uri="{FF2B5EF4-FFF2-40B4-BE49-F238E27FC236}">
                <a16:creationId xmlns:a16="http://schemas.microsoft.com/office/drawing/2014/main" id="{0462C20F-907D-AE44-8D93-2091CB371891}"/>
              </a:ext>
            </a:extLst>
          </p:cNvPr>
          <p:cNvSpPr/>
          <p:nvPr/>
        </p:nvSpPr>
        <p:spPr>
          <a:xfrm rot="5400000">
            <a:off x="8643296" y="3412227"/>
            <a:ext cx="273544" cy="94484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Containers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30891931-2FEF-744A-A16F-D4E808E145A5}"/>
              </a:ext>
            </a:extLst>
          </p:cNvPr>
          <p:cNvCxnSpPr>
            <a:cxnSpLocks/>
            <a:stCxn id="65" idx="3"/>
            <a:endCxn id="30" idx="1"/>
          </p:cNvCxnSpPr>
          <p:nvPr/>
        </p:nvCxnSpPr>
        <p:spPr>
          <a:xfrm>
            <a:off x="3383250" y="2602645"/>
            <a:ext cx="887232" cy="121268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3753ADA-5916-EC42-9C0A-2FD9CB43B637}"/>
              </a:ext>
            </a:extLst>
          </p:cNvPr>
          <p:cNvSpPr txBox="1"/>
          <p:nvPr/>
        </p:nvSpPr>
        <p:spPr>
          <a:xfrm>
            <a:off x="2245143" y="3157612"/>
            <a:ext cx="94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</a:schemeClr>
                </a:solidFill>
              </a:rPr>
              <a:t>orderEvents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85322FF-DBCE-B049-B813-798F9F171AFD}"/>
              </a:ext>
            </a:extLst>
          </p:cNvPr>
          <p:cNvSpPr txBox="1"/>
          <p:nvPr/>
        </p:nvSpPr>
        <p:spPr>
          <a:xfrm>
            <a:off x="3502346" y="2384013"/>
            <a:ext cx="8146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voyageEvt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CCE5FF-C997-462B-A29A-39156678F7D7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6096000" y="1540839"/>
            <a:ext cx="15005" cy="41617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A68B7F4-1C1C-F94D-868E-82229EB92566}"/>
              </a:ext>
            </a:extLst>
          </p:cNvPr>
          <p:cNvSpPr/>
          <p:nvPr/>
        </p:nvSpPr>
        <p:spPr>
          <a:xfrm>
            <a:off x="8278068" y="4934755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 Mgt MS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D1C2CD-AA58-E04F-856F-F44944D23BFC}"/>
              </a:ext>
            </a:extLst>
          </p:cNvPr>
          <p:cNvGrpSpPr/>
          <p:nvPr/>
        </p:nvGrpSpPr>
        <p:grpSpPr>
          <a:xfrm>
            <a:off x="8696193" y="4575143"/>
            <a:ext cx="835775" cy="355209"/>
            <a:chOff x="2605549" y="2273123"/>
            <a:chExt cx="835775" cy="35520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6EC4EB8-AA77-474B-A2ED-55AB639F5DEE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6C8F10A-F036-474C-8CD1-F581F083FA37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210E7B5-A23C-A141-9CF6-2B64204CF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7A86744-2EFC-6343-B132-66675796A6DF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4079BFC-0545-4241-A77A-F76B2A9EFF4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EE9D409-BC89-7644-BC8B-69448A5A0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85E183F-F6FA-B44A-AF29-506A4A004D31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91CD8A8-D6E2-6F47-8263-986CFE9507FE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FE350F2-24D2-3342-8549-2D5E47293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A13E5493-CB43-154F-806A-04AD1AC5B3B6}"/>
              </a:ext>
            </a:extLst>
          </p:cNvPr>
          <p:cNvCxnSpPr>
            <a:cxnSpLocks/>
            <a:stCxn id="165" idx="3"/>
            <a:endCxn id="73" idx="1"/>
          </p:cNvCxnSpPr>
          <p:nvPr/>
        </p:nvCxnSpPr>
        <p:spPr>
          <a:xfrm rot="10800000" flipV="1">
            <a:off x="8278068" y="3884652"/>
            <a:ext cx="29576" cy="1366610"/>
          </a:xfrm>
          <a:prstGeom prst="bentConnector3">
            <a:avLst>
              <a:gd name="adj1" fmla="val 872924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3B26FFB9-053C-604C-8906-F4AEE86E2E51}"/>
              </a:ext>
            </a:extLst>
          </p:cNvPr>
          <p:cNvCxnSpPr>
            <a:cxnSpLocks/>
            <a:stCxn id="73" idx="3"/>
            <a:endCxn id="165" idx="0"/>
          </p:cNvCxnSpPr>
          <p:nvPr/>
        </p:nvCxnSpPr>
        <p:spPr>
          <a:xfrm flipH="1" flipV="1">
            <a:off x="9184107" y="3884652"/>
            <a:ext cx="580801" cy="1366610"/>
          </a:xfrm>
          <a:prstGeom prst="bentConnector3">
            <a:avLst>
              <a:gd name="adj1" fmla="val -39359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n 93">
            <a:extLst>
              <a:ext uri="{FF2B5EF4-FFF2-40B4-BE49-F238E27FC236}">
                <a16:creationId xmlns:a16="http://schemas.microsoft.com/office/drawing/2014/main" id="{04C99788-53C7-614F-B877-503F579A3671}"/>
              </a:ext>
            </a:extLst>
          </p:cNvPr>
          <p:cNvSpPr/>
          <p:nvPr/>
        </p:nvSpPr>
        <p:spPr>
          <a:xfrm flipH="1">
            <a:off x="9531967" y="5413529"/>
            <a:ext cx="87098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containers</a:t>
            </a:r>
          </a:p>
        </p:txBody>
      </p:sp>
      <p:sp>
        <p:nvSpPr>
          <p:cNvPr id="87" name="Can 86">
            <a:extLst>
              <a:ext uri="{FF2B5EF4-FFF2-40B4-BE49-F238E27FC236}">
                <a16:creationId xmlns:a16="http://schemas.microsoft.com/office/drawing/2014/main" id="{6B44869E-7DDA-DC47-80B0-2C2538B2FE7A}"/>
              </a:ext>
            </a:extLst>
          </p:cNvPr>
          <p:cNvSpPr/>
          <p:nvPr/>
        </p:nvSpPr>
        <p:spPr>
          <a:xfrm rot="5400000">
            <a:off x="10496779" y="3416586"/>
            <a:ext cx="273544" cy="94484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Problems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00F0D7D6-9A62-7648-8C79-1D4884C724AD}"/>
              </a:ext>
            </a:extLst>
          </p:cNvPr>
          <p:cNvCxnSpPr>
            <a:cxnSpLocks/>
            <a:stCxn id="165" idx="3"/>
            <a:endCxn id="91" idx="1"/>
          </p:cNvCxnSpPr>
          <p:nvPr/>
        </p:nvCxnSpPr>
        <p:spPr>
          <a:xfrm rot="10800000" flipH="1">
            <a:off x="8307644" y="3085176"/>
            <a:ext cx="232656" cy="799476"/>
          </a:xfrm>
          <a:prstGeom prst="bentConnector3">
            <a:avLst>
              <a:gd name="adj1" fmla="val 1743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A10C860F-58BF-B247-B188-C231CFE538BD}"/>
              </a:ext>
            </a:extLst>
          </p:cNvPr>
          <p:cNvCxnSpPr>
            <a:cxnSpLocks/>
            <a:stCxn id="91" idx="3"/>
            <a:endCxn id="87" idx="2"/>
          </p:cNvCxnSpPr>
          <p:nvPr/>
        </p:nvCxnSpPr>
        <p:spPr>
          <a:xfrm>
            <a:off x="10027140" y="3085176"/>
            <a:ext cx="606411" cy="667063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11CA281-86D0-3A4F-B46E-41CCEED8E194}"/>
              </a:ext>
            </a:extLst>
          </p:cNvPr>
          <p:cNvSpPr/>
          <p:nvPr/>
        </p:nvSpPr>
        <p:spPr>
          <a:xfrm>
            <a:off x="8540300" y="2768669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Anomaly detection scoring</a:t>
            </a:r>
          </a:p>
        </p:txBody>
      </p:sp>
    </p:spTree>
    <p:extLst>
      <p:ext uri="{BB962C8B-B14F-4D97-AF65-F5344CB8AC3E}">
        <p14:creationId xmlns:p14="http://schemas.microsoft.com/office/powerpoint/2010/main" val="389396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6369D00-A072-DB43-B943-B71BA51E5E95}"/>
              </a:ext>
            </a:extLst>
          </p:cNvPr>
          <p:cNvSpPr/>
          <p:nvPr/>
        </p:nvSpPr>
        <p:spPr>
          <a:xfrm>
            <a:off x="176981" y="1959429"/>
            <a:ext cx="2889651" cy="2055360"/>
          </a:xfrm>
          <a:prstGeom prst="roundRect">
            <a:avLst>
              <a:gd name="adj" fmla="val 34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4F349-AB97-7647-84B8-9E93FC87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runtime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6294-8842-8645-9400-5752586AC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18714" y="3600552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7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9C86BF-01A1-6C4F-8E66-B0F29ADCE9C2}"/>
              </a:ext>
            </a:extLst>
          </p:cNvPr>
          <p:cNvSpPr/>
          <p:nvPr/>
        </p:nvSpPr>
        <p:spPr bwMode="auto">
          <a:xfrm>
            <a:off x="3615264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8A4DEED-2E41-E54C-8F16-9C7C9C08D0DB}"/>
              </a:ext>
            </a:extLst>
          </p:cNvPr>
          <p:cNvSpPr/>
          <p:nvPr/>
        </p:nvSpPr>
        <p:spPr bwMode="auto">
          <a:xfrm>
            <a:off x="385910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86F523-17C1-E041-96BF-8CAAFD6C8228}"/>
              </a:ext>
            </a:extLst>
          </p:cNvPr>
          <p:cNvSpPr/>
          <p:nvPr/>
        </p:nvSpPr>
        <p:spPr bwMode="auto">
          <a:xfrm>
            <a:off x="4104663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03E60-BA42-B641-AACF-D3044DFC0A2B}"/>
              </a:ext>
            </a:extLst>
          </p:cNvPr>
          <p:cNvSpPr/>
          <p:nvPr/>
        </p:nvSpPr>
        <p:spPr bwMode="auto">
          <a:xfrm>
            <a:off x="43485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96C2D3A-5AFC-C84C-BE33-E0F6C42CD2C2}"/>
              </a:ext>
            </a:extLst>
          </p:cNvPr>
          <p:cNvSpPr/>
          <p:nvPr/>
        </p:nvSpPr>
        <p:spPr bwMode="auto">
          <a:xfrm>
            <a:off x="459406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7619F8-E83C-F542-AEE9-83F997C5D193}"/>
              </a:ext>
            </a:extLst>
          </p:cNvPr>
          <p:cNvSpPr/>
          <p:nvPr/>
        </p:nvSpPr>
        <p:spPr bwMode="auto">
          <a:xfrm>
            <a:off x="48431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5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157B17-D255-474A-8E9E-A23B4CE7A873}"/>
              </a:ext>
            </a:extLst>
          </p:cNvPr>
          <p:cNvSpPr/>
          <p:nvPr/>
        </p:nvSpPr>
        <p:spPr bwMode="auto">
          <a:xfrm>
            <a:off x="508346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6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4EDD06-8F02-F942-8435-417855CC9899}"/>
              </a:ext>
            </a:extLst>
          </p:cNvPr>
          <p:cNvSpPr/>
          <p:nvPr/>
        </p:nvSpPr>
        <p:spPr bwMode="auto">
          <a:xfrm>
            <a:off x="532382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7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B76A459B-4411-5D4D-9624-88247D3B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072" y="3260465"/>
            <a:ext cx="3108373" cy="238505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3DAEF3-6F89-E740-B09F-312B004FEF7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974" y="5310617"/>
            <a:ext cx="676845" cy="3557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461B8-814B-AA4A-8B51-1CC6C7606C36}"/>
              </a:ext>
            </a:extLst>
          </p:cNvPr>
          <p:cNvSpPr txBox="1"/>
          <p:nvPr/>
        </p:nvSpPr>
        <p:spPr>
          <a:xfrm>
            <a:off x="3539874" y="3260390"/>
            <a:ext cx="154080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reeferTelemetries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998D6B-4792-D343-9FDA-3C0C0303C15E}"/>
              </a:ext>
            </a:extLst>
          </p:cNvPr>
          <p:cNvGrpSpPr/>
          <p:nvPr/>
        </p:nvGrpSpPr>
        <p:grpSpPr>
          <a:xfrm>
            <a:off x="730122" y="2125292"/>
            <a:ext cx="1098679" cy="325376"/>
            <a:chOff x="3383969" y="684409"/>
            <a:chExt cx="626831" cy="2664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2FD6A5-619E-9247-AB7C-7CB41B8B27F8}"/>
                </a:ext>
              </a:extLst>
            </p:cNvPr>
            <p:cNvGrpSpPr/>
            <p:nvPr/>
          </p:nvGrpSpPr>
          <p:grpSpPr>
            <a:xfrm>
              <a:off x="3383969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736E9B8-D6EF-7947-B380-FCDBE592EE65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1D5CD09-51A3-604C-964C-726E7F30B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E158FE-71FE-174F-890E-ACA68F37F17B}"/>
                </a:ext>
              </a:extLst>
            </p:cNvPr>
            <p:cNvGrpSpPr/>
            <p:nvPr/>
          </p:nvGrpSpPr>
          <p:grpSpPr>
            <a:xfrm>
              <a:off x="3605844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2E56A0B-1E6C-804D-B584-B44A3D9034D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D57D08-4ED1-B34C-8691-0547AC048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A85E2F-8CF1-E644-B7DD-D89721761FBC}"/>
                </a:ext>
              </a:extLst>
            </p:cNvPr>
            <p:cNvGrpSpPr/>
            <p:nvPr/>
          </p:nvGrpSpPr>
          <p:grpSpPr>
            <a:xfrm>
              <a:off x="3820997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07B5103-8A2C-854E-AB28-2ACA380B2CDF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F4541B-A0C8-834D-9F48-8409C45FE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84E91B5-DAD6-3C4A-842C-B54B845D297F}"/>
              </a:ext>
            </a:extLst>
          </p:cNvPr>
          <p:cNvSpPr/>
          <p:nvPr/>
        </p:nvSpPr>
        <p:spPr>
          <a:xfrm>
            <a:off x="609599" y="2450668"/>
            <a:ext cx="2338281" cy="12196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Reefer Simulator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75F909-1AEE-E24C-BB83-9694F642796B}"/>
              </a:ext>
            </a:extLst>
          </p:cNvPr>
          <p:cNvSpPr/>
          <p:nvPr/>
        </p:nvSpPr>
        <p:spPr>
          <a:xfrm>
            <a:off x="896461" y="2952220"/>
            <a:ext cx="645151" cy="5962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4EB73442-D21C-5249-879F-C2B98A6C33FE}"/>
              </a:ext>
            </a:extLst>
          </p:cNvPr>
          <p:cNvSpPr/>
          <p:nvPr/>
        </p:nvSpPr>
        <p:spPr>
          <a:xfrm rot="5852869">
            <a:off x="758153" y="2805641"/>
            <a:ext cx="846199" cy="929364"/>
          </a:xfrm>
          <a:prstGeom prst="circularArrow">
            <a:avLst>
              <a:gd name="adj1" fmla="val 0"/>
              <a:gd name="adj2" fmla="val 645456"/>
              <a:gd name="adj3" fmla="val 20982983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933F0-2AD7-B343-8CB6-A3D3E948C49A}"/>
              </a:ext>
            </a:extLst>
          </p:cNvPr>
          <p:cNvSpPr txBox="1"/>
          <p:nvPr/>
        </p:nvSpPr>
        <p:spPr>
          <a:xfrm>
            <a:off x="569058" y="308552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Kafka Producer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34BA42-D008-ED4D-B945-D9C76C0E1F8F}"/>
              </a:ext>
            </a:extLst>
          </p:cNvPr>
          <p:cNvCxnSpPr>
            <a:cxnSpLocks/>
            <a:stCxn id="26" idx="3"/>
            <a:endCxn id="12" idx="0"/>
          </p:cNvCxnSpPr>
          <p:nvPr/>
        </p:nvCxnSpPr>
        <p:spPr>
          <a:xfrm>
            <a:off x="2947880" y="3060513"/>
            <a:ext cx="2498721" cy="515386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0">
            <a:extLst>
              <a:ext uri="{FF2B5EF4-FFF2-40B4-BE49-F238E27FC236}">
                <a16:creationId xmlns:a16="http://schemas.microsoft.com/office/drawing/2014/main" id="{F3F9012B-5EB6-4244-936F-5CF6AD0EA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9" y="3483208"/>
            <a:ext cx="1032463" cy="3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5D8DC54-29A8-8A41-8A01-0B9727888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809" y="3470687"/>
            <a:ext cx="806955" cy="3231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D211E00-92E6-0E49-9AB7-17D07D4685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73" y="5660816"/>
            <a:ext cx="3198376" cy="49346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4D75F3D-C1EB-6C44-A9EB-BFF40044D9D3}"/>
              </a:ext>
            </a:extLst>
          </p:cNvPr>
          <p:cNvSpPr/>
          <p:nvPr/>
        </p:nvSpPr>
        <p:spPr>
          <a:xfrm>
            <a:off x="7706436" y="5398962"/>
            <a:ext cx="1688865" cy="9730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Consumer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F742694-E556-434E-AB76-40F0581C8CB9}"/>
              </a:ext>
            </a:extLst>
          </p:cNvPr>
          <p:cNvCxnSpPr>
            <a:cxnSpLocks/>
            <a:stCxn id="52" idx="2"/>
            <a:endCxn id="41" idx="0"/>
          </p:cNvCxnSpPr>
          <p:nvPr/>
        </p:nvCxnSpPr>
        <p:spPr>
          <a:xfrm rot="16200000" flipH="1">
            <a:off x="6452765" y="3300857"/>
            <a:ext cx="111267" cy="408494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A42AA68-DCC2-5541-A6F1-420B3FB5C4E0}"/>
              </a:ext>
            </a:extLst>
          </p:cNvPr>
          <p:cNvSpPr/>
          <p:nvPr/>
        </p:nvSpPr>
        <p:spPr>
          <a:xfrm>
            <a:off x="2962059" y="2157156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463E3E-E509-6845-BA10-D875995E76EC}"/>
              </a:ext>
            </a:extLst>
          </p:cNvPr>
          <p:cNvSpPr/>
          <p:nvPr/>
        </p:nvSpPr>
        <p:spPr>
          <a:xfrm>
            <a:off x="1872967" y="110343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C0D551-A11B-8943-AA74-FD26C662C073}"/>
              </a:ext>
            </a:extLst>
          </p:cNvPr>
          <p:cNvSpPr/>
          <p:nvPr/>
        </p:nvSpPr>
        <p:spPr>
          <a:xfrm>
            <a:off x="8901837" y="142410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3A44B2-E63D-E342-8ABD-A5E573F303A0}"/>
              </a:ext>
            </a:extLst>
          </p:cNvPr>
          <p:cNvSpPr/>
          <p:nvPr/>
        </p:nvSpPr>
        <p:spPr>
          <a:xfrm>
            <a:off x="486862" y="1170849"/>
            <a:ext cx="1341939" cy="4609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Curl …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1ADA361-45D0-7D48-8AA6-00F437048503}"/>
              </a:ext>
            </a:extLst>
          </p:cNvPr>
          <p:cNvSpPr/>
          <p:nvPr/>
        </p:nvSpPr>
        <p:spPr bwMode="auto">
          <a:xfrm>
            <a:off x="3609911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80231F1-D2A6-4043-A04C-C1D9EEC40F41}"/>
              </a:ext>
            </a:extLst>
          </p:cNvPr>
          <p:cNvSpPr/>
          <p:nvPr/>
        </p:nvSpPr>
        <p:spPr bwMode="auto">
          <a:xfrm>
            <a:off x="385374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F1D4C22-AEFF-D644-85EE-3A57F4CE4BA2}"/>
              </a:ext>
            </a:extLst>
          </p:cNvPr>
          <p:cNvSpPr/>
          <p:nvPr/>
        </p:nvSpPr>
        <p:spPr bwMode="auto">
          <a:xfrm>
            <a:off x="4099310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482CCFC-6D95-024D-B505-7809055E37A8}"/>
              </a:ext>
            </a:extLst>
          </p:cNvPr>
          <p:cNvSpPr/>
          <p:nvPr/>
        </p:nvSpPr>
        <p:spPr bwMode="auto">
          <a:xfrm>
            <a:off x="4343147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67E19DD-868A-9D48-B243-C3FCA73E1EBF}"/>
              </a:ext>
            </a:extLst>
          </p:cNvPr>
          <p:cNvSpPr/>
          <p:nvPr/>
        </p:nvSpPr>
        <p:spPr bwMode="auto">
          <a:xfrm>
            <a:off x="458870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64BCDF-68E5-7D4B-9B08-95786978D748}"/>
              </a:ext>
            </a:extLst>
          </p:cNvPr>
          <p:cNvSpPr/>
          <p:nvPr/>
        </p:nvSpPr>
        <p:spPr>
          <a:xfrm>
            <a:off x="6864192" y="1605896"/>
            <a:ext cx="2037645" cy="10447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Anomaly Detection Scoring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7D9884B-3087-424E-A2BC-EC424765E22D}"/>
              </a:ext>
            </a:extLst>
          </p:cNvPr>
          <p:cNvCxnSpPr>
            <a:cxnSpLocks/>
            <a:stCxn id="10" idx="0"/>
            <a:endCxn id="59" idx="1"/>
          </p:cNvCxnSpPr>
          <p:nvPr/>
        </p:nvCxnSpPr>
        <p:spPr>
          <a:xfrm rot="5400000" flipH="1" flipV="1">
            <a:off x="5191216" y="1902924"/>
            <a:ext cx="1447641" cy="1898311"/>
          </a:xfrm>
          <a:prstGeom prst="bentConnector2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E21F0D6-90D7-9746-9DB7-8D9E0F93208B}"/>
              </a:ext>
            </a:extLst>
          </p:cNvPr>
          <p:cNvCxnSpPr>
            <a:cxnSpLocks/>
            <a:stCxn id="59" idx="2"/>
            <a:endCxn id="53" idx="0"/>
          </p:cNvCxnSpPr>
          <p:nvPr/>
        </p:nvCxnSpPr>
        <p:spPr>
          <a:xfrm rot="5400000">
            <a:off x="5344471" y="2017638"/>
            <a:ext cx="1905563" cy="3171526"/>
          </a:xfrm>
          <a:prstGeom prst="bentConnector3">
            <a:avLst>
              <a:gd name="adj1" fmla="val 89988"/>
            </a:avLst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2BCFF22-6649-CE4D-9FD0-D9525854F5FC}"/>
              </a:ext>
            </a:extLst>
          </p:cNvPr>
          <p:cNvSpPr/>
          <p:nvPr/>
        </p:nvSpPr>
        <p:spPr>
          <a:xfrm>
            <a:off x="5566976" y="340327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54FD17E-5F4F-F045-AE86-D2BB597E7036}"/>
              </a:ext>
            </a:extLst>
          </p:cNvPr>
          <p:cNvSpPr/>
          <p:nvPr/>
        </p:nvSpPr>
        <p:spPr>
          <a:xfrm>
            <a:off x="4836868" y="4898851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42F7D2D-0555-5843-B7F5-DB8F43D5907E}"/>
              </a:ext>
            </a:extLst>
          </p:cNvPr>
          <p:cNvSpPr/>
          <p:nvPr/>
        </p:nvSpPr>
        <p:spPr>
          <a:xfrm>
            <a:off x="8863119" y="490549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71294C-7499-1447-A682-927CCDE80F36}"/>
              </a:ext>
            </a:extLst>
          </p:cNvPr>
          <p:cNvSpPr txBox="1"/>
          <p:nvPr/>
        </p:nvSpPr>
        <p:spPr>
          <a:xfrm>
            <a:off x="3353609" y="5275456"/>
            <a:ext cx="98296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containers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0F13774-75A5-034C-8EB8-777C27E1DF76}"/>
              </a:ext>
            </a:extLst>
          </p:cNvPr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974867" y="1814806"/>
            <a:ext cx="493450" cy="12752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40">
            <a:extLst>
              <a:ext uri="{FF2B5EF4-FFF2-40B4-BE49-F238E27FC236}">
                <a16:creationId xmlns:a16="http://schemas.microsoft.com/office/drawing/2014/main" id="{1A1BFCF5-E8F6-6A42-B2B8-BFD668191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35" y="2436124"/>
            <a:ext cx="904093" cy="33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5050CA6-AE2F-FD4D-9A51-EACC6C5B2016}"/>
              </a:ext>
            </a:extLst>
          </p:cNvPr>
          <p:cNvSpPr/>
          <p:nvPr/>
        </p:nvSpPr>
        <p:spPr>
          <a:xfrm>
            <a:off x="10118109" y="5328548"/>
            <a:ext cx="1688865" cy="10474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Reefer Maintenance Business Process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6EFE182-9BB6-A145-A214-232557BE7242}"/>
              </a:ext>
            </a:extLst>
          </p:cNvPr>
          <p:cNvCxnSpPr>
            <a:cxnSpLocks/>
            <a:stCxn id="41" idx="3"/>
            <a:endCxn id="61" idx="1"/>
          </p:cNvCxnSpPr>
          <p:nvPr/>
        </p:nvCxnSpPr>
        <p:spPr>
          <a:xfrm flipV="1">
            <a:off x="9395301" y="5852264"/>
            <a:ext cx="722808" cy="3322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9A41D53-F4C6-064E-94AF-30C02D9F7034}"/>
              </a:ext>
            </a:extLst>
          </p:cNvPr>
          <p:cNvSpPr/>
          <p:nvPr/>
        </p:nvSpPr>
        <p:spPr>
          <a:xfrm>
            <a:off x="11446485" y="4901783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DDB9C6D-D2CF-384E-997C-471676C2C0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18" y="3848118"/>
            <a:ext cx="280628" cy="25657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1A7F551-9939-0B40-AA4F-AC94036B5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4168" y="2450668"/>
            <a:ext cx="280628" cy="25657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372E1AB-BAD1-F640-9665-3226BECA9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730" y="6243733"/>
            <a:ext cx="280628" cy="25657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CB3DBEB-364D-124D-BB12-D4D28D96D3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7394" y="6117486"/>
            <a:ext cx="442613" cy="4426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F2F464-669F-F441-9649-9249CE160C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46485" y="6121893"/>
            <a:ext cx="539648" cy="53964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58EDC7C-8111-2E41-8EF6-139882BC0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9573" y="2450782"/>
            <a:ext cx="806955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3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6369D00-A072-DB43-B943-B71BA51E5E95}"/>
              </a:ext>
            </a:extLst>
          </p:cNvPr>
          <p:cNvSpPr/>
          <p:nvPr/>
        </p:nvSpPr>
        <p:spPr>
          <a:xfrm>
            <a:off x="176981" y="1959429"/>
            <a:ext cx="2889651" cy="2055360"/>
          </a:xfrm>
          <a:prstGeom prst="roundRect">
            <a:avLst>
              <a:gd name="adj" fmla="val 34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4F349-AB97-7647-84B8-9E93FC87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runtime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6294-8842-8645-9400-5752586AC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18714" y="3600552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8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9C86BF-01A1-6C4F-8E66-B0F29ADCE9C2}"/>
              </a:ext>
            </a:extLst>
          </p:cNvPr>
          <p:cNvSpPr/>
          <p:nvPr/>
        </p:nvSpPr>
        <p:spPr bwMode="auto">
          <a:xfrm>
            <a:off x="3615264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8A4DEED-2E41-E54C-8F16-9C7C9C08D0DB}"/>
              </a:ext>
            </a:extLst>
          </p:cNvPr>
          <p:cNvSpPr/>
          <p:nvPr/>
        </p:nvSpPr>
        <p:spPr bwMode="auto">
          <a:xfrm>
            <a:off x="385910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86F523-17C1-E041-96BF-8CAAFD6C8228}"/>
              </a:ext>
            </a:extLst>
          </p:cNvPr>
          <p:cNvSpPr/>
          <p:nvPr/>
        </p:nvSpPr>
        <p:spPr bwMode="auto">
          <a:xfrm>
            <a:off x="4104663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03E60-BA42-B641-AACF-D3044DFC0A2B}"/>
              </a:ext>
            </a:extLst>
          </p:cNvPr>
          <p:cNvSpPr/>
          <p:nvPr/>
        </p:nvSpPr>
        <p:spPr bwMode="auto">
          <a:xfrm>
            <a:off x="43485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96C2D3A-5AFC-C84C-BE33-E0F6C42CD2C2}"/>
              </a:ext>
            </a:extLst>
          </p:cNvPr>
          <p:cNvSpPr/>
          <p:nvPr/>
        </p:nvSpPr>
        <p:spPr bwMode="auto">
          <a:xfrm>
            <a:off x="459406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7619F8-E83C-F542-AEE9-83F997C5D193}"/>
              </a:ext>
            </a:extLst>
          </p:cNvPr>
          <p:cNvSpPr/>
          <p:nvPr/>
        </p:nvSpPr>
        <p:spPr bwMode="auto">
          <a:xfrm>
            <a:off x="48431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5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157B17-D255-474A-8E9E-A23B4CE7A873}"/>
              </a:ext>
            </a:extLst>
          </p:cNvPr>
          <p:cNvSpPr/>
          <p:nvPr/>
        </p:nvSpPr>
        <p:spPr bwMode="auto">
          <a:xfrm>
            <a:off x="508346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6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4EDD06-8F02-F942-8435-417855CC9899}"/>
              </a:ext>
            </a:extLst>
          </p:cNvPr>
          <p:cNvSpPr/>
          <p:nvPr/>
        </p:nvSpPr>
        <p:spPr bwMode="auto">
          <a:xfrm>
            <a:off x="532382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7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B76A459B-4411-5D4D-9624-88247D3B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072" y="3260465"/>
            <a:ext cx="3108373" cy="238505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3DAEF3-6F89-E740-B09F-312B004FEF7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974" y="5310617"/>
            <a:ext cx="676845" cy="3557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461B8-814B-AA4A-8B51-1CC6C7606C36}"/>
              </a:ext>
            </a:extLst>
          </p:cNvPr>
          <p:cNvSpPr txBox="1"/>
          <p:nvPr/>
        </p:nvSpPr>
        <p:spPr>
          <a:xfrm>
            <a:off x="3539874" y="3260390"/>
            <a:ext cx="154080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reeferTelemetries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998D6B-4792-D343-9FDA-3C0C0303C15E}"/>
              </a:ext>
            </a:extLst>
          </p:cNvPr>
          <p:cNvGrpSpPr/>
          <p:nvPr/>
        </p:nvGrpSpPr>
        <p:grpSpPr>
          <a:xfrm>
            <a:off x="730122" y="2125292"/>
            <a:ext cx="1098679" cy="325376"/>
            <a:chOff x="3383969" y="684409"/>
            <a:chExt cx="626831" cy="2664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2FD6A5-619E-9247-AB7C-7CB41B8B27F8}"/>
                </a:ext>
              </a:extLst>
            </p:cNvPr>
            <p:cNvGrpSpPr/>
            <p:nvPr/>
          </p:nvGrpSpPr>
          <p:grpSpPr>
            <a:xfrm>
              <a:off x="3383969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736E9B8-D6EF-7947-B380-FCDBE592EE65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1D5CD09-51A3-604C-964C-726E7F30B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E158FE-71FE-174F-890E-ACA68F37F17B}"/>
                </a:ext>
              </a:extLst>
            </p:cNvPr>
            <p:cNvGrpSpPr/>
            <p:nvPr/>
          </p:nvGrpSpPr>
          <p:grpSpPr>
            <a:xfrm>
              <a:off x="3605844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2E56A0B-1E6C-804D-B584-B44A3D9034D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D57D08-4ED1-B34C-8691-0547AC048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A85E2F-8CF1-E644-B7DD-D89721761FBC}"/>
                </a:ext>
              </a:extLst>
            </p:cNvPr>
            <p:cNvGrpSpPr/>
            <p:nvPr/>
          </p:nvGrpSpPr>
          <p:grpSpPr>
            <a:xfrm>
              <a:off x="3820997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07B5103-8A2C-854E-AB28-2ACA380B2CDF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F4541B-A0C8-834D-9F48-8409C45FE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84E91B5-DAD6-3C4A-842C-B54B845D297F}"/>
              </a:ext>
            </a:extLst>
          </p:cNvPr>
          <p:cNvSpPr/>
          <p:nvPr/>
        </p:nvSpPr>
        <p:spPr>
          <a:xfrm>
            <a:off x="609599" y="2450668"/>
            <a:ext cx="2338281" cy="12196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Reefer Simulator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75F909-1AEE-E24C-BB83-9694F642796B}"/>
              </a:ext>
            </a:extLst>
          </p:cNvPr>
          <p:cNvSpPr/>
          <p:nvPr/>
        </p:nvSpPr>
        <p:spPr>
          <a:xfrm>
            <a:off x="896461" y="2952220"/>
            <a:ext cx="645151" cy="5962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4EB73442-D21C-5249-879F-C2B98A6C33FE}"/>
              </a:ext>
            </a:extLst>
          </p:cNvPr>
          <p:cNvSpPr/>
          <p:nvPr/>
        </p:nvSpPr>
        <p:spPr>
          <a:xfrm rot="5852869">
            <a:off x="758153" y="2805641"/>
            <a:ext cx="846199" cy="929364"/>
          </a:xfrm>
          <a:prstGeom prst="circularArrow">
            <a:avLst>
              <a:gd name="adj1" fmla="val 0"/>
              <a:gd name="adj2" fmla="val 645456"/>
              <a:gd name="adj3" fmla="val 20982983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933F0-2AD7-B343-8CB6-A3D3E948C49A}"/>
              </a:ext>
            </a:extLst>
          </p:cNvPr>
          <p:cNvSpPr txBox="1"/>
          <p:nvPr/>
        </p:nvSpPr>
        <p:spPr>
          <a:xfrm>
            <a:off x="569058" y="308552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Kafka Producer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34BA42-D008-ED4D-B945-D9C76C0E1F8F}"/>
              </a:ext>
            </a:extLst>
          </p:cNvPr>
          <p:cNvCxnSpPr>
            <a:cxnSpLocks/>
            <a:stCxn id="26" idx="3"/>
            <a:endCxn id="12" idx="0"/>
          </p:cNvCxnSpPr>
          <p:nvPr/>
        </p:nvCxnSpPr>
        <p:spPr>
          <a:xfrm>
            <a:off x="2947880" y="3060513"/>
            <a:ext cx="2498721" cy="515386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0">
            <a:extLst>
              <a:ext uri="{FF2B5EF4-FFF2-40B4-BE49-F238E27FC236}">
                <a16:creationId xmlns:a16="http://schemas.microsoft.com/office/drawing/2014/main" id="{F3F9012B-5EB6-4244-936F-5CF6AD0EA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9" y="3483208"/>
            <a:ext cx="1032463" cy="3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5D8DC54-29A8-8A41-8A01-0B9727888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809" y="3470687"/>
            <a:ext cx="806955" cy="3231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D211E00-92E6-0E49-9AB7-17D07D4685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73" y="5660816"/>
            <a:ext cx="3198376" cy="49346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4D75F3D-C1EB-6C44-A9EB-BFF40044D9D3}"/>
              </a:ext>
            </a:extLst>
          </p:cNvPr>
          <p:cNvSpPr/>
          <p:nvPr/>
        </p:nvSpPr>
        <p:spPr>
          <a:xfrm>
            <a:off x="7706436" y="5398962"/>
            <a:ext cx="1688865" cy="9730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Consumer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F742694-E556-434E-AB76-40F0581C8CB9}"/>
              </a:ext>
            </a:extLst>
          </p:cNvPr>
          <p:cNvCxnSpPr>
            <a:cxnSpLocks/>
            <a:stCxn id="52" idx="2"/>
            <a:endCxn id="41" idx="0"/>
          </p:cNvCxnSpPr>
          <p:nvPr/>
        </p:nvCxnSpPr>
        <p:spPr>
          <a:xfrm rot="16200000" flipH="1">
            <a:off x="6452765" y="3300857"/>
            <a:ext cx="111267" cy="408494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A42AA68-DCC2-5541-A6F1-420B3FB5C4E0}"/>
              </a:ext>
            </a:extLst>
          </p:cNvPr>
          <p:cNvSpPr/>
          <p:nvPr/>
        </p:nvSpPr>
        <p:spPr>
          <a:xfrm>
            <a:off x="2962059" y="2157156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463E3E-E509-6845-BA10-D875995E76EC}"/>
              </a:ext>
            </a:extLst>
          </p:cNvPr>
          <p:cNvSpPr/>
          <p:nvPr/>
        </p:nvSpPr>
        <p:spPr>
          <a:xfrm>
            <a:off x="1872967" y="110343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C0D551-A11B-8943-AA74-FD26C662C073}"/>
              </a:ext>
            </a:extLst>
          </p:cNvPr>
          <p:cNvSpPr/>
          <p:nvPr/>
        </p:nvSpPr>
        <p:spPr>
          <a:xfrm>
            <a:off x="8901837" y="142410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3A44B2-E63D-E342-8ABD-A5E573F303A0}"/>
              </a:ext>
            </a:extLst>
          </p:cNvPr>
          <p:cNvSpPr/>
          <p:nvPr/>
        </p:nvSpPr>
        <p:spPr>
          <a:xfrm>
            <a:off x="486862" y="1170849"/>
            <a:ext cx="1341939" cy="4609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Curl …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1ADA361-45D0-7D48-8AA6-00F437048503}"/>
              </a:ext>
            </a:extLst>
          </p:cNvPr>
          <p:cNvSpPr/>
          <p:nvPr/>
        </p:nvSpPr>
        <p:spPr bwMode="auto">
          <a:xfrm>
            <a:off x="3609911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80231F1-D2A6-4043-A04C-C1D9EEC40F41}"/>
              </a:ext>
            </a:extLst>
          </p:cNvPr>
          <p:cNvSpPr/>
          <p:nvPr/>
        </p:nvSpPr>
        <p:spPr bwMode="auto">
          <a:xfrm>
            <a:off x="385374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F1D4C22-AEFF-D644-85EE-3A57F4CE4BA2}"/>
              </a:ext>
            </a:extLst>
          </p:cNvPr>
          <p:cNvSpPr/>
          <p:nvPr/>
        </p:nvSpPr>
        <p:spPr bwMode="auto">
          <a:xfrm>
            <a:off x="4099310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482CCFC-6D95-024D-B505-7809055E37A8}"/>
              </a:ext>
            </a:extLst>
          </p:cNvPr>
          <p:cNvSpPr/>
          <p:nvPr/>
        </p:nvSpPr>
        <p:spPr bwMode="auto">
          <a:xfrm>
            <a:off x="4343147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67E19DD-868A-9D48-B243-C3FCA73E1EBF}"/>
              </a:ext>
            </a:extLst>
          </p:cNvPr>
          <p:cNvSpPr/>
          <p:nvPr/>
        </p:nvSpPr>
        <p:spPr bwMode="auto">
          <a:xfrm>
            <a:off x="458870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64BCDF-68E5-7D4B-9B08-95786978D748}"/>
              </a:ext>
            </a:extLst>
          </p:cNvPr>
          <p:cNvSpPr/>
          <p:nvPr/>
        </p:nvSpPr>
        <p:spPr>
          <a:xfrm>
            <a:off x="6864192" y="1605896"/>
            <a:ext cx="2037645" cy="10447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Anomaly Detection Scoring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7D9884B-3087-424E-A2BC-EC424765E22D}"/>
              </a:ext>
            </a:extLst>
          </p:cNvPr>
          <p:cNvCxnSpPr>
            <a:cxnSpLocks/>
            <a:stCxn id="10" idx="0"/>
            <a:endCxn id="59" idx="1"/>
          </p:cNvCxnSpPr>
          <p:nvPr/>
        </p:nvCxnSpPr>
        <p:spPr>
          <a:xfrm rot="5400000" flipH="1" flipV="1">
            <a:off x="5191216" y="1902924"/>
            <a:ext cx="1447641" cy="1898311"/>
          </a:xfrm>
          <a:prstGeom prst="bentConnector2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E21F0D6-90D7-9746-9DB7-8D9E0F93208B}"/>
              </a:ext>
            </a:extLst>
          </p:cNvPr>
          <p:cNvCxnSpPr>
            <a:cxnSpLocks/>
            <a:stCxn id="59" idx="2"/>
            <a:endCxn id="53" idx="0"/>
          </p:cNvCxnSpPr>
          <p:nvPr/>
        </p:nvCxnSpPr>
        <p:spPr>
          <a:xfrm rot="5400000">
            <a:off x="5344471" y="2017638"/>
            <a:ext cx="1905563" cy="3171526"/>
          </a:xfrm>
          <a:prstGeom prst="bentConnector3">
            <a:avLst>
              <a:gd name="adj1" fmla="val 89988"/>
            </a:avLst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2BCFF22-6649-CE4D-9FD0-D9525854F5FC}"/>
              </a:ext>
            </a:extLst>
          </p:cNvPr>
          <p:cNvSpPr/>
          <p:nvPr/>
        </p:nvSpPr>
        <p:spPr>
          <a:xfrm>
            <a:off x="5566976" y="340327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54FD17E-5F4F-F045-AE86-D2BB597E7036}"/>
              </a:ext>
            </a:extLst>
          </p:cNvPr>
          <p:cNvSpPr/>
          <p:nvPr/>
        </p:nvSpPr>
        <p:spPr>
          <a:xfrm>
            <a:off x="4836868" y="4898851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42F7D2D-0555-5843-B7F5-DB8F43D5907E}"/>
              </a:ext>
            </a:extLst>
          </p:cNvPr>
          <p:cNvSpPr/>
          <p:nvPr/>
        </p:nvSpPr>
        <p:spPr>
          <a:xfrm>
            <a:off x="8863119" y="490549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71294C-7499-1447-A682-927CCDE80F36}"/>
              </a:ext>
            </a:extLst>
          </p:cNvPr>
          <p:cNvSpPr txBox="1"/>
          <p:nvPr/>
        </p:nvSpPr>
        <p:spPr>
          <a:xfrm>
            <a:off x="3353609" y="5275456"/>
            <a:ext cx="98296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containers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0F13774-75A5-034C-8EB8-777C27E1DF76}"/>
              </a:ext>
            </a:extLst>
          </p:cNvPr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974867" y="1814806"/>
            <a:ext cx="493450" cy="12752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40">
            <a:extLst>
              <a:ext uri="{FF2B5EF4-FFF2-40B4-BE49-F238E27FC236}">
                <a16:creationId xmlns:a16="http://schemas.microsoft.com/office/drawing/2014/main" id="{1A1BFCF5-E8F6-6A42-B2B8-BFD668191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35" y="2436124"/>
            <a:ext cx="904093" cy="33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5050CA6-AE2F-FD4D-9A51-EACC6C5B2016}"/>
              </a:ext>
            </a:extLst>
          </p:cNvPr>
          <p:cNvSpPr/>
          <p:nvPr/>
        </p:nvSpPr>
        <p:spPr>
          <a:xfrm>
            <a:off x="10118109" y="5328548"/>
            <a:ext cx="1688865" cy="10474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Reefer Maintenance Business Process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6EFE182-9BB6-A145-A214-232557BE7242}"/>
              </a:ext>
            </a:extLst>
          </p:cNvPr>
          <p:cNvCxnSpPr>
            <a:cxnSpLocks/>
            <a:stCxn id="41" idx="3"/>
            <a:endCxn id="61" idx="1"/>
          </p:cNvCxnSpPr>
          <p:nvPr/>
        </p:nvCxnSpPr>
        <p:spPr>
          <a:xfrm flipV="1">
            <a:off x="9395301" y="5852264"/>
            <a:ext cx="722808" cy="3322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9A41D53-F4C6-064E-94AF-30C02D9F7034}"/>
              </a:ext>
            </a:extLst>
          </p:cNvPr>
          <p:cNvSpPr/>
          <p:nvPr/>
        </p:nvSpPr>
        <p:spPr>
          <a:xfrm>
            <a:off x="11446485" y="4901783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DDB9C6D-D2CF-384E-997C-471676C2C0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18" y="3848118"/>
            <a:ext cx="280628" cy="25657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1A7F551-9939-0B40-AA4F-AC94036B5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4168" y="2450668"/>
            <a:ext cx="280628" cy="25657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372E1AB-BAD1-F640-9665-3226BECA9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730" y="6243733"/>
            <a:ext cx="280628" cy="25657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CB3DBEB-364D-124D-BB12-D4D28D96D3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7394" y="6117486"/>
            <a:ext cx="442613" cy="4426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F2F464-669F-F441-9649-9249CE160C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46485" y="6121893"/>
            <a:ext cx="539648" cy="53964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58EDC7C-8111-2E41-8EF6-139882BC0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9573" y="2450782"/>
            <a:ext cx="806955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61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B5A-D2BF-0F41-AB02-0E35042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3" y="208582"/>
            <a:ext cx="10515600" cy="521140"/>
          </a:xfrm>
        </p:spPr>
        <p:txBody>
          <a:bodyPr>
            <a:normAutofit/>
          </a:bodyPr>
          <a:lstStyle/>
          <a:p>
            <a:r>
              <a:rPr lang="en-US" sz="2400" dirty="0"/>
              <a:t>Event Stream to long term Event Store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6A27-027F-EA4A-B9BD-D0284949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C0033-8D9E-604C-9B28-5FDD36C6C800}"/>
              </a:ext>
            </a:extLst>
          </p:cNvPr>
          <p:cNvSpPr/>
          <p:nvPr/>
        </p:nvSpPr>
        <p:spPr>
          <a:xfrm>
            <a:off x="6118016" y="1616526"/>
            <a:ext cx="3066325" cy="15254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Machine Learning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3688E-FF28-D746-AC3D-3D2EFBDE0655}"/>
              </a:ext>
            </a:extLst>
          </p:cNvPr>
          <p:cNvSpPr/>
          <p:nvPr/>
        </p:nvSpPr>
        <p:spPr>
          <a:xfrm>
            <a:off x="642258" y="1282632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EF6CD-0322-394A-87BF-5379FE8EE999}"/>
              </a:ext>
            </a:extLst>
          </p:cNvPr>
          <p:cNvSpPr/>
          <p:nvPr/>
        </p:nvSpPr>
        <p:spPr>
          <a:xfrm>
            <a:off x="762000" y="1616527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SimulatorTool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15F1F6-8EC9-A547-951A-6A6BA26A1B3E}"/>
              </a:ext>
            </a:extLst>
          </p:cNvPr>
          <p:cNvCxnSpPr>
            <a:cxnSpLocks/>
            <a:stCxn id="9" idx="3"/>
            <a:endCxn id="59" idx="1"/>
          </p:cNvCxnSpPr>
          <p:nvPr/>
        </p:nvCxnSpPr>
        <p:spPr>
          <a:xfrm>
            <a:off x="2465614" y="2073727"/>
            <a:ext cx="2093194" cy="516747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B3950A4-1025-DB48-B886-5945ADD35206}"/>
              </a:ext>
            </a:extLst>
          </p:cNvPr>
          <p:cNvCxnSpPr>
            <a:cxnSpLocks/>
            <a:stCxn id="45" idx="1"/>
            <a:endCxn id="59" idx="4"/>
          </p:cNvCxnSpPr>
          <p:nvPr/>
        </p:nvCxnSpPr>
        <p:spPr>
          <a:xfrm rot="10800000" flipV="1">
            <a:off x="5157329" y="2100404"/>
            <a:ext cx="1320870" cy="837862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95E1A9-5EC6-5446-ACF5-3911A287BB83}"/>
              </a:ext>
            </a:extLst>
          </p:cNvPr>
          <p:cNvSpPr/>
          <p:nvPr/>
        </p:nvSpPr>
        <p:spPr>
          <a:xfrm>
            <a:off x="6478199" y="1913633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Pandas DF</a:t>
            </a:r>
          </a:p>
        </p:txBody>
      </p:sp>
      <p:sp>
        <p:nvSpPr>
          <p:cNvPr id="59" name="Can 58">
            <a:extLst>
              <a:ext uri="{FF2B5EF4-FFF2-40B4-BE49-F238E27FC236}">
                <a16:creationId xmlns:a16="http://schemas.microsoft.com/office/drawing/2014/main" id="{BF8D5F17-7886-6A49-A326-AB3283F367DA}"/>
              </a:ext>
            </a:extLst>
          </p:cNvPr>
          <p:cNvSpPr/>
          <p:nvPr/>
        </p:nvSpPr>
        <p:spPr>
          <a:xfrm>
            <a:off x="3960287" y="2590474"/>
            <a:ext cx="1197042" cy="695584"/>
          </a:xfrm>
          <a:prstGeom prst="can">
            <a:avLst/>
          </a:prstGeom>
          <a:solidFill>
            <a:srgbClr val="009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 telemetries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193D1-A620-354F-B6D2-B217C3C4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408" y="2785869"/>
            <a:ext cx="296333" cy="64335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F73E72E-4933-814D-B024-C5BBC14F304D}"/>
              </a:ext>
            </a:extLst>
          </p:cNvPr>
          <p:cNvSpPr/>
          <p:nvPr/>
        </p:nvSpPr>
        <p:spPr>
          <a:xfrm>
            <a:off x="523723" y="3653298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90AB5A-91EB-9947-B9EF-04353E549FFC}"/>
              </a:ext>
            </a:extLst>
          </p:cNvPr>
          <p:cNvSpPr/>
          <p:nvPr/>
        </p:nvSpPr>
        <p:spPr>
          <a:xfrm>
            <a:off x="643465" y="3987193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SimulatorApp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04B1EAE-7B06-B644-84B2-A465850BFF11}"/>
              </a:ext>
            </a:extLst>
          </p:cNvPr>
          <p:cNvSpPr/>
          <p:nvPr/>
        </p:nvSpPr>
        <p:spPr bwMode="auto">
          <a:xfrm>
            <a:off x="3749127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0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F94AF6A-6ED9-F648-AF73-AD2F2BF0087D}"/>
              </a:ext>
            </a:extLst>
          </p:cNvPr>
          <p:cNvSpPr/>
          <p:nvPr/>
        </p:nvSpPr>
        <p:spPr bwMode="auto">
          <a:xfrm>
            <a:off x="3992964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74D615E-85EA-C844-A2A9-FE6056949B8A}"/>
              </a:ext>
            </a:extLst>
          </p:cNvPr>
          <p:cNvSpPr/>
          <p:nvPr/>
        </p:nvSpPr>
        <p:spPr bwMode="auto">
          <a:xfrm>
            <a:off x="4238526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7A32DE1-AA62-0542-95A5-93C4C6EFD0D3}"/>
              </a:ext>
            </a:extLst>
          </p:cNvPr>
          <p:cNvSpPr/>
          <p:nvPr/>
        </p:nvSpPr>
        <p:spPr bwMode="auto">
          <a:xfrm>
            <a:off x="4482363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250C98-3EF7-D84C-9241-0ACC98F9DB15}"/>
              </a:ext>
            </a:extLst>
          </p:cNvPr>
          <p:cNvSpPr/>
          <p:nvPr/>
        </p:nvSpPr>
        <p:spPr bwMode="auto">
          <a:xfrm>
            <a:off x="4727924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4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49815D9-A544-C740-A98E-A4307CE7F984}"/>
              </a:ext>
            </a:extLst>
          </p:cNvPr>
          <p:cNvSpPr/>
          <p:nvPr/>
        </p:nvSpPr>
        <p:spPr bwMode="auto">
          <a:xfrm>
            <a:off x="4958720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5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D20B6BF8-2A57-924F-AB42-129B1DC6D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464" y="4145695"/>
            <a:ext cx="3513917" cy="13484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1333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606592-A07A-924B-B639-76FB8A14520F}"/>
              </a:ext>
            </a:extLst>
          </p:cNvPr>
          <p:cNvSpPr txBox="1"/>
          <p:nvPr/>
        </p:nvSpPr>
        <p:spPr>
          <a:xfrm>
            <a:off x="3682530" y="5209508"/>
            <a:ext cx="1369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reeferTelemetries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400E287-8B40-BE4C-B680-D40ED448B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993" y="5032053"/>
            <a:ext cx="523018" cy="690721"/>
          </a:xfrm>
          <a:prstGeom prst="rect">
            <a:avLst/>
          </a:prstGeom>
        </p:spPr>
      </p:pic>
      <p:pic>
        <p:nvPicPr>
          <p:cNvPr id="27" name="Picture 40">
            <a:extLst>
              <a:ext uri="{FF2B5EF4-FFF2-40B4-BE49-F238E27FC236}">
                <a16:creationId xmlns:a16="http://schemas.microsoft.com/office/drawing/2014/main" id="{82D37B93-A674-6248-A0F6-C3053BF17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04" y="5016111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8FBC103-4DDC-FD42-8D32-2C65F09E2B19}"/>
              </a:ext>
            </a:extLst>
          </p:cNvPr>
          <p:cNvCxnSpPr>
            <a:cxnSpLocks/>
            <a:stCxn id="15" idx="3"/>
            <a:endCxn id="21" idx="2"/>
          </p:cNvCxnSpPr>
          <p:nvPr/>
        </p:nvCxnSpPr>
        <p:spPr>
          <a:xfrm>
            <a:off x="2347079" y="4444393"/>
            <a:ext cx="2734422" cy="725111"/>
          </a:xfrm>
          <a:prstGeom prst="bentConnector4">
            <a:avLst>
              <a:gd name="adj1" fmla="val 37228"/>
              <a:gd name="adj2" fmla="val 243619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018039D-49E7-3C49-94D4-1BE530DE331F}"/>
              </a:ext>
            </a:extLst>
          </p:cNvPr>
          <p:cNvCxnSpPr>
            <a:cxnSpLocks/>
            <a:stCxn id="20" idx="0"/>
            <a:endCxn id="59" idx="3"/>
          </p:cNvCxnSpPr>
          <p:nvPr/>
        </p:nvCxnSpPr>
        <p:spPr>
          <a:xfrm rot="16200000" flipV="1">
            <a:off x="4128790" y="3716076"/>
            <a:ext cx="1151934" cy="291897"/>
          </a:xfrm>
          <a:prstGeom prst="bentConnector3">
            <a:avLst>
              <a:gd name="adj1" fmla="val 50000"/>
            </a:avLst>
          </a:prstGeom>
          <a:ln w="12700">
            <a:solidFill>
              <a:srgbClr val="00964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0B1BE04-8E41-6B41-9861-E9BB4FE73060}"/>
              </a:ext>
            </a:extLst>
          </p:cNvPr>
          <p:cNvSpPr/>
          <p:nvPr/>
        </p:nvSpPr>
        <p:spPr>
          <a:xfrm>
            <a:off x="3779270" y="3571943"/>
            <a:ext cx="1651745" cy="415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Long term persist stream</a:t>
            </a: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838848AC-1D94-3D4E-9D79-D790EC064067}"/>
              </a:ext>
            </a:extLst>
          </p:cNvPr>
          <p:cNvSpPr/>
          <p:nvPr/>
        </p:nvSpPr>
        <p:spPr>
          <a:xfrm>
            <a:off x="7108359" y="3489256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Reefers Inventory</a:t>
            </a: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8940F223-93A3-4947-A9E2-589C2FC0914F}"/>
              </a:ext>
            </a:extLst>
          </p:cNvPr>
          <p:cNvSpPr/>
          <p:nvPr/>
        </p:nvSpPr>
        <p:spPr>
          <a:xfrm>
            <a:off x="8116630" y="3489256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E12A240-C94D-F342-A515-AC9667796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1639" y="3913511"/>
            <a:ext cx="638156" cy="680700"/>
          </a:xfrm>
          <a:prstGeom prst="rect">
            <a:avLst/>
          </a:prstGeom>
        </p:spPr>
      </p:pic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ADAE8E9-E8A0-C04F-AD33-82E1C5F42DB8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7119144" y="2520778"/>
            <a:ext cx="1151867" cy="684659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F41234A-880A-8244-AA87-8EE3CA4327BE}"/>
              </a:ext>
            </a:extLst>
          </p:cNvPr>
          <p:cNvSpPr/>
          <p:nvPr/>
        </p:nvSpPr>
        <p:spPr>
          <a:xfrm>
            <a:off x="246098" y="1544377"/>
            <a:ext cx="290465" cy="3692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8795C1C-9E4F-AA4C-9D51-61F797DA92E3}"/>
              </a:ext>
            </a:extLst>
          </p:cNvPr>
          <p:cNvSpPr/>
          <p:nvPr/>
        </p:nvSpPr>
        <p:spPr>
          <a:xfrm>
            <a:off x="795665" y="5454503"/>
            <a:ext cx="290465" cy="3692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9604497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199882</TotalTime>
  <Words>376</Words>
  <Application>Microsoft Macintosh PowerPoint</Application>
  <PresentationFormat>Widescreen</PresentationFormat>
  <Paragraphs>221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Helvetica</vt:lpstr>
      <vt:lpstr>IBM Plex Sans</vt:lpstr>
      <vt:lpstr>Lucida Grande</vt:lpstr>
      <vt:lpstr>BLANK</vt:lpstr>
      <vt:lpstr>InterConnect Theme</vt:lpstr>
      <vt:lpstr>Architecture</vt:lpstr>
      <vt:lpstr>Cloud Pak Solution</vt:lpstr>
      <vt:lpstr>Cloud Pak Approach Solution</vt:lpstr>
      <vt:lpstr>Cloud Pak Approach Solution</vt:lpstr>
      <vt:lpstr>Appsody</vt:lpstr>
      <vt:lpstr>Reefer Container - HL</vt:lpstr>
      <vt:lpstr>ML runtime architecture</vt:lpstr>
      <vt:lpstr>ML runtime architecture</vt:lpstr>
      <vt:lpstr>Event Stream to long term Event Store for ML</vt:lpstr>
      <vt:lpstr>Event Stream As Event Store for ML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Microsoft Office User</cp:lastModifiedBy>
  <cp:revision>2699</cp:revision>
  <cp:lastPrinted>2016-03-10T02:30:19Z</cp:lastPrinted>
  <dcterms:created xsi:type="dcterms:W3CDTF">2015-06-25T15:18:43Z</dcterms:created>
  <dcterms:modified xsi:type="dcterms:W3CDTF">2019-12-13T17:57:39Z</dcterms:modified>
</cp:coreProperties>
</file>