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  <p:sldMasterId id="2147483943" r:id="rId2"/>
  </p:sldMasterIdLst>
  <p:notesMasterIdLst>
    <p:notesMasterId r:id="rId7"/>
  </p:notesMasterIdLst>
  <p:handoutMasterIdLst>
    <p:handoutMasterId r:id="rId8"/>
  </p:handoutMasterIdLst>
  <p:sldIdLst>
    <p:sldId id="141168470" r:id="rId3"/>
    <p:sldId id="141168471" r:id="rId4"/>
    <p:sldId id="141168472" r:id="rId5"/>
    <p:sldId id="141168473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89724"/>
    <a:srgbClr val="FCEBB8"/>
    <a:srgbClr val="D7CEFF"/>
    <a:srgbClr val="C2F01B"/>
    <a:srgbClr val="8AA4F3"/>
    <a:srgbClr val="272248"/>
    <a:srgbClr val="FF7D54"/>
    <a:srgbClr val="BD9483"/>
    <a:srgbClr val="454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8"/>
    <p:restoredTop sz="94934"/>
  </p:normalViewPr>
  <p:slideViewPr>
    <p:cSldViewPr snapToGrid="0" snapToObjects="1" showGuides="1">
      <p:cViewPr varScale="1">
        <p:scale>
          <a:sx n="115" d="100"/>
          <a:sy n="115" d="100"/>
        </p:scale>
        <p:origin x="22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B1F9-D0CB-FF4D-BEE0-BED1F1FDA196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3DDA-848E-4542-90FB-F9E770D8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89" y="780218"/>
            <a:ext cx="8393711" cy="3856516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84A5E31-6EA8-114C-A0F5-AD1C11DD6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4116" y="4872039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IBM Garage for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957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39303" y="783431"/>
            <a:ext cx="8905876" cy="384929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707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750" y="428625"/>
            <a:ext cx="7715250" cy="714375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85875"/>
            <a:ext cx="4143375" cy="328612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5750" y="165735"/>
            <a:ext cx="4114800" cy="171450"/>
          </a:xfrm>
        </p:spPr>
        <p:txBody>
          <a:bodyPr tIns="0">
            <a:no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0" y="1285875"/>
            <a:ext cx="4286250" cy="32861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0" y="4589145"/>
            <a:ext cx="4171950" cy="285750"/>
          </a:xfrm>
        </p:spPr>
        <p:txBody>
          <a:bodyPr tIns="0" anchor="b"/>
          <a:lstStyle>
            <a:lvl1pPr>
              <a:defRPr sz="500" b="0">
                <a:solidFill>
                  <a:schemeClr val="tx1">
                    <a:alpha val="70000"/>
                  </a:schemeClr>
                </a:solidFill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8B3BE-3193-8443-B441-8E42ACEE28F1}"/>
              </a:ext>
            </a:extLst>
          </p:cNvPr>
          <p:cNvSpPr txBox="1"/>
          <p:nvPr userDrawn="1"/>
        </p:nvSpPr>
        <p:spPr>
          <a:xfrm>
            <a:off x="8553344" y="4942358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625"/>
              </a:spcBef>
            </a:pPr>
            <a:endParaRPr lang="en-US" sz="125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36F1C-1F2D-B14C-943C-46AFEB23199E}"/>
              </a:ext>
            </a:extLst>
          </p:cNvPr>
          <p:cNvSpPr txBox="1"/>
          <p:nvPr userDrawn="1"/>
        </p:nvSpPr>
        <p:spPr>
          <a:xfrm>
            <a:off x="8764064" y="4935972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625"/>
              </a:spcBef>
            </a:pPr>
            <a:endParaRPr lang="en-US" sz="125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A7184-4FBC-D64F-8E29-9579E2D3110A}"/>
              </a:ext>
            </a:extLst>
          </p:cNvPr>
          <p:cNvSpPr txBox="1"/>
          <p:nvPr userDrawn="1"/>
        </p:nvSpPr>
        <p:spPr>
          <a:xfrm>
            <a:off x="8782844" y="4917281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625"/>
              </a:spcBef>
            </a:pPr>
            <a:endParaRPr lang="en-US" sz="125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5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70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2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63A97E-D605-DC42-8452-C14CD1FA87FA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E45A-B8C1-EA45-B13B-756A2F07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158888-7CA9-084D-A641-EC66ACF9DB3C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844537-9AEC-1E4F-B2D7-2A8E0564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6C0E0B-1EAF-3342-8522-13EE906CD0E4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30AC8F-7E57-784F-9862-A1209A12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450290-23D3-2D4F-AB87-780AA41C0D26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174D3-E532-7D49-A765-441D5FE4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DBF8E4-D7CA-8142-B0BF-A723FD026DE7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C6C3C-0787-A445-9A6E-799792E2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758" y="1191895"/>
            <a:ext cx="8541385" cy="3241992"/>
          </a:xfrm>
        </p:spPr>
        <p:txBody>
          <a:bodyPr/>
          <a:lstStyle>
            <a:lvl1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7758" y="270321"/>
            <a:ext cx="8541385" cy="914400"/>
          </a:xfrm>
        </p:spPr>
        <p:txBody>
          <a:bodyPr/>
          <a:lstStyle>
            <a:lvl1pPr>
              <a:defRPr sz="3000" b="0" i="0"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7" name="Rectangle 6"/>
          <p:cNvSpPr>
            <a:spLocks noChangeArrowheads="1"/>
          </p:cNvSpPr>
          <p:nvPr userDrawn="1"/>
        </p:nvSpPr>
        <p:spPr bwMode="black">
          <a:xfrm>
            <a:off x="6648380" y="4854403"/>
            <a:ext cx="2290763" cy="17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/>
          <a:p>
            <a:pPr algn="r"/>
            <a:r>
              <a:rPr lang="en-US" sz="675" dirty="0">
                <a:solidFill>
                  <a:schemeClr val="bg1"/>
                </a:solidFill>
              </a:rPr>
              <a:t>© 2017 IBM Corporation</a:t>
            </a:r>
          </a:p>
        </p:txBody>
      </p:sp>
      <p:sp>
        <p:nvSpPr>
          <p:cNvPr id="48" name="Rectangle 6"/>
          <p:cNvSpPr>
            <a:spLocks noChangeArrowheads="1"/>
          </p:cNvSpPr>
          <p:nvPr userDrawn="1"/>
        </p:nvSpPr>
        <p:spPr bwMode="auto">
          <a:xfrm>
            <a:off x="142875" y="4842272"/>
            <a:ext cx="414338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5981CAD-D717-E041-9EB6-AABBDF800876}" type="slidenum">
              <a:rPr lang="en-US" sz="750">
                <a:solidFill>
                  <a:schemeClr val="bg1"/>
                </a:solidFill>
                <a:cs typeface="+mn-cs"/>
              </a:rPr>
              <a:pPr>
                <a:defRPr/>
              </a:pPr>
              <a:t>‹#›</a:t>
            </a:fld>
            <a:endParaRPr lang="en-US" sz="75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C0A6CD8-0E77-2441-A76C-FEBFA356B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9516" y="4833939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 dirty="0"/>
              <a:t>IBM </a:t>
            </a:r>
            <a:r>
              <a:rPr lang="en-US" b="1" dirty="0"/>
              <a:t>Garage </a:t>
            </a:r>
            <a:r>
              <a:rPr lang="en-US" dirty="0"/>
              <a:t>for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110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Garage for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858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4" r:id="rId2"/>
    <p:sldLayoutId id="2147484085" r:id="rId3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1"/>
            <a:ext cx="8393112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575" y="4822825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</a:defRPr>
            </a:lvl1pPr>
          </a:lstStyle>
          <a:p>
            <a:pPr defTabSz="457189" fontAlgn="base">
              <a:spcBef>
                <a:spcPct val="0"/>
              </a:spcBef>
              <a:spcAft>
                <a:spcPct val="0"/>
              </a:spcAft>
            </a:pPr>
            <a:fld id="{BD0AB609-994D-1C4A-AFB2-93F690D7CF98}" type="slidenum">
              <a:rPr lang="en-US">
                <a:solidFill>
                  <a:srgbClr val="5AAAFA"/>
                </a:solidFill>
                <a:ea typeface="ＭＳ Ｐゴシック" charset="0"/>
                <a:cs typeface="Arial" charset="0"/>
              </a:rPr>
              <a:pPr defTabSz="457189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5AAAFA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" y="4887208"/>
            <a:ext cx="196924" cy="224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AE824C-C2EA-A04B-8C3D-E7CD6D0BAB82}"/>
              </a:ext>
            </a:extLst>
          </p:cNvPr>
          <p:cNvSpPr/>
          <p:nvPr userDrawn="1"/>
        </p:nvSpPr>
        <p:spPr bwMode="auto">
          <a:xfrm>
            <a:off x="-1" y="0"/>
            <a:ext cx="54000" cy="7236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64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0B4C6E-D8E7-EA4D-84C0-9D649C53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3688" y="4791076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6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7" r:id="rId2"/>
    <p:sldLayoutId id="2147483948" r:id="rId3"/>
    <p:sldLayoutId id="2147483949" r:id="rId4"/>
    <p:sldLayoutId id="2147483950" r:id="rId5"/>
    <p:sldLayoutId id="2147483966" r:id="rId6"/>
    <p:sldLayoutId id="2147484087" r:id="rId7"/>
  </p:sldLayoutIdLst>
  <p:hf hdr="0" ftr="0" dt="0"/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ＭＳ Ｐゴシック" charset="0"/>
          <a:cs typeface="+mj-cs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5pPr>
      <a:lvl6pPr marL="457189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378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566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754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1" indent="-180971" algn="l" defTabSz="457189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1pPr>
      <a:lvl2pPr marL="420677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2pPr>
      <a:lvl3pPr marL="593711" indent="-173034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3pPr>
      <a:lvl4pPr marL="893741" indent="-30003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4pPr>
      <a:lvl5pPr marL="1074711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476A-5F79-784D-A85B-71BEB868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Application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0CC84-FF5F-B249-9FB7-CBA03D32B2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6E705B-5B42-5241-9592-A166CE90AB04}"/>
              </a:ext>
            </a:extLst>
          </p:cNvPr>
          <p:cNvSpPr/>
          <p:nvPr/>
        </p:nvSpPr>
        <p:spPr>
          <a:xfrm>
            <a:off x="1147475" y="1424127"/>
            <a:ext cx="1083661" cy="660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Spark Session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0A150-1860-3543-BB6B-F9E7051EF6F6}"/>
              </a:ext>
            </a:extLst>
          </p:cNvPr>
          <p:cNvSpPr/>
          <p:nvPr/>
        </p:nvSpPr>
        <p:spPr>
          <a:xfrm>
            <a:off x="1147475" y="2404112"/>
            <a:ext cx="1083661" cy="660400"/>
          </a:xfrm>
          <a:prstGeom prst="rect">
            <a:avLst/>
          </a:prstGeom>
          <a:solidFill>
            <a:srgbClr val="FCEBB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User Code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09528-0AC5-9942-900B-DFFFD0EED1C0}"/>
              </a:ext>
            </a:extLst>
          </p:cNvPr>
          <p:cNvSpPr/>
          <p:nvPr/>
        </p:nvSpPr>
        <p:spPr>
          <a:xfrm>
            <a:off x="628600" y="986230"/>
            <a:ext cx="2059736" cy="22873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 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F5B7AA-A332-FF41-A3D7-778E83375353}"/>
              </a:ext>
            </a:extLst>
          </p:cNvPr>
          <p:cNvSpPr/>
          <p:nvPr/>
        </p:nvSpPr>
        <p:spPr>
          <a:xfrm>
            <a:off x="628600" y="3554931"/>
            <a:ext cx="7162088" cy="660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Cluster Manager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AC6E0B-4B8D-0C44-9FB7-9EBB6CC383ED}"/>
              </a:ext>
            </a:extLst>
          </p:cNvPr>
          <p:cNvSpPr/>
          <p:nvPr/>
        </p:nvSpPr>
        <p:spPr>
          <a:xfrm>
            <a:off x="3488339" y="1469491"/>
            <a:ext cx="1083661" cy="414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Executor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09094-CA88-7643-8897-5F68A92F4C62}"/>
              </a:ext>
            </a:extLst>
          </p:cNvPr>
          <p:cNvSpPr/>
          <p:nvPr/>
        </p:nvSpPr>
        <p:spPr>
          <a:xfrm>
            <a:off x="5506115" y="1469491"/>
            <a:ext cx="1083661" cy="414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Executor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97FAAC-8C51-C34B-87D3-5CF21903641E}"/>
              </a:ext>
            </a:extLst>
          </p:cNvPr>
          <p:cNvSpPr/>
          <p:nvPr/>
        </p:nvSpPr>
        <p:spPr>
          <a:xfrm>
            <a:off x="4422454" y="2435785"/>
            <a:ext cx="1083661" cy="414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Executor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A449F4-AB28-4B47-B86F-82EEEF756119}"/>
              </a:ext>
            </a:extLst>
          </p:cNvPr>
          <p:cNvSpPr/>
          <p:nvPr/>
        </p:nvSpPr>
        <p:spPr>
          <a:xfrm>
            <a:off x="6589776" y="2429661"/>
            <a:ext cx="1083661" cy="414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Executor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050DF6-105C-BA44-8737-B21CEA666843}"/>
              </a:ext>
            </a:extLst>
          </p:cNvPr>
          <p:cNvCxnSpPr>
            <a:cxnSpLocks/>
          </p:cNvCxnSpPr>
          <p:nvPr/>
        </p:nvCxnSpPr>
        <p:spPr>
          <a:xfrm>
            <a:off x="1932788" y="3064512"/>
            <a:ext cx="0" cy="490419"/>
          </a:xfrm>
          <a:prstGeom prst="straightConnector1">
            <a:avLst/>
          </a:prstGeom>
          <a:ln w="31750" cap="flat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E74A27-7D76-654C-972B-47E92B309BA8}"/>
              </a:ext>
            </a:extLst>
          </p:cNvPr>
          <p:cNvCxnSpPr>
            <a:cxnSpLocks/>
          </p:cNvCxnSpPr>
          <p:nvPr/>
        </p:nvCxnSpPr>
        <p:spPr>
          <a:xfrm>
            <a:off x="1920596" y="2046480"/>
            <a:ext cx="0" cy="383181"/>
          </a:xfrm>
          <a:prstGeom prst="straightConnector1">
            <a:avLst/>
          </a:prstGeom>
          <a:ln w="31750" cap="flat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7FD486-6884-F047-AE8C-C9A3DC22FFDB}"/>
              </a:ext>
            </a:extLst>
          </p:cNvPr>
          <p:cNvCxnSpPr>
            <a:cxnSpLocks/>
          </p:cNvCxnSpPr>
          <p:nvPr/>
        </p:nvCxnSpPr>
        <p:spPr>
          <a:xfrm>
            <a:off x="4964284" y="2843834"/>
            <a:ext cx="0" cy="711097"/>
          </a:xfrm>
          <a:prstGeom prst="straightConnector1">
            <a:avLst/>
          </a:prstGeom>
          <a:ln w="31750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A70795-0E1B-504D-974F-A2C02B467131}"/>
              </a:ext>
            </a:extLst>
          </p:cNvPr>
          <p:cNvCxnSpPr>
            <a:cxnSpLocks/>
          </p:cNvCxnSpPr>
          <p:nvPr/>
        </p:nvCxnSpPr>
        <p:spPr>
          <a:xfrm>
            <a:off x="7131606" y="2843834"/>
            <a:ext cx="0" cy="711097"/>
          </a:xfrm>
          <a:prstGeom prst="straightConnector1">
            <a:avLst/>
          </a:prstGeom>
          <a:ln w="31750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A835E2-BFFC-3843-84AB-95D9F7511D7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043990" y="1883664"/>
            <a:ext cx="3956" cy="1671267"/>
          </a:xfrm>
          <a:prstGeom prst="straightConnector1">
            <a:avLst/>
          </a:prstGeom>
          <a:ln w="31750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36199F-77B0-7741-88A6-2BCCD4363849}"/>
              </a:ext>
            </a:extLst>
          </p:cNvPr>
          <p:cNvCxnSpPr>
            <a:cxnSpLocks/>
          </p:cNvCxnSpPr>
          <p:nvPr/>
        </p:nvCxnSpPr>
        <p:spPr>
          <a:xfrm flipH="1">
            <a:off x="4026213" y="1913382"/>
            <a:ext cx="3956" cy="1671267"/>
          </a:xfrm>
          <a:prstGeom prst="straightConnector1">
            <a:avLst/>
          </a:prstGeom>
          <a:ln w="31750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7927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476A-5F79-784D-A85B-71BEB868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0CC84-FF5F-B249-9FB7-CBA03D32B2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F5B7AA-A332-FF41-A3D7-778E83375353}"/>
              </a:ext>
            </a:extLst>
          </p:cNvPr>
          <p:cNvSpPr/>
          <p:nvPr/>
        </p:nvSpPr>
        <p:spPr>
          <a:xfrm>
            <a:off x="589412" y="3034904"/>
            <a:ext cx="7162088" cy="660400"/>
          </a:xfrm>
          <a:prstGeom prst="rect">
            <a:avLst/>
          </a:prstGeom>
          <a:solidFill>
            <a:srgbClr val="E8972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Arial"/>
              </a:rPr>
              <a:t>Spark Core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AC6E0B-4B8D-0C44-9FB7-9EBB6CC383ED}"/>
              </a:ext>
            </a:extLst>
          </p:cNvPr>
          <p:cNvSpPr/>
          <p:nvPr/>
        </p:nvSpPr>
        <p:spPr>
          <a:xfrm>
            <a:off x="1402839" y="1911351"/>
            <a:ext cx="1105549" cy="660399"/>
          </a:xfrm>
          <a:prstGeom prst="rect">
            <a:avLst/>
          </a:prstGeom>
          <a:solidFill>
            <a:srgbClr val="E8972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Arial"/>
              </a:rPr>
              <a:t>Spark Streaming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8ABCCB-F8A7-2A44-B9B8-912118B9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24" y="3096568"/>
            <a:ext cx="1429951" cy="56260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FDE1C11-860C-E442-A42F-846258E3AE41}"/>
              </a:ext>
            </a:extLst>
          </p:cNvPr>
          <p:cNvSpPr/>
          <p:nvPr/>
        </p:nvSpPr>
        <p:spPr>
          <a:xfrm>
            <a:off x="3064907" y="1911351"/>
            <a:ext cx="1105549" cy="660399"/>
          </a:xfrm>
          <a:prstGeom prst="rect">
            <a:avLst/>
          </a:prstGeom>
          <a:solidFill>
            <a:srgbClr val="E8972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Arial"/>
              </a:rPr>
              <a:t>Spark SQL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7CEF32-5CD6-6848-ABD3-389E19A7836D}"/>
              </a:ext>
            </a:extLst>
          </p:cNvPr>
          <p:cNvSpPr/>
          <p:nvPr/>
        </p:nvSpPr>
        <p:spPr>
          <a:xfrm>
            <a:off x="4659642" y="1911350"/>
            <a:ext cx="1105549" cy="660399"/>
          </a:xfrm>
          <a:prstGeom prst="rect">
            <a:avLst/>
          </a:prstGeom>
          <a:solidFill>
            <a:srgbClr val="E8972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bg1"/>
                </a:solidFill>
                <a:latin typeface="Arial"/>
              </a:rPr>
              <a:t>MLLib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33282B-817B-2D40-B6D4-93FCA3AA9AF8}"/>
              </a:ext>
            </a:extLst>
          </p:cNvPr>
          <p:cNvSpPr/>
          <p:nvPr/>
        </p:nvSpPr>
        <p:spPr>
          <a:xfrm>
            <a:off x="6254377" y="1956970"/>
            <a:ext cx="1105549" cy="660399"/>
          </a:xfrm>
          <a:prstGeom prst="rect">
            <a:avLst/>
          </a:prstGeom>
          <a:solidFill>
            <a:srgbClr val="E8972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bg1"/>
                </a:solidFill>
                <a:latin typeface="Arial"/>
              </a:rPr>
              <a:t>GraphX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98027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505E-335C-1C4E-A566-5B20570E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A48B9-F9CE-B240-BAF3-49BE3DE72C9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E82A5BB8-4A88-8949-B1B0-8AEBC3B3612A}"/>
              </a:ext>
            </a:extLst>
          </p:cNvPr>
          <p:cNvSpPr/>
          <p:nvPr/>
        </p:nvSpPr>
        <p:spPr>
          <a:xfrm>
            <a:off x="293688" y="1579291"/>
            <a:ext cx="978408" cy="300082"/>
          </a:xfrm>
          <a:prstGeom prst="homePlat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79F4E-5A9F-4442-9D0B-F1D14483BD0F}"/>
              </a:ext>
            </a:extLst>
          </p:cNvPr>
          <p:cNvSpPr txBox="1"/>
          <p:nvPr/>
        </p:nvSpPr>
        <p:spPr>
          <a:xfrm>
            <a:off x="293688" y="1025912"/>
            <a:ext cx="1242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Streams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3B3A10BF-A39A-B94F-8859-A7E1594865E7}"/>
              </a:ext>
            </a:extLst>
          </p:cNvPr>
          <p:cNvSpPr/>
          <p:nvPr/>
        </p:nvSpPr>
        <p:spPr>
          <a:xfrm>
            <a:off x="293688" y="2121519"/>
            <a:ext cx="978408" cy="312682"/>
          </a:xfrm>
          <a:prstGeom prst="homePlat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37825744-4947-EE41-8327-23FC2B0C11CF}"/>
              </a:ext>
            </a:extLst>
          </p:cNvPr>
          <p:cNvSpPr/>
          <p:nvPr/>
        </p:nvSpPr>
        <p:spPr>
          <a:xfrm>
            <a:off x="293688" y="2709299"/>
            <a:ext cx="978408" cy="312682"/>
          </a:xfrm>
          <a:prstGeom prst="homePlat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6EB64B-A9EF-BD4A-A920-3D987E51A088}"/>
              </a:ext>
            </a:extLst>
          </p:cNvPr>
          <p:cNvSpPr/>
          <p:nvPr/>
        </p:nvSpPr>
        <p:spPr>
          <a:xfrm>
            <a:off x="1806498" y="1579290"/>
            <a:ext cx="624468" cy="1565353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Receiver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D1F7A4-79A8-C144-A4F8-F47A12656368}"/>
              </a:ext>
            </a:extLst>
          </p:cNvPr>
          <p:cNvSpPr/>
          <p:nvPr/>
        </p:nvSpPr>
        <p:spPr>
          <a:xfrm>
            <a:off x="2723173" y="2234156"/>
            <a:ext cx="914400" cy="456199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RDD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16AF92-DAB6-A945-835D-6BAF2B94CE07}"/>
              </a:ext>
            </a:extLst>
          </p:cNvPr>
          <p:cNvSpPr/>
          <p:nvPr/>
        </p:nvSpPr>
        <p:spPr>
          <a:xfrm>
            <a:off x="3754233" y="2228339"/>
            <a:ext cx="914400" cy="456199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RDD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7DBDE-CBE0-F944-BCB3-D6B8B59C75FF}"/>
              </a:ext>
            </a:extLst>
          </p:cNvPr>
          <p:cNvSpPr/>
          <p:nvPr/>
        </p:nvSpPr>
        <p:spPr>
          <a:xfrm>
            <a:off x="4833030" y="2228339"/>
            <a:ext cx="914400" cy="456199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RDD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EAA0FE-8B0E-3E4A-99EE-F968730A00B9}"/>
              </a:ext>
            </a:extLst>
          </p:cNvPr>
          <p:cNvSpPr txBox="1"/>
          <p:nvPr/>
        </p:nvSpPr>
        <p:spPr>
          <a:xfrm>
            <a:off x="2703617" y="984704"/>
            <a:ext cx="21755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Batches of Data </a:t>
            </a:r>
          </a:p>
          <a:p>
            <a:r>
              <a:rPr lang="en-US" dirty="0"/>
              <a:t>for a given time increment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52232D6B-C6A9-624F-A054-3B8B07BE0BD6}"/>
              </a:ext>
            </a:extLst>
          </p:cNvPr>
          <p:cNvSpPr/>
          <p:nvPr/>
        </p:nvSpPr>
        <p:spPr>
          <a:xfrm>
            <a:off x="6906300" y="1544896"/>
            <a:ext cx="978408" cy="300082"/>
          </a:xfrm>
          <a:prstGeom prst="homePlat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F034FC2B-6613-0842-9700-B67737475018}"/>
              </a:ext>
            </a:extLst>
          </p:cNvPr>
          <p:cNvSpPr/>
          <p:nvPr/>
        </p:nvSpPr>
        <p:spPr>
          <a:xfrm>
            <a:off x="6906300" y="2087124"/>
            <a:ext cx="978408" cy="312682"/>
          </a:xfrm>
          <a:prstGeom prst="homePlat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459ADC3E-CFF7-1347-BE52-ED0575588009}"/>
              </a:ext>
            </a:extLst>
          </p:cNvPr>
          <p:cNvSpPr/>
          <p:nvPr/>
        </p:nvSpPr>
        <p:spPr>
          <a:xfrm>
            <a:off x="6906300" y="2674904"/>
            <a:ext cx="978408" cy="312682"/>
          </a:xfrm>
          <a:prstGeom prst="homePlat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12921D-41B8-744F-B6DA-E4A55BBE06D1}"/>
              </a:ext>
            </a:extLst>
          </p:cNvPr>
          <p:cNvSpPr txBox="1"/>
          <p:nvPr/>
        </p:nvSpPr>
        <p:spPr>
          <a:xfrm>
            <a:off x="6906300" y="1054183"/>
            <a:ext cx="20313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</a:t>
            </a:r>
          </a:p>
          <a:p>
            <a:r>
              <a:rPr lang="en-US" dirty="0"/>
              <a:t>output to other systems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78C6CF-E0A4-F041-BF15-9576B136E0CA}"/>
              </a:ext>
            </a:extLst>
          </p:cNvPr>
          <p:cNvSpPr/>
          <p:nvPr/>
        </p:nvSpPr>
        <p:spPr>
          <a:xfrm>
            <a:off x="5853383" y="1325994"/>
            <a:ext cx="914400" cy="1695987"/>
          </a:xfrm>
          <a:prstGeom prst="rect">
            <a:avLst/>
          </a:prstGeom>
          <a:solidFill>
            <a:srgbClr val="E8972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Arial"/>
              </a:rPr>
              <a:t>Spark Core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DDE7E8-1641-7542-95BA-BEB100C4E62E}"/>
              </a:ext>
            </a:extLst>
          </p:cNvPr>
          <p:cNvSpPr/>
          <p:nvPr/>
        </p:nvSpPr>
        <p:spPr>
          <a:xfrm>
            <a:off x="2703617" y="1635101"/>
            <a:ext cx="914400" cy="456199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Batch time 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E4353A-C70E-824B-96B4-9C5A1C73D5D5}"/>
              </a:ext>
            </a:extLst>
          </p:cNvPr>
          <p:cNvSpPr/>
          <p:nvPr/>
        </p:nvSpPr>
        <p:spPr>
          <a:xfrm>
            <a:off x="3780113" y="1630925"/>
            <a:ext cx="914400" cy="456199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Batch time t + dt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0DD3A0-811B-234E-B3E8-53BBAA4521B3}"/>
              </a:ext>
            </a:extLst>
          </p:cNvPr>
          <p:cNvSpPr/>
          <p:nvPr/>
        </p:nvSpPr>
        <p:spPr>
          <a:xfrm>
            <a:off x="4835591" y="1630925"/>
            <a:ext cx="914400" cy="456199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Batch </a:t>
            </a:r>
            <a:r>
              <a:rPr lang="en-US" sz="1000" dirty="0">
                <a:solidFill>
                  <a:srgbClr val="0000FF"/>
                </a:solidFill>
              </a:rPr>
              <a:t>time t + 2*dt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551CE8-3726-D646-960B-B7DA0154DDEC}"/>
              </a:ext>
            </a:extLst>
          </p:cNvPr>
          <p:cNvSpPr/>
          <p:nvPr/>
        </p:nvSpPr>
        <p:spPr>
          <a:xfrm>
            <a:off x="2707755" y="2986949"/>
            <a:ext cx="907962" cy="915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Executors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D53960-50E5-5541-9AA2-C042F3B7F0A8}"/>
              </a:ext>
            </a:extLst>
          </p:cNvPr>
          <p:cNvGrpSpPr/>
          <p:nvPr/>
        </p:nvGrpSpPr>
        <p:grpSpPr>
          <a:xfrm>
            <a:off x="2696706" y="3311913"/>
            <a:ext cx="269518" cy="591014"/>
            <a:chOff x="2696706" y="3311913"/>
            <a:chExt cx="269518" cy="59101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A83B60D-9BA8-E842-98C0-7EEF808CCACA}"/>
                </a:ext>
              </a:extLst>
            </p:cNvPr>
            <p:cNvCxnSpPr>
              <a:cxnSpLocks/>
            </p:cNvCxnSpPr>
            <p:nvPr/>
          </p:nvCxnSpPr>
          <p:spPr>
            <a:xfrm>
              <a:off x="2918740" y="3435377"/>
              <a:ext cx="0" cy="46755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7E8B1E19-199A-B341-B37A-5A5A874886C1}"/>
                </a:ext>
              </a:extLst>
            </p:cNvPr>
            <p:cNvSpPr/>
            <p:nvPr/>
          </p:nvSpPr>
          <p:spPr>
            <a:xfrm>
              <a:off x="2696706" y="3311913"/>
              <a:ext cx="269518" cy="127814"/>
            </a:xfrm>
            <a:prstGeom prst="parallelogram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EA59709-2921-7D46-93FF-7AD21091F7DE}"/>
              </a:ext>
            </a:extLst>
          </p:cNvPr>
          <p:cNvGrpSpPr/>
          <p:nvPr/>
        </p:nvGrpSpPr>
        <p:grpSpPr>
          <a:xfrm>
            <a:off x="2971767" y="3308199"/>
            <a:ext cx="269518" cy="591014"/>
            <a:chOff x="2696706" y="3311913"/>
            <a:chExt cx="269518" cy="59101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C4E328-F013-5F42-B004-2E6B8FFFF381}"/>
                </a:ext>
              </a:extLst>
            </p:cNvPr>
            <p:cNvCxnSpPr>
              <a:cxnSpLocks/>
            </p:cNvCxnSpPr>
            <p:nvPr/>
          </p:nvCxnSpPr>
          <p:spPr>
            <a:xfrm>
              <a:off x="2918740" y="3435377"/>
              <a:ext cx="0" cy="46755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C8A1EE03-C926-C74A-8C47-4015312B985A}"/>
                </a:ext>
              </a:extLst>
            </p:cNvPr>
            <p:cNvSpPr/>
            <p:nvPr/>
          </p:nvSpPr>
          <p:spPr>
            <a:xfrm>
              <a:off x="2696706" y="3311913"/>
              <a:ext cx="269518" cy="127814"/>
            </a:xfrm>
            <a:prstGeom prst="parallelogram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CCA64A5-2BEA-774F-8A9B-207BFBF289FC}"/>
              </a:ext>
            </a:extLst>
          </p:cNvPr>
          <p:cNvGrpSpPr/>
          <p:nvPr/>
        </p:nvGrpSpPr>
        <p:grpSpPr>
          <a:xfrm>
            <a:off x="3261700" y="3308198"/>
            <a:ext cx="269518" cy="591014"/>
            <a:chOff x="2696706" y="3311913"/>
            <a:chExt cx="269518" cy="5910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9152EC2-3B37-3B46-8A72-90C9AEB81F25}"/>
                </a:ext>
              </a:extLst>
            </p:cNvPr>
            <p:cNvCxnSpPr>
              <a:cxnSpLocks/>
            </p:cNvCxnSpPr>
            <p:nvPr/>
          </p:nvCxnSpPr>
          <p:spPr>
            <a:xfrm>
              <a:off x="2918740" y="3435377"/>
              <a:ext cx="0" cy="46755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C12E9081-C03F-DF4D-B819-5AC24B028250}"/>
                </a:ext>
              </a:extLst>
            </p:cNvPr>
            <p:cNvSpPr/>
            <p:nvPr/>
          </p:nvSpPr>
          <p:spPr>
            <a:xfrm>
              <a:off x="2696706" y="3311913"/>
              <a:ext cx="269518" cy="127814"/>
            </a:xfrm>
            <a:prstGeom prst="parallelogram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88EF219-971E-C940-9A3E-A158283C7BB3}"/>
              </a:ext>
            </a:extLst>
          </p:cNvPr>
          <p:cNvSpPr/>
          <p:nvPr/>
        </p:nvSpPr>
        <p:spPr>
          <a:xfrm>
            <a:off x="3782126" y="2983234"/>
            <a:ext cx="907962" cy="915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Executors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7C351D-83DC-F046-95A9-CC263051E579}"/>
              </a:ext>
            </a:extLst>
          </p:cNvPr>
          <p:cNvGrpSpPr/>
          <p:nvPr/>
        </p:nvGrpSpPr>
        <p:grpSpPr>
          <a:xfrm>
            <a:off x="3771077" y="3308198"/>
            <a:ext cx="269518" cy="591014"/>
            <a:chOff x="2696706" y="3311913"/>
            <a:chExt cx="269518" cy="59101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7D63A9-9265-2C4B-A9A1-CBD59E2B92D5}"/>
                </a:ext>
              </a:extLst>
            </p:cNvPr>
            <p:cNvCxnSpPr>
              <a:cxnSpLocks/>
            </p:cNvCxnSpPr>
            <p:nvPr/>
          </p:nvCxnSpPr>
          <p:spPr>
            <a:xfrm>
              <a:off x="2918740" y="3435377"/>
              <a:ext cx="0" cy="46755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F4424335-5246-7849-A49D-0F209FDA795E}"/>
                </a:ext>
              </a:extLst>
            </p:cNvPr>
            <p:cNvSpPr/>
            <p:nvPr/>
          </p:nvSpPr>
          <p:spPr>
            <a:xfrm>
              <a:off x="2696706" y="3311913"/>
              <a:ext cx="269518" cy="127814"/>
            </a:xfrm>
            <a:prstGeom prst="parallelogram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50E1826-0199-994B-966C-0036C6A6111C}"/>
              </a:ext>
            </a:extLst>
          </p:cNvPr>
          <p:cNvGrpSpPr/>
          <p:nvPr/>
        </p:nvGrpSpPr>
        <p:grpSpPr>
          <a:xfrm>
            <a:off x="4046138" y="3304484"/>
            <a:ext cx="269518" cy="591014"/>
            <a:chOff x="2696706" y="3311913"/>
            <a:chExt cx="269518" cy="59101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C3E889A-969D-6949-AA2B-C319C94384A9}"/>
                </a:ext>
              </a:extLst>
            </p:cNvPr>
            <p:cNvCxnSpPr>
              <a:cxnSpLocks/>
            </p:cNvCxnSpPr>
            <p:nvPr/>
          </p:nvCxnSpPr>
          <p:spPr>
            <a:xfrm>
              <a:off x="2918740" y="3435377"/>
              <a:ext cx="0" cy="46755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DAFB1627-600B-F64F-AF6D-B49FFC1BF4CC}"/>
                </a:ext>
              </a:extLst>
            </p:cNvPr>
            <p:cNvSpPr/>
            <p:nvPr/>
          </p:nvSpPr>
          <p:spPr>
            <a:xfrm>
              <a:off x="2696706" y="3311913"/>
              <a:ext cx="269518" cy="127814"/>
            </a:xfrm>
            <a:prstGeom prst="parallelogram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D207EC6-E8B0-0847-969F-4ADB7168A64B}"/>
              </a:ext>
            </a:extLst>
          </p:cNvPr>
          <p:cNvGrpSpPr/>
          <p:nvPr/>
        </p:nvGrpSpPr>
        <p:grpSpPr>
          <a:xfrm>
            <a:off x="4336071" y="3304483"/>
            <a:ext cx="269518" cy="591014"/>
            <a:chOff x="2696706" y="3311913"/>
            <a:chExt cx="269518" cy="59101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119C37E-2E34-D545-B347-7F895BBAC77B}"/>
                </a:ext>
              </a:extLst>
            </p:cNvPr>
            <p:cNvCxnSpPr>
              <a:cxnSpLocks/>
            </p:cNvCxnSpPr>
            <p:nvPr/>
          </p:nvCxnSpPr>
          <p:spPr>
            <a:xfrm>
              <a:off x="2918740" y="3435377"/>
              <a:ext cx="0" cy="46755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A3C1C947-538B-EC48-84B2-3156774374C9}"/>
                </a:ext>
              </a:extLst>
            </p:cNvPr>
            <p:cNvSpPr/>
            <p:nvPr/>
          </p:nvSpPr>
          <p:spPr>
            <a:xfrm>
              <a:off x="2696706" y="3311913"/>
              <a:ext cx="269518" cy="127814"/>
            </a:xfrm>
            <a:prstGeom prst="parallelogram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1129B94-AA47-1046-851A-0A8654DCA164}"/>
              </a:ext>
            </a:extLst>
          </p:cNvPr>
          <p:cNvSpPr/>
          <p:nvPr/>
        </p:nvSpPr>
        <p:spPr>
          <a:xfrm>
            <a:off x="4856497" y="2983234"/>
            <a:ext cx="907962" cy="915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Executors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F7C782-B740-BB47-AA36-9DF9A2A7461B}"/>
              </a:ext>
            </a:extLst>
          </p:cNvPr>
          <p:cNvGrpSpPr/>
          <p:nvPr/>
        </p:nvGrpSpPr>
        <p:grpSpPr>
          <a:xfrm>
            <a:off x="4845448" y="3308198"/>
            <a:ext cx="269518" cy="591014"/>
            <a:chOff x="2696706" y="3311913"/>
            <a:chExt cx="269518" cy="59101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2236CDA-9FD8-324B-8A26-C5ED3BF3F829}"/>
                </a:ext>
              </a:extLst>
            </p:cNvPr>
            <p:cNvCxnSpPr>
              <a:cxnSpLocks/>
            </p:cNvCxnSpPr>
            <p:nvPr/>
          </p:nvCxnSpPr>
          <p:spPr>
            <a:xfrm>
              <a:off x="2918740" y="3435377"/>
              <a:ext cx="0" cy="46755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0CF16A2E-B07A-E941-A553-210B2C2FA85E}"/>
                </a:ext>
              </a:extLst>
            </p:cNvPr>
            <p:cNvSpPr/>
            <p:nvPr/>
          </p:nvSpPr>
          <p:spPr>
            <a:xfrm>
              <a:off x="2696706" y="3311913"/>
              <a:ext cx="269518" cy="127814"/>
            </a:xfrm>
            <a:prstGeom prst="parallelogram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15676A6-3222-B24D-B155-9B5C595EB6FB}"/>
              </a:ext>
            </a:extLst>
          </p:cNvPr>
          <p:cNvGrpSpPr/>
          <p:nvPr/>
        </p:nvGrpSpPr>
        <p:grpSpPr>
          <a:xfrm>
            <a:off x="5120509" y="3304484"/>
            <a:ext cx="269518" cy="591014"/>
            <a:chOff x="2696706" y="3311913"/>
            <a:chExt cx="269518" cy="59101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1A54F4-1763-F94A-8C17-88E507205B5A}"/>
                </a:ext>
              </a:extLst>
            </p:cNvPr>
            <p:cNvCxnSpPr>
              <a:cxnSpLocks/>
            </p:cNvCxnSpPr>
            <p:nvPr/>
          </p:nvCxnSpPr>
          <p:spPr>
            <a:xfrm>
              <a:off x="2918740" y="3435377"/>
              <a:ext cx="0" cy="46755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2AD1E85D-9E74-8747-BB1D-4249992A3F1D}"/>
                </a:ext>
              </a:extLst>
            </p:cNvPr>
            <p:cNvSpPr/>
            <p:nvPr/>
          </p:nvSpPr>
          <p:spPr>
            <a:xfrm>
              <a:off x="2696706" y="3311913"/>
              <a:ext cx="269518" cy="127814"/>
            </a:xfrm>
            <a:prstGeom prst="parallelogram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0DE590-38EC-4249-8D01-CFECA1B06D6B}"/>
              </a:ext>
            </a:extLst>
          </p:cNvPr>
          <p:cNvGrpSpPr/>
          <p:nvPr/>
        </p:nvGrpSpPr>
        <p:grpSpPr>
          <a:xfrm>
            <a:off x="5410442" y="3304483"/>
            <a:ext cx="269518" cy="591014"/>
            <a:chOff x="2696706" y="3311913"/>
            <a:chExt cx="269518" cy="591014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9316685-5D0C-0F43-BFD0-5F26CA98E939}"/>
                </a:ext>
              </a:extLst>
            </p:cNvPr>
            <p:cNvCxnSpPr>
              <a:cxnSpLocks/>
            </p:cNvCxnSpPr>
            <p:nvPr/>
          </p:nvCxnSpPr>
          <p:spPr>
            <a:xfrm>
              <a:off x="2918740" y="3435377"/>
              <a:ext cx="0" cy="46755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7F61B483-F1F2-2642-890E-3D5D6D6C86C0}"/>
                </a:ext>
              </a:extLst>
            </p:cNvPr>
            <p:cNvSpPr/>
            <p:nvPr/>
          </p:nvSpPr>
          <p:spPr>
            <a:xfrm>
              <a:off x="2696706" y="3311913"/>
              <a:ext cx="269518" cy="127814"/>
            </a:xfrm>
            <a:prstGeom prst="parallelogram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07242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DAFD-EE59-8444-A912-48B37E4C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07584-8A17-A549-8364-BF857A6C4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3E302-D7AE-E24B-BD37-ACBBBE09C44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719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2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t"/>
      <a:lstStyle>
        <a:defPPr marL="0" marR="0" indent="0" algn="l" defTabSz="6858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51198</TotalTime>
  <Words>70</Words>
  <Application>Microsoft Macintosh PowerPoint</Application>
  <PresentationFormat>On-screen Show (16:9)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Neue Light</vt:lpstr>
      <vt:lpstr>Helvetica Neue Thin</vt:lpstr>
      <vt:lpstr>IBM Plex Sans</vt:lpstr>
      <vt:lpstr>1_dk_blu_background_2017</vt:lpstr>
      <vt:lpstr>Office Theme</vt:lpstr>
      <vt:lpstr>Spark Application Architecture</vt:lpstr>
      <vt:lpstr>Spark Components</vt:lpstr>
      <vt:lpstr>Spark Streaming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390</cp:revision>
  <dcterms:created xsi:type="dcterms:W3CDTF">2019-01-17T23:14:09Z</dcterms:created>
  <dcterms:modified xsi:type="dcterms:W3CDTF">2020-01-10T17:00:33Z</dcterms:modified>
</cp:coreProperties>
</file>