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67" r:id="rId1"/>
    <p:sldMasterId id="2147483943" r:id="rId2"/>
  </p:sldMasterIdLst>
  <p:notesMasterIdLst>
    <p:notesMasterId r:id="rId6"/>
  </p:notesMasterIdLst>
  <p:handoutMasterIdLst>
    <p:handoutMasterId r:id="rId7"/>
  </p:handoutMasterIdLst>
  <p:sldIdLst>
    <p:sldId id="141168470" r:id="rId3"/>
    <p:sldId id="141168471" r:id="rId4"/>
    <p:sldId id="141168472" r:id="rId5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9724"/>
    <a:srgbClr val="0000FF"/>
    <a:srgbClr val="FCEBB8"/>
    <a:srgbClr val="D7CEFF"/>
    <a:srgbClr val="C2F01B"/>
    <a:srgbClr val="8AA4F3"/>
    <a:srgbClr val="272248"/>
    <a:srgbClr val="FF7D54"/>
    <a:srgbClr val="BD9483"/>
    <a:srgbClr val="4549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91"/>
    <p:restoredTop sz="94934"/>
  </p:normalViewPr>
  <p:slideViewPr>
    <p:cSldViewPr snapToGrid="0" snapToObjects="1" showGuides="1">
      <p:cViewPr varScale="1">
        <p:scale>
          <a:sx n="115" d="100"/>
          <a:sy n="115" d="100"/>
        </p:scale>
        <p:origin x="1816" y="19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2471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18" d="100"/>
        <a:sy n="118" d="100"/>
      </p:scale>
      <p:origin x="0" y="0"/>
    </p:cViewPr>
  </p:sorterViewPr>
  <p:notesViewPr>
    <p:cSldViewPr snapToGrid="0" snapToObjects="1" showGuides="1">
      <p:cViewPr varScale="1">
        <p:scale>
          <a:sx n="78" d="100"/>
          <a:sy n="78" d="100"/>
        </p:scale>
        <p:origin x="2216" y="16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B1B1F9-D0CB-FF4D-BEE0-BED1F1FDA196}" type="datetimeFigureOut">
              <a:rPr lang="en-US" smtClean="0"/>
              <a:t>1/8/20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BA3DDA-848E-4542-90FB-F9E770D81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373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E012A-D992-5D42-B86E-AA2BC0764EE1}" type="datetimeFigureOut">
              <a:rPr lang="en-US" smtClean="0"/>
              <a:t>1/8/20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D02FFD-07D4-5C4F-BD77-921008177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1535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>
                <a:solidFill>
                  <a:srgbClr val="325C8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3889" y="780218"/>
            <a:ext cx="8393711" cy="3856516"/>
          </a:xfrm>
        </p:spPr>
        <p:txBody>
          <a:bodyPr/>
          <a:lstStyle>
            <a:lvl1pPr>
              <a:defRPr>
                <a:solidFill>
                  <a:srgbClr val="595959"/>
                </a:solidFill>
              </a:defRPr>
            </a:lvl1pPr>
            <a:lvl2pPr>
              <a:defRPr>
                <a:solidFill>
                  <a:srgbClr val="595959"/>
                </a:solidFill>
              </a:defRPr>
            </a:lvl2pPr>
            <a:lvl3pPr>
              <a:defRPr>
                <a:solidFill>
                  <a:srgbClr val="595959"/>
                </a:solidFill>
              </a:defRPr>
            </a:lvl3pPr>
            <a:lvl4pPr>
              <a:defRPr>
                <a:solidFill>
                  <a:srgbClr val="595959"/>
                </a:solidFill>
              </a:defRPr>
            </a:lvl4pPr>
            <a:lvl5pPr>
              <a:defRPr>
                <a:solidFill>
                  <a:srgbClr val="595959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9862-13E2-C34D-815E-8545BD36FC59}" type="slidenum">
              <a:rPr lang="en-US" smtClean="0">
                <a:solidFill>
                  <a:srgbClr val="6D7777"/>
                </a:solidFill>
              </a:rPr>
              <a:pPr/>
              <a:t>‹#›</a:t>
            </a:fld>
            <a:endParaRPr lang="en-US" dirty="0">
              <a:solidFill>
                <a:srgbClr val="6D7777"/>
              </a:solidFill>
            </a:endParaRPr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F84A5E31-6EA8-114C-A0F5-AD1C11DD6E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4116" y="4872039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  <a:latin typeface="IBM Plex Sans" panose="020B0503050203000203" pitchFamily="34" charset="77"/>
              </a:defRPr>
            </a:lvl1pPr>
          </a:lstStyle>
          <a:p>
            <a:r>
              <a:rPr lang="en-US"/>
              <a:t>IBM Garage for Cloud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99577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7" name="Shape 97"/>
          <p:cNvSpPr>
            <a:spLocks noGrp="1"/>
          </p:cNvSpPr>
          <p:nvPr>
            <p:ph type="body" idx="1"/>
          </p:nvPr>
        </p:nvSpPr>
        <p:spPr>
          <a:xfrm>
            <a:off x="139303" y="783431"/>
            <a:ext cx="8905876" cy="3849291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98" name="Shape 9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2327071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-5_Title and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5750" y="428625"/>
            <a:ext cx="7715250" cy="714375"/>
          </a:xfrm>
        </p:spPr>
        <p:txBody>
          <a:bodyPr>
            <a:noAutofit/>
          </a:bodyPr>
          <a:lstStyle/>
          <a:p>
            <a:r>
              <a:rPr lang="en-US" dirty="0"/>
              <a:t>Click to edit Master title style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50" y="1285875"/>
            <a:ext cx="4143375" cy="3286125"/>
          </a:xfrm>
        </p:spPr>
        <p:txBody>
          <a:bodyPr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85750" y="165735"/>
            <a:ext cx="4114800" cy="171450"/>
          </a:xfrm>
        </p:spPr>
        <p:txBody>
          <a:bodyPr tIns="0">
            <a:noAutofit/>
          </a:bodyPr>
          <a:lstStyle>
            <a:lvl1pPr>
              <a:defRPr sz="1000">
                <a:solidFill>
                  <a:schemeClr val="accent1"/>
                </a:solidFill>
              </a:defRPr>
            </a:lvl1pPr>
            <a:lvl2pPr>
              <a:defRPr sz="1000">
                <a:solidFill>
                  <a:schemeClr val="accent1"/>
                </a:solidFill>
              </a:defRPr>
            </a:lvl2pPr>
            <a:lvl3pPr>
              <a:defRPr sz="1000">
                <a:solidFill>
                  <a:schemeClr val="accent1"/>
                </a:solidFill>
              </a:defRPr>
            </a:lvl3pPr>
            <a:lvl4pPr>
              <a:defRPr sz="1000">
                <a:solidFill>
                  <a:schemeClr val="accent1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3"/>
          </p:nvPr>
        </p:nvSpPr>
        <p:spPr>
          <a:xfrm>
            <a:off x="4572000" y="1285875"/>
            <a:ext cx="4286250" cy="3286125"/>
          </a:xfr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23"/>
          <p:cNvSpPr>
            <a:spLocks noGrp="1"/>
          </p:cNvSpPr>
          <p:nvPr>
            <p:ph type="body" sz="quarter" idx="14" hasCustomPrompt="1"/>
          </p:nvPr>
        </p:nvSpPr>
        <p:spPr>
          <a:xfrm>
            <a:off x="285750" y="4589145"/>
            <a:ext cx="4171950" cy="285750"/>
          </a:xfrm>
        </p:spPr>
        <p:txBody>
          <a:bodyPr tIns="0" anchor="b"/>
          <a:lstStyle>
            <a:lvl1pPr>
              <a:defRPr sz="500" b="0">
                <a:solidFill>
                  <a:schemeClr val="tx1">
                    <a:alpha val="70000"/>
                  </a:schemeClr>
                </a:solidFill>
              </a:defRPr>
            </a:lvl1pPr>
            <a:lvl2pPr>
              <a:defRPr sz="563"/>
            </a:lvl2pPr>
            <a:lvl3pPr>
              <a:defRPr sz="563"/>
            </a:lvl3pPr>
            <a:lvl4pPr>
              <a:defRPr sz="563"/>
            </a:lvl4pPr>
            <a:lvl5pPr>
              <a:defRPr sz="563"/>
            </a:lvl5pPr>
          </a:lstStyle>
          <a:p>
            <a:pPr lvl="0"/>
            <a:r>
              <a:rPr lang="en-US" dirty="0"/>
              <a:t>Source: Edit source here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F8B3BE-3193-8443-B441-8E42ACEE28F1}"/>
              </a:ext>
            </a:extLst>
          </p:cNvPr>
          <p:cNvSpPr txBox="1"/>
          <p:nvPr userDrawn="1"/>
        </p:nvSpPr>
        <p:spPr>
          <a:xfrm>
            <a:off x="8553344" y="4942358"/>
            <a:ext cx="0" cy="0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05000"/>
              </a:lnSpc>
              <a:spcBef>
                <a:spcPts val="625"/>
              </a:spcBef>
            </a:pPr>
            <a:endParaRPr lang="en-US" sz="1250" dirty="0" err="1">
              <a:solidFill>
                <a:schemeClr val="tx1"/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336F1C-1F2D-B14C-943C-46AFEB23199E}"/>
              </a:ext>
            </a:extLst>
          </p:cNvPr>
          <p:cNvSpPr txBox="1"/>
          <p:nvPr userDrawn="1"/>
        </p:nvSpPr>
        <p:spPr>
          <a:xfrm>
            <a:off x="8764064" y="4935972"/>
            <a:ext cx="0" cy="0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05000"/>
              </a:lnSpc>
              <a:spcBef>
                <a:spcPts val="625"/>
              </a:spcBef>
            </a:pPr>
            <a:endParaRPr lang="en-US" sz="1250" dirty="0" err="1">
              <a:solidFill>
                <a:schemeClr val="tx1"/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8A7184-4FBC-D64F-8E29-9579E2D3110A}"/>
              </a:ext>
            </a:extLst>
          </p:cNvPr>
          <p:cNvSpPr txBox="1"/>
          <p:nvPr userDrawn="1"/>
        </p:nvSpPr>
        <p:spPr>
          <a:xfrm>
            <a:off x="8782844" y="4917281"/>
            <a:ext cx="0" cy="0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05000"/>
              </a:lnSpc>
              <a:spcBef>
                <a:spcPts val="625"/>
              </a:spcBef>
            </a:pPr>
            <a:endParaRPr lang="en-US" sz="1250" dirty="0" err="1">
              <a:solidFill>
                <a:schemeClr val="tx1"/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956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, 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70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2"/>
            <a:ext cx="4114800" cy="358584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582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F63A97E-D605-DC42-8452-C14CD1FA87FA}" type="slidenum">
              <a:rPr lang="en-US">
                <a:solidFill>
                  <a:srgbClr val="5AAAFA"/>
                </a:solidFill>
              </a:rPr>
              <a:pPr/>
              <a:t>‹#›</a:t>
            </a:fld>
            <a:endParaRPr lang="en-US">
              <a:solidFill>
                <a:srgbClr val="5AAAFA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FDE45A-B8C1-EA45-B13B-756A2F077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</a:t>
            </a:r>
            <a:r>
              <a:rPr lang="en-US" b="1"/>
              <a:t>Garage</a:t>
            </a:r>
            <a:r>
              <a:rPr lang="en-US"/>
              <a:t> for Cloud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A158888-7CA9-084D-A641-EC66ACF9DB3C}" type="slidenum">
              <a:rPr lang="en-US">
                <a:solidFill>
                  <a:srgbClr val="5AAAFA"/>
                </a:solidFill>
              </a:rPr>
              <a:pPr/>
              <a:t>‹#›</a:t>
            </a:fld>
            <a:endParaRPr lang="en-US">
              <a:solidFill>
                <a:srgbClr val="5AAAFA"/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B844537-9AEC-1E4F-B2D7-2A8E0564C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</a:t>
            </a:r>
            <a:r>
              <a:rPr lang="en-US" b="1"/>
              <a:t>Garage</a:t>
            </a:r>
            <a:r>
              <a:rPr lang="en-US"/>
              <a:t> for Cloud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B6C0E0B-1EAF-3342-8522-13EE906CD0E4}" type="slidenum">
              <a:rPr lang="en-US">
                <a:solidFill>
                  <a:srgbClr val="5AAAFA"/>
                </a:solidFill>
              </a:rPr>
              <a:pPr/>
              <a:t>‹#›</a:t>
            </a:fld>
            <a:endParaRPr lang="en-US">
              <a:solidFill>
                <a:srgbClr val="5AAAFA"/>
              </a:solidFill>
            </a:endParaRP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2A30AC8F-7E57-784F-9862-A1209A120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</a:t>
            </a:r>
            <a:r>
              <a:rPr lang="en-US" b="1"/>
              <a:t>Garage</a:t>
            </a:r>
            <a:r>
              <a:rPr lang="en-US"/>
              <a:t> for Cloud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B450290-23D3-2D4F-AB87-780AA41C0D26}" type="slidenum">
              <a:rPr lang="en-US">
                <a:solidFill>
                  <a:srgbClr val="5AAAFA"/>
                </a:solidFill>
              </a:rPr>
              <a:pPr/>
              <a:t>‹#›</a:t>
            </a:fld>
            <a:endParaRPr lang="en-US">
              <a:solidFill>
                <a:srgbClr val="5AAAFA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B174D3-E532-7D49-A765-441D5FE46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</a:t>
            </a:r>
            <a:r>
              <a:rPr lang="en-US" b="1"/>
              <a:t>Garage</a:t>
            </a:r>
            <a:r>
              <a:rPr lang="en-US"/>
              <a:t> for Cloud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8DBF8E4-D7CA-8142-B0BF-A723FD026DE7}" type="slidenum">
              <a:rPr lang="en-US">
                <a:solidFill>
                  <a:srgbClr val="5AAAFA"/>
                </a:solidFill>
              </a:rPr>
              <a:pPr/>
              <a:t>‹#›</a:t>
            </a:fld>
            <a:endParaRPr lang="en-US">
              <a:solidFill>
                <a:srgbClr val="5AAAFA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EC6C3C-0787-A445-9A6E-799792E2D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</a:t>
            </a:r>
            <a:r>
              <a:rPr lang="en-US" b="1"/>
              <a:t>Garage</a:t>
            </a:r>
            <a:r>
              <a:rPr lang="en-US"/>
              <a:t> for Cloud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(above) + content (1-colum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758" y="1191895"/>
            <a:ext cx="8541385" cy="3241992"/>
          </a:xfrm>
        </p:spPr>
        <p:txBody>
          <a:bodyPr/>
          <a:lstStyle>
            <a:lvl1pPr>
              <a:defRPr sz="1500" b="0" i="0">
                <a:latin typeface="Helvetica Neue Light" charset="0"/>
                <a:ea typeface="Helvetica Neue Light" charset="0"/>
                <a:cs typeface="Helvetica Neue Light" charset="0"/>
              </a:defRPr>
            </a:lvl1pPr>
            <a:lvl2pPr>
              <a:defRPr sz="1500" b="0" i="0">
                <a:latin typeface="Helvetica Neue Light" charset="0"/>
                <a:ea typeface="Helvetica Neue Light" charset="0"/>
                <a:cs typeface="Helvetica Neue Light" charset="0"/>
              </a:defRPr>
            </a:lvl2pPr>
            <a:lvl3pPr>
              <a:defRPr sz="1500" b="0" i="0">
                <a:latin typeface="Helvetica Neue Light" charset="0"/>
                <a:ea typeface="Helvetica Neue Light" charset="0"/>
                <a:cs typeface="Helvetica Neue Light" charset="0"/>
              </a:defRPr>
            </a:lvl3pPr>
            <a:lvl4pPr>
              <a:defRPr sz="1500" b="0" i="0">
                <a:latin typeface="Helvetica Neue Light" charset="0"/>
                <a:ea typeface="Helvetica Neue Light" charset="0"/>
                <a:cs typeface="Helvetica Neue Light" charset="0"/>
              </a:defRPr>
            </a:lvl4pPr>
            <a:lvl5pPr>
              <a:defRPr sz="1500" b="0" i="0">
                <a:latin typeface="Helvetica Neue Light" charset="0"/>
                <a:ea typeface="Helvetica Neue Light" charset="0"/>
                <a:cs typeface="Helvetica Neue Light" charset="0"/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97758" y="270321"/>
            <a:ext cx="8541385" cy="914400"/>
          </a:xfrm>
        </p:spPr>
        <p:txBody>
          <a:bodyPr/>
          <a:lstStyle>
            <a:lvl1pPr>
              <a:defRPr sz="3000" b="0" i="0">
                <a:latin typeface="Helvetica Neue Thin" charset="0"/>
                <a:ea typeface="Helvetica Neue Thin" charset="0"/>
                <a:cs typeface="Helvetica Neue Thin" charset="0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47" name="Rectangle 6"/>
          <p:cNvSpPr>
            <a:spLocks noChangeArrowheads="1"/>
          </p:cNvSpPr>
          <p:nvPr userDrawn="1"/>
        </p:nvSpPr>
        <p:spPr bwMode="black">
          <a:xfrm>
            <a:off x="6648380" y="4854403"/>
            <a:ext cx="2290763" cy="173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9056" tIns="34529" rIns="69056" bIns="34529">
            <a:spAutoFit/>
          </a:bodyPr>
          <a:lstStyle/>
          <a:p>
            <a:pPr algn="r"/>
            <a:r>
              <a:rPr lang="en-US" sz="675" dirty="0">
                <a:solidFill>
                  <a:schemeClr val="bg1"/>
                </a:solidFill>
              </a:rPr>
              <a:t>© 2017 IBM Corporation</a:t>
            </a:r>
          </a:p>
        </p:txBody>
      </p:sp>
      <p:sp>
        <p:nvSpPr>
          <p:cNvPr id="48" name="Rectangle 6"/>
          <p:cNvSpPr>
            <a:spLocks noChangeArrowheads="1"/>
          </p:cNvSpPr>
          <p:nvPr userDrawn="1"/>
        </p:nvSpPr>
        <p:spPr bwMode="auto">
          <a:xfrm>
            <a:off x="142875" y="4842272"/>
            <a:ext cx="414338" cy="185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fld id="{35981CAD-D717-E041-9EB6-AABBDF800876}" type="slidenum">
              <a:rPr lang="en-US" sz="750">
                <a:solidFill>
                  <a:schemeClr val="bg1"/>
                </a:solidFill>
                <a:cs typeface="+mn-cs"/>
              </a:rPr>
              <a:pPr>
                <a:defRPr/>
              </a:pPr>
              <a:t>‹#›</a:t>
            </a:fld>
            <a:endParaRPr lang="en-US" sz="750" dirty="0">
              <a:solidFill>
                <a:schemeClr val="bg1"/>
              </a:solidFill>
              <a:cs typeface="+mn-cs"/>
            </a:endParaRPr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3C0A6CD8-0E77-2441-A76C-FEBFA356B6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9516" y="4833939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  <a:latin typeface="IBM Plex Sans" panose="020B0503050203000203" pitchFamily="34" charset="77"/>
              </a:defRPr>
            </a:lvl1pPr>
          </a:lstStyle>
          <a:p>
            <a:r>
              <a:rPr lang="en-US" dirty="0"/>
              <a:t>IBM </a:t>
            </a:r>
            <a:r>
              <a:rPr lang="en-US" b="1" dirty="0"/>
              <a:t>Garage </a:t>
            </a:r>
            <a:r>
              <a:rPr lang="en-US" dirty="0"/>
              <a:t>for Cloud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31108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5" Type="http://schemas.openxmlformats.org/officeDocument/2006/relationships/slideLayout" Target="../slideLayouts/slideLayout8.xml"/><Relationship Id="rId4" Type="http://schemas.openxmlformats.org/officeDocument/2006/relationships/slideLayout" Target="../slideLayouts/slideLayout7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1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0600" y="192024"/>
            <a:ext cx="4114800" cy="450024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858000" y="4826480"/>
            <a:ext cx="20574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600" baseline="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 baseline="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de-DE"/>
              <a:t>IBM Garage for Cloud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48580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2" r:id="rId1"/>
    <p:sldLayoutId id="2147484084" r:id="rId2"/>
    <p:sldLayoutId id="2147484085" r:id="rId3"/>
  </p:sldLayoutIdLst>
  <p:hf hdr="0" ft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bg2"/>
          </a:solidFill>
          <a:latin typeface="+mj-lt"/>
          <a:ea typeface="Arial" charset="0"/>
          <a:cs typeface="Arial" charset="0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1100"/>
        </a:spcBef>
        <a:buFont typeface="Arial"/>
        <a:buNone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1pPr>
      <a:lvl2pPr marL="173038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2pPr>
      <a:lvl3pPr marL="3968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•"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3pPr>
      <a:lvl4pPr marL="625475" indent="-168275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4pPr>
      <a:lvl5pPr marL="8032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»"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296">
          <p15:clr>
            <a:srgbClr val="F26B43"/>
          </p15:clr>
        </p15:guide>
        <p15:guide id="2" orient="horz" pos="1619">
          <p15:clr>
            <a:srgbClr val="F26B43"/>
          </p15:clr>
        </p15:guide>
        <p15:guide id="3" orient="horz" pos="1216">
          <p15:clr>
            <a:srgbClr val="F26B43"/>
          </p15:clr>
        </p15:guide>
        <p15:guide id="5" orient="horz" pos="813">
          <p15:clr>
            <a:srgbClr val="F26B43"/>
          </p15:clr>
        </p15:guide>
        <p15:guide id="7" orient="horz" pos="2022">
          <p15:clr>
            <a:srgbClr val="F26B43"/>
          </p15:clr>
        </p15:guide>
        <p15:guide id="8" orient="horz" pos="2426">
          <p15:clr>
            <a:srgbClr val="F26B43"/>
          </p15:clr>
        </p15:guide>
        <p15:guide id="9" orient="horz" pos="2829">
          <p15:clr>
            <a:srgbClr val="F26B43"/>
          </p15:clr>
        </p15:guide>
        <p15:guide id="11" pos="2880">
          <p15:clr>
            <a:srgbClr val="F26B43"/>
          </p15:clr>
        </p15:guide>
        <p15:guide id="13" pos="2736">
          <p15:clr>
            <a:srgbClr val="F26B43"/>
          </p15:clr>
        </p15:guide>
        <p15:guide id="15" pos="1584">
          <p15:clr>
            <a:srgbClr val="F26B43"/>
          </p15:clr>
        </p15:guide>
        <p15:guide id="17" pos="1440">
          <p15:clr>
            <a:srgbClr val="F26B43"/>
          </p15:clr>
        </p15:guide>
        <p15:guide id="20" pos="3024">
          <p15:clr>
            <a:srgbClr val="F26B43"/>
          </p15:clr>
        </p15:guide>
        <p15:guide id="22" pos="4320">
          <p15:clr>
            <a:srgbClr val="F26B43"/>
          </p15:clr>
        </p15:guide>
        <p15:guide id="24" pos="144">
          <p15:clr>
            <a:srgbClr val="F26B43"/>
          </p15:clr>
        </p15:guide>
        <p15:guide id="26" pos="5616">
          <p15:clr>
            <a:srgbClr val="F26B43"/>
          </p15:clr>
        </p15:guide>
        <p15:guide id="27" orient="horz" pos="142">
          <p15:clr>
            <a:srgbClr val="F26B43"/>
          </p15:clr>
        </p15:guide>
        <p15:guide id="31" pos="4176">
          <p15:clr>
            <a:srgbClr val="F26B43"/>
          </p15:clr>
        </p15:guide>
        <p15:guide id="32" pos="4464">
          <p15:clr>
            <a:srgbClr val="F26B43"/>
          </p15:clr>
        </p15:guide>
        <p15:guide id="34" orient="horz" pos="3098">
          <p15:clr>
            <a:srgbClr val="F26B43"/>
          </p15:clr>
        </p15:guide>
        <p15:guide id="35" orient="horz" pos="420">
          <p15:clr>
            <a:srgbClr val="F26B43"/>
          </p15:clr>
        </p15:guide>
        <p15:guide id="36" orient="horz" pos="732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293688" y="44451"/>
            <a:ext cx="83931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38" tIns="45719" rIns="91438" bIns="4571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93688" y="901701"/>
            <a:ext cx="8393112" cy="369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38" tIns="45719" rIns="91438" bIns="457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7575" y="4822825"/>
            <a:ext cx="400050" cy="274638"/>
          </a:xfrm>
          <a:prstGeom prst="rect">
            <a:avLst/>
          </a:prstGeom>
        </p:spPr>
        <p:txBody>
          <a:bodyPr vert="horz" wrap="square" lIns="91438" tIns="45719" rIns="91438" bIns="45719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900">
                <a:solidFill>
                  <a:schemeClr val="accent2"/>
                </a:solidFill>
              </a:defRPr>
            </a:lvl1pPr>
          </a:lstStyle>
          <a:p>
            <a:pPr defTabSz="457189" fontAlgn="base">
              <a:spcBef>
                <a:spcPct val="0"/>
              </a:spcBef>
              <a:spcAft>
                <a:spcPct val="0"/>
              </a:spcAft>
            </a:pPr>
            <a:fld id="{BD0AB609-994D-1C4A-AFB2-93F690D7CF98}" type="slidenum">
              <a:rPr lang="en-US">
                <a:solidFill>
                  <a:srgbClr val="5AAAFA"/>
                </a:solidFill>
                <a:ea typeface="ＭＳ Ｐゴシック" charset="0"/>
                <a:cs typeface="Arial" charset="0"/>
              </a:rPr>
              <a:pPr defTabSz="457189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5AAAFA"/>
              </a:solidFill>
              <a:ea typeface="ＭＳ Ｐゴシック" charset="0"/>
              <a:cs typeface="Arial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92" y="4887208"/>
            <a:ext cx="196924" cy="22473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0AE824C-C2EA-A04B-8C3D-E7CD6D0BAB82}"/>
              </a:ext>
            </a:extLst>
          </p:cNvPr>
          <p:cNvSpPr/>
          <p:nvPr userDrawn="1"/>
        </p:nvSpPr>
        <p:spPr bwMode="auto">
          <a:xfrm>
            <a:off x="-1" y="0"/>
            <a:ext cx="54000" cy="723673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200" b="0" i="0" u="none" strike="noStrike" kern="1200" cap="none" spc="0" normalizeH="0" baseline="0" noProof="0" dirty="0">
              <a:ln>
                <a:noFill/>
              </a:ln>
              <a:solidFill>
                <a:srgbClr val="0064FF"/>
              </a:solidFill>
              <a:effectLst/>
              <a:uLnTx/>
              <a:uFillTx/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80B4C6E-D8E7-EA4D-84C0-9D649C539A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93688" y="4791076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IBM </a:t>
            </a:r>
            <a:r>
              <a:rPr lang="en-US" b="1"/>
              <a:t>Garage</a:t>
            </a:r>
            <a:r>
              <a:rPr lang="en-US"/>
              <a:t> for Cloud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669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5" r:id="rId1"/>
    <p:sldLayoutId id="2147483947" r:id="rId2"/>
    <p:sldLayoutId id="2147483948" r:id="rId3"/>
    <p:sldLayoutId id="2147483949" r:id="rId4"/>
    <p:sldLayoutId id="2147483950" r:id="rId5"/>
    <p:sldLayoutId id="2147483966" r:id="rId6"/>
    <p:sldLayoutId id="2147484087" r:id="rId7"/>
  </p:sldLayoutIdLst>
  <p:hf hdr="0" ftr="0" dt="0"/>
  <p:txStyles>
    <p:titleStyle>
      <a:lvl1pPr algn="l" defTabSz="457189" rtl="0" eaLnBrk="0" fontAlgn="base" hangingPunct="0">
        <a:spcBef>
          <a:spcPct val="0"/>
        </a:spcBef>
        <a:spcAft>
          <a:spcPct val="0"/>
        </a:spcAft>
        <a:defRPr sz="2800" kern="1200">
          <a:solidFill>
            <a:schemeClr val="accent1"/>
          </a:solidFill>
          <a:latin typeface="+mj-lt"/>
          <a:ea typeface="ＭＳ Ｐゴシック" charset="0"/>
          <a:cs typeface="+mj-cs"/>
        </a:defRPr>
      </a:lvl1pPr>
      <a:lvl2pPr algn="l" defTabSz="457189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Arial" panose="020B0604020202020204" pitchFamily="34" charset="0"/>
          <a:ea typeface="ＭＳ Ｐゴシック" charset="0"/>
        </a:defRPr>
      </a:lvl2pPr>
      <a:lvl3pPr algn="l" defTabSz="457189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Arial" panose="020B0604020202020204" pitchFamily="34" charset="0"/>
          <a:ea typeface="ＭＳ Ｐゴシック" charset="0"/>
        </a:defRPr>
      </a:lvl3pPr>
      <a:lvl4pPr algn="l" defTabSz="457189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Arial" panose="020B0604020202020204" pitchFamily="34" charset="0"/>
          <a:ea typeface="ＭＳ Ｐゴシック" charset="0"/>
        </a:defRPr>
      </a:lvl4pPr>
      <a:lvl5pPr algn="l" defTabSz="457189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Arial" panose="020B0604020202020204" pitchFamily="34" charset="0"/>
          <a:ea typeface="ＭＳ Ｐゴシック" charset="0"/>
        </a:defRPr>
      </a:lvl5pPr>
      <a:lvl6pPr marL="457189" algn="l" defTabSz="457189" rtl="0" fontAlgn="base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Arial" panose="020B0604020202020204" pitchFamily="34" charset="0"/>
        </a:defRPr>
      </a:lvl6pPr>
      <a:lvl7pPr marL="914378" algn="l" defTabSz="457189" rtl="0" fontAlgn="base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Arial" panose="020B0604020202020204" pitchFamily="34" charset="0"/>
        </a:defRPr>
      </a:lvl7pPr>
      <a:lvl8pPr marL="1371566" algn="l" defTabSz="457189" rtl="0" fontAlgn="base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Arial" panose="020B0604020202020204" pitchFamily="34" charset="0"/>
        </a:defRPr>
      </a:lvl8pPr>
      <a:lvl9pPr marL="1828754" algn="l" defTabSz="457189" rtl="0" fontAlgn="base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Arial" panose="020B0604020202020204" pitchFamily="34" charset="0"/>
        </a:defRPr>
      </a:lvl9pPr>
    </p:titleStyle>
    <p:bodyStyle>
      <a:lvl1pPr marL="180971" indent="-180971" algn="l" defTabSz="457189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Font typeface="Arial" charset="0"/>
        <a:buChar char="•"/>
        <a:defRPr sz="2000" kern="1200">
          <a:solidFill>
            <a:srgbClr val="777677"/>
          </a:solidFill>
          <a:latin typeface="IBM Plex Sans" panose="020B0503050203000203" pitchFamily="34" charset="77"/>
          <a:ea typeface="ＭＳ Ｐゴシック" charset="0"/>
          <a:cs typeface="+mn-cs"/>
        </a:defRPr>
      </a:lvl1pPr>
      <a:lvl2pPr marL="420677" indent="-180971" algn="l" defTabSz="457189" rtl="0" eaLnBrk="0" fontAlgn="base" hangingPunct="0">
        <a:spcBef>
          <a:spcPts val="600"/>
        </a:spcBef>
        <a:spcAft>
          <a:spcPct val="0"/>
        </a:spcAft>
        <a:buFont typeface="Arial" charset="0"/>
        <a:buChar char="–"/>
        <a:defRPr kern="1200">
          <a:solidFill>
            <a:srgbClr val="777677"/>
          </a:solidFill>
          <a:latin typeface="IBM Plex Sans" panose="020B0503050203000203" pitchFamily="34" charset="77"/>
          <a:ea typeface="ＭＳ Ｐゴシック" charset="0"/>
          <a:cs typeface="+mn-cs"/>
        </a:defRPr>
      </a:lvl2pPr>
      <a:lvl3pPr marL="593711" indent="-173034" algn="l" defTabSz="457189" rtl="0" eaLnBrk="0" fontAlgn="base" hangingPunct="0">
        <a:spcBef>
          <a:spcPts val="600"/>
        </a:spcBef>
        <a:spcAft>
          <a:spcPct val="0"/>
        </a:spcAft>
        <a:buFont typeface="Arial" charset="0"/>
        <a:buChar char="•"/>
        <a:defRPr sz="1600" kern="1200">
          <a:solidFill>
            <a:schemeClr val="accent2"/>
          </a:solidFill>
          <a:latin typeface="IBM Plex Sans" panose="020B0503050203000203" pitchFamily="34" charset="77"/>
          <a:ea typeface="ＭＳ Ｐゴシック" charset="0"/>
          <a:cs typeface="+mn-cs"/>
        </a:defRPr>
      </a:lvl3pPr>
      <a:lvl4pPr marL="893741" indent="-300031" algn="l" defTabSz="457189" rtl="0" eaLnBrk="0" fontAlgn="base" hangingPunct="0">
        <a:spcBef>
          <a:spcPts val="600"/>
        </a:spcBef>
        <a:spcAft>
          <a:spcPct val="0"/>
        </a:spcAft>
        <a:buFont typeface="Arial" charset="0"/>
        <a:buChar char="–"/>
        <a:defRPr sz="1400" kern="1200">
          <a:solidFill>
            <a:schemeClr val="accent2"/>
          </a:solidFill>
          <a:latin typeface="IBM Plex Sans" panose="020B0503050203000203" pitchFamily="34" charset="77"/>
          <a:ea typeface="ＭＳ Ｐゴシック" charset="0"/>
          <a:cs typeface="+mn-cs"/>
        </a:defRPr>
      </a:lvl4pPr>
      <a:lvl5pPr marL="1074711" indent="-180971" algn="l" defTabSz="457189" rtl="0" eaLnBrk="0" fontAlgn="base" hangingPunct="0">
        <a:spcBef>
          <a:spcPts val="600"/>
        </a:spcBef>
        <a:spcAft>
          <a:spcPct val="0"/>
        </a:spcAft>
        <a:buFont typeface="Arial" charset="0"/>
        <a:buChar char="»"/>
        <a:defRPr sz="1400" kern="1200">
          <a:solidFill>
            <a:schemeClr val="accent2"/>
          </a:solidFill>
          <a:latin typeface="IBM Plex Sans" panose="020B0503050203000203" pitchFamily="34" charset="77"/>
          <a:ea typeface="ＭＳ Ｐゴシック" charset="0"/>
          <a:cs typeface="+mn-cs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A476A-5F79-784D-A85B-71BEB868C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Spark Application Architecture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D0CC84-FF5F-B249-9FB7-CBA03D32B21B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56E705B-5B42-5241-9592-A166CE90AB04}"/>
              </a:ext>
            </a:extLst>
          </p:cNvPr>
          <p:cNvSpPr/>
          <p:nvPr/>
        </p:nvSpPr>
        <p:spPr>
          <a:xfrm>
            <a:off x="1147475" y="1424127"/>
            <a:ext cx="1083661" cy="6604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dirty="0">
                <a:solidFill>
                  <a:schemeClr val="accent1">
                    <a:lumMod val="50000"/>
                  </a:schemeClr>
                </a:solidFill>
                <a:latin typeface="Arial"/>
              </a:rPr>
              <a:t>Spark Session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C90A150-1860-3543-BB6B-F9E7051EF6F6}"/>
              </a:ext>
            </a:extLst>
          </p:cNvPr>
          <p:cNvSpPr/>
          <p:nvPr/>
        </p:nvSpPr>
        <p:spPr>
          <a:xfrm>
            <a:off x="1147475" y="2404112"/>
            <a:ext cx="1083661" cy="660400"/>
          </a:xfrm>
          <a:prstGeom prst="rect">
            <a:avLst/>
          </a:prstGeom>
          <a:solidFill>
            <a:srgbClr val="FCEBB8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dirty="0">
                <a:solidFill>
                  <a:schemeClr val="accent1">
                    <a:lumMod val="50000"/>
                  </a:schemeClr>
                </a:solidFill>
                <a:latin typeface="Arial"/>
              </a:rPr>
              <a:t>User Code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009528-0AC5-9942-900B-DFFFD0EED1C0}"/>
              </a:ext>
            </a:extLst>
          </p:cNvPr>
          <p:cNvSpPr/>
          <p:nvPr/>
        </p:nvSpPr>
        <p:spPr>
          <a:xfrm>
            <a:off x="628600" y="986230"/>
            <a:ext cx="2059736" cy="2287322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Driver Process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FF5B7AA-A332-FF41-A3D7-778E83375353}"/>
              </a:ext>
            </a:extLst>
          </p:cNvPr>
          <p:cNvSpPr/>
          <p:nvPr/>
        </p:nvSpPr>
        <p:spPr>
          <a:xfrm>
            <a:off x="628600" y="3554931"/>
            <a:ext cx="7162088" cy="6604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dirty="0">
                <a:solidFill>
                  <a:schemeClr val="accent1">
                    <a:lumMod val="50000"/>
                  </a:schemeClr>
                </a:solidFill>
                <a:latin typeface="Arial"/>
              </a:rPr>
              <a:t>Cluster Manager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0AC6E0B-4B8D-0C44-9FB7-9EBB6CC383ED}"/>
              </a:ext>
            </a:extLst>
          </p:cNvPr>
          <p:cNvSpPr/>
          <p:nvPr/>
        </p:nvSpPr>
        <p:spPr>
          <a:xfrm>
            <a:off x="3488339" y="1469491"/>
            <a:ext cx="1083661" cy="41417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dirty="0">
                <a:solidFill>
                  <a:schemeClr val="accent1">
                    <a:lumMod val="50000"/>
                  </a:schemeClr>
                </a:solidFill>
                <a:latin typeface="Arial"/>
              </a:rPr>
              <a:t>Executor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5E09094-CA88-7643-8897-5F68A92F4C62}"/>
              </a:ext>
            </a:extLst>
          </p:cNvPr>
          <p:cNvSpPr/>
          <p:nvPr/>
        </p:nvSpPr>
        <p:spPr>
          <a:xfrm>
            <a:off x="5506115" y="1469491"/>
            <a:ext cx="1083661" cy="41417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dirty="0">
                <a:solidFill>
                  <a:schemeClr val="accent1">
                    <a:lumMod val="50000"/>
                  </a:schemeClr>
                </a:solidFill>
                <a:latin typeface="Arial"/>
              </a:rPr>
              <a:t>Executor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297FAAC-8C51-C34B-87D3-5CF21903641E}"/>
              </a:ext>
            </a:extLst>
          </p:cNvPr>
          <p:cNvSpPr/>
          <p:nvPr/>
        </p:nvSpPr>
        <p:spPr>
          <a:xfrm>
            <a:off x="4422454" y="2435785"/>
            <a:ext cx="1083661" cy="41417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dirty="0">
                <a:solidFill>
                  <a:schemeClr val="accent1">
                    <a:lumMod val="50000"/>
                  </a:schemeClr>
                </a:solidFill>
                <a:latin typeface="Arial"/>
              </a:rPr>
              <a:t>Executor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A449F4-AB28-4B47-B86F-82EEEF756119}"/>
              </a:ext>
            </a:extLst>
          </p:cNvPr>
          <p:cNvSpPr/>
          <p:nvPr/>
        </p:nvSpPr>
        <p:spPr>
          <a:xfrm>
            <a:off x="6589776" y="2429661"/>
            <a:ext cx="1083661" cy="41417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dirty="0">
                <a:solidFill>
                  <a:schemeClr val="accent1">
                    <a:lumMod val="50000"/>
                  </a:schemeClr>
                </a:solidFill>
                <a:latin typeface="Arial"/>
              </a:rPr>
              <a:t>Executor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2050DF6-105C-BA44-8737-B21CEA666843}"/>
              </a:ext>
            </a:extLst>
          </p:cNvPr>
          <p:cNvCxnSpPr>
            <a:cxnSpLocks/>
          </p:cNvCxnSpPr>
          <p:nvPr/>
        </p:nvCxnSpPr>
        <p:spPr>
          <a:xfrm>
            <a:off x="1932788" y="3064512"/>
            <a:ext cx="0" cy="490419"/>
          </a:xfrm>
          <a:prstGeom prst="straightConnector1">
            <a:avLst/>
          </a:prstGeom>
          <a:ln w="31750" cap="flat">
            <a:solidFill>
              <a:srgbClr val="0000FF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BE74A27-7D76-654C-972B-47E92B309BA8}"/>
              </a:ext>
            </a:extLst>
          </p:cNvPr>
          <p:cNvCxnSpPr>
            <a:cxnSpLocks/>
          </p:cNvCxnSpPr>
          <p:nvPr/>
        </p:nvCxnSpPr>
        <p:spPr>
          <a:xfrm>
            <a:off x="1920596" y="2046480"/>
            <a:ext cx="0" cy="383181"/>
          </a:xfrm>
          <a:prstGeom prst="straightConnector1">
            <a:avLst/>
          </a:prstGeom>
          <a:ln w="31750" cap="flat">
            <a:solidFill>
              <a:srgbClr val="0000FF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D7FD486-6884-F047-AE8C-C9A3DC22FFDB}"/>
              </a:ext>
            </a:extLst>
          </p:cNvPr>
          <p:cNvCxnSpPr>
            <a:cxnSpLocks/>
          </p:cNvCxnSpPr>
          <p:nvPr/>
        </p:nvCxnSpPr>
        <p:spPr>
          <a:xfrm>
            <a:off x="4964284" y="2843834"/>
            <a:ext cx="0" cy="711097"/>
          </a:xfrm>
          <a:prstGeom prst="straightConnector1">
            <a:avLst/>
          </a:prstGeom>
          <a:ln w="31750">
            <a:solidFill>
              <a:srgbClr val="0000FF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9A70795-0E1B-504D-974F-A2C02B467131}"/>
              </a:ext>
            </a:extLst>
          </p:cNvPr>
          <p:cNvCxnSpPr>
            <a:cxnSpLocks/>
          </p:cNvCxnSpPr>
          <p:nvPr/>
        </p:nvCxnSpPr>
        <p:spPr>
          <a:xfrm>
            <a:off x="7131606" y="2843834"/>
            <a:ext cx="0" cy="711097"/>
          </a:xfrm>
          <a:prstGeom prst="straightConnector1">
            <a:avLst/>
          </a:prstGeom>
          <a:ln w="31750">
            <a:solidFill>
              <a:srgbClr val="0000FF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EA835E2-BFFC-3843-84AB-95D9F7511D71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6043990" y="1883664"/>
            <a:ext cx="3956" cy="1671267"/>
          </a:xfrm>
          <a:prstGeom prst="straightConnector1">
            <a:avLst/>
          </a:prstGeom>
          <a:ln w="31750">
            <a:solidFill>
              <a:srgbClr val="0000FF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236199F-77B0-7741-88A6-2BCCD4363849}"/>
              </a:ext>
            </a:extLst>
          </p:cNvPr>
          <p:cNvCxnSpPr>
            <a:cxnSpLocks/>
          </p:cNvCxnSpPr>
          <p:nvPr/>
        </p:nvCxnSpPr>
        <p:spPr>
          <a:xfrm flipH="1">
            <a:off x="4026213" y="1913382"/>
            <a:ext cx="3956" cy="1671267"/>
          </a:xfrm>
          <a:prstGeom prst="straightConnector1">
            <a:avLst/>
          </a:prstGeom>
          <a:ln w="31750">
            <a:solidFill>
              <a:srgbClr val="0000FF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7792744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A476A-5F79-784D-A85B-71BEB868C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Spark Components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D0CC84-FF5F-B249-9FB7-CBA03D32B21B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FF5B7AA-A332-FF41-A3D7-778E83375353}"/>
              </a:ext>
            </a:extLst>
          </p:cNvPr>
          <p:cNvSpPr/>
          <p:nvPr/>
        </p:nvSpPr>
        <p:spPr>
          <a:xfrm>
            <a:off x="589412" y="3034904"/>
            <a:ext cx="7162088" cy="660400"/>
          </a:xfrm>
          <a:prstGeom prst="rect">
            <a:avLst/>
          </a:prstGeom>
          <a:solidFill>
            <a:srgbClr val="E8972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chemeClr val="bg1"/>
                </a:solidFill>
                <a:latin typeface="Arial"/>
              </a:rPr>
              <a:t>Spark Core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0AC6E0B-4B8D-0C44-9FB7-9EBB6CC383ED}"/>
              </a:ext>
            </a:extLst>
          </p:cNvPr>
          <p:cNvSpPr/>
          <p:nvPr/>
        </p:nvSpPr>
        <p:spPr>
          <a:xfrm>
            <a:off x="1402839" y="1911351"/>
            <a:ext cx="1105549" cy="660399"/>
          </a:xfrm>
          <a:prstGeom prst="rect">
            <a:avLst/>
          </a:prstGeom>
          <a:solidFill>
            <a:srgbClr val="E8972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chemeClr val="bg1"/>
                </a:solidFill>
                <a:latin typeface="Arial"/>
              </a:rPr>
              <a:t>Spark Streaming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8ABCCB-F8A7-2A44-B9B8-912118B96D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524" y="3096568"/>
            <a:ext cx="1429951" cy="562604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4FDE1C11-860C-E442-A42F-846258E3AE41}"/>
              </a:ext>
            </a:extLst>
          </p:cNvPr>
          <p:cNvSpPr/>
          <p:nvPr/>
        </p:nvSpPr>
        <p:spPr>
          <a:xfrm>
            <a:off x="3064907" y="1911351"/>
            <a:ext cx="1105549" cy="660399"/>
          </a:xfrm>
          <a:prstGeom prst="rect">
            <a:avLst/>
          </a:prstGeom>
          <a:solidFill>
            <a:srgbClr val="E8972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chemeClr val="bg1"/>
                </a:solidFill>
                <a:latin typeface="Arial"/>
              </a:rPr>
              <a:t>Spark SQL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87CEF32-5CD6-6848-ABD3-389E19A7836D}"/>
              </a:ext>
            </a:extLst>
          </p:cNvPr>
          <p:cNvSpPr/>
          <p:nvPr/>
        </p:nvSpPr>
        <p:spPr>
          <a:xfrm>
            <a:off x="4659642" y="1911350"/>
            <a:ext cx="1105549" cy="660399"/>
          </a:xfrm>
          <a:prstGeom prst="rect">
            <a:avLst/>
          </a:prstGeom>
          <a:solidFill>
            <a:srgbClr val="E8972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 err="1">
                <a:solidFill>
                  <a:schemeClr val="bg1"/>
                </a:solidFill>
                <a:latin typeface="Arial"/>
              </a:rPr>
              <a:t>MLLib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33282B-817B-2D40-B6D4-93FCA3AA9AF8}"/>
              </a:ext>
            </a:extLst>
          </p:cNvPr>
          <p:cNvSpPr/>
          <p:nvPr/>
        </p:nvSpPr>
        <p:spPr>
          <a:xfrm>
            <a:off x="6254377" y="1956970"/>
            <a:ext cx="1105549" cy="660399"/>
          </a:xfrm>
          <a:prstGeom prst="rect">
            <a:avLst/>
          </a:prstGeom>
          <a:solidFill>
            <a:srgbClr val="E8972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 err="1">
                <a:solidFill>
                  <a:schemeClr val="bg1"/>
                </a:solidFill>
                <a:latin typeface="Arial"/>
              </a:rPr>
              <a:t>GraphX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83980274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8505E-335C-1C4E-A566-5B20570EF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Spark Streaming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4A48B9-F9CE-B240-BAF3-49BE3DE72C9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Pentagon 4">
            <a:extLst>
              <a:ext uri="{FF2B5EF4-FFF2-40B4-BE49-F238E27FC236}">
                <a16:creationId xmlns:a16="http://schemas.microsoft.com/office/drawing/2014/main" id="{E82A5BB8-4A88-8949-B1B0-8AEBC3B3612A}"/>
              </a:ext>
            </a:extLst>
          </p:cNvPr>
          <p:cNvSpPr/>
          <p:nvPr/>
        </p:nvSpPr>
        <p:spPr>
          <a:xfrm>
            <a:off x="293688" y="1579291"/>
            <a:ext cx="978408" cy="300082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C79F4E-5A9F-4442-9D0B-F1D14483BD0F}"/>
              </a:ext>
            </a:extLst>
          </p:cNvPr>
          <p:cNvSpPr txBox="1"/>
          <p:nvPr/>
        </p:nvSpPr>
        <p:spPr>
          <a:xfrm>
            <a:off x="293688" y="1025912"/>
            <a:ext cx="124264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Streams</a:t>
            </a:r>
          </a:p>
        </p:txBody>
      </p:sp>
      <p:sp>
        <p:nvSpPr>
          <p:cNvPr id="7" name="Pentagon 6">
            <a:extLst>
              <a:ext uri="{FF2B5EF4-FFF2-40B4-BE49-F238E27FC236}">
                <a16:creationId xmlns:a16="http://schemas.microsoft.com/office/drawing/2014/main" id="{3B3A10BF-A39A-B94F-8859-A7E1594865E7}"/>
              </a:ext>
            </a:extLst>
          </p:cNvPr>
          <p:cNvSpPr/>
          <p:nvPr/>
        </p:nvSpPr>
        <p:spPr>
          <a:xfrm>
            <a:off x="293688" y="2121519"/>
            <a:ext cx="978408" cy="312682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" name="Pentagon 7">
            <a:extLst>
              <a:ext uri="{FF2B5EF4-FFF2-40B4-BE49-F238E27FC236}">
                <a16:creationId xmlns:a16="http://schemas.microsoft.com/office/drawing/2014/main" id="{37825744-4947-EE41-8327-23FC2B0C11CF}"/>
              </a:ext>
            </a:extLst>
          </p:cNvPr>
          <p:cNvSpPr/>
          <p:nvPr/>
        </p:nvSpPr>
        <p:spPr>
          <a:xfrm>
            <a:off x="293688" y="2709299"/>
            <a:ext cx="978408" cy="312682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96EB64B-A9EF-BD4A-A920-3D987E51A088}"/>
              </a:ext>
            </a:extLst>
          </p:cNvPr>
          <p:cNvSpPr/>
          <p:nvPr/>
        </p:nvSpPr>
        <p:spPr>
          <a:xfrm>
            <a:off x="1806498" y="1579290"/>
            <a:ext cx="624468" cy="1565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Receiver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D1F7A4-79A8-C144-A4F8-F47A12656368}"/>
              </a:ext>
            </a:extLst>
          </p:cNvPr>
          <p:cNvSpPr/>
          <p:nvPr/>
        </p:nvSpPr>
        <p:spPr>
          <a:xfrm>
            <a:off x="2877015" y="1518351"/>
            <a:ext cx="914400" cy="4561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RDD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316AF92-DAB6-A945-835D-6BAF2B94CE07}"/>
              </a:ext>
            </a:extLst>
          </p:cNvPr>
          <p:cNvSpPr/>
          <p:nvPr/>
        </p:nvSpPr>
        <p:spPr>
          <a:xfrm>
            <a:off x="2877015" y="2115551"/>
            <a:ext cx="914400" cy="4561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RDD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997DBDE-CBE0-F944-BCB3-D6B8B59C75FF}"/>
              </a:ext>
            </a:extLst>
          </p:cNvPr>
          <p:cNvSpPr/>
          <p:nvPr/>
        </p:nvSpPr>
        <p:spPr>
          <a:xfrm>
            <a:off x="2877015" y="2788050"/>
            <a:ext cx="914400" cy="4561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RDD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4EAA0FE-8B0E-3E4A-99EE-F968730A00B9}"/>
              </a:ext>
            </a:extLst>
          </p:cNvPr>
          <p:cNvSpPr txBox="1"/>
          <p:nvPr/>
        </p:nvSpPr>
        <p:spPr>
          <a:xfrm>
            <a:off x="2703617" y="984704"/>
            <a:ext cx="217559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Batches of Data </a:t>
            </a:r>
          </a:p>
          <a:p>
            <a:r>
              <a:rPr lang="en-US" dirty="0"/>
              <a:t>for a given time increment</a:t>
            </a:r>
          </a:p>
        </p:txBody>
      </p:sp>
      <p:sp>
        <p:nvSpPr>
          <p:cNvPr id="17" name="Pentagon 16">
            <a:extLst>
              <a:ext uri="{FF2B5EF4-FFF2-40B4-BE49-F238E27FC236}">
                <a16:creationId xmlns:a16="http://schemas.microsoft.com/office/drawing/2014/main" id="{52232D6B-C6A9-624F-A054-3B8B07BE0BD6}"/>
              </a:ext>
            </a:extLst>
          </p:cNvPr>
          <p:cNvSpPr/>
          <p:nvPr/>
        </p:nvSpPr>
        <p:spPr>
          <a:xfrm>
            <a:off x="5553346" y="1579291"/>
            <a:ext cx="978408" cy="300082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8" name="Pentagon 17">
            <a:extLst>
              <a:ext uri="{FF2B5EF4-FFF2-40B4-BE49-F238E27FC236}">
                <a16:creationId xmlns:a16="http://schemas.microsoft.com/office/drawing/2014/main" id="{F034FC2B-6613-0842-9700-B67737475018}"/>
              </a:ext>
            </a:extLst>
          </p:cNvPr>
          <p:cNvSpPr/>
          <p:nvPr/>
        </p:nvSpPr>
        <p:spPr>
          <a:xfrm>
            <a:off x="5553346" y="2121519"/>
            <a:ext cx="978408" cy="312682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9" name="Pentagon 18">
            <a:extLst>
              <a:ext uri="{FF2B5EF4-FFF2-40B4-BE49-F238E27FC236}">
                <a16:creationId xmlns:a16="http://schemas.microsoft.com/office/drawing/2014/main" id="{459ADC3E-CFF7-1347-BE52-ED0575588009}"/>
              </a:ext>
            </a:extLst>
          </p:cNvPr>
          <p:cNvSpPr/>
          <p:nvPr/>
        </p:nvSpPr>
        <p:spPr>
          <a:xfrm>
            <a:off x="5553346" y="2709299"/>
            <a:ext cx="978408" cy="312682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A12921D-41B8-744F-B6DA-E4A55BBE06D1}"/>
              </a:ext>
            </a:extLst>
          </p:cNvPr>
          <p:cNvSpPr txBox="1"/>
          <p:nvPr/>
        </p:nvSpPr>
        <p:spPr>
          <a:xfrm>
            <a:off x="5553346" y="1088578"/>
            <a:ext cx="2031325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Transform</a:t>
            </a:r>
          </a:p>
          <a:p>
            <a:r>
              <a:rPr lang="en-US" dirty="0"/>
              <a:t>output to other systems</a:t>
            </a:r>
          </a:p>
        </p:txBody>
      </p:sp>
    </p:spTree>
    <p:extLst>
      <p:ext uri="{BB962C8B-B14F-4D97-AF65-F5344CB8AC3E}">
        <p14:creationId xmlns:p14="http://schemas.microsoft.com/office/powerpoint/2010/main" val="2248072428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1_dk_blu_background_2017">
  <a:themeElements>
    <a:clrScheme name="IBM Master Presentation 20170523 1">
      <a:dk1>
        <a:srgbClr val="000000"/>
      </a:dk1>
      <a:lt1>
        <a:srgbClr val="000E5E"/>
      </a:lt1>
      <a:dk2>
        <a:srgbClr val="EAEAEA"/>
      </a:dk2>
      <a:lt2>
        <a:srgbClr val="FFFFFF"/>
      </a:lt2>
      <a:accent1>
        <a:srgbClr val="69A6FF"/>
      </a:accent1>
      <a:accent2>
        <a:srgbClr val="0064FF"/>
      </a:accent2>
      <a:accent3>
        <a:srgbClr val="003BC9"/>
      </a:accent3>
      <a:accent4>
        <a:srgbClr val="1FB3CF"/>
      </a:accent4>
      <a:accent5>
        <a:srgbClr val="6E177D"/>
      </a:accent5>
      <a:accent6>
        <a:srgbClr val="DB2663"/>
      </a:accent6>
      <a:hlink>
        <a:srgbClr val="0064FF"/>
      </a:hlink>
      <a:folHlink>
        <a:srgbClr val="E0E0E0"/>
      </a:folHlink>
    </a:clrScheme>
    <a:fontScheme name="IBM Master PPT Template">
      <a:majorFont>
        <a:latin typeface="IBM Plex Sans"/>
        <a:ea typeface=""/>
        <a:cs typeface=""/>
      </a:majorFont>
      <a:minorFont>
        <a:latin typeface="IBM Plex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 tIns="0" rIns="0" bIns="0">
        <a:noAutofit/>
      </a:bodyPr>
      <a:lstStyle>
        <a:defPPr>
          <a:defRPr sz="1200" dirty="0" err="1">
            <a:solidFill>
              <a:srgbClr val="FFFFFF"/>
            </a:solidFill>
            <a:latin typeface="Arial"/>
            <a:cs typeface="Arial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IBM_Master_Presentation_2017_v23_plex" id="{9703D799-5C8D-3249-8B0E-7EB5E8B92432}" vid="{FA5E7C78-ED6F-424F-AF60-065FEC4AE799}"/>
    </a:ext>
  </a:extLst>
</a:theme>
</file>

<file path=ppt/theme/theme2.xml><?xml version="1.0" encoding="utf-8"?>
<a:theme xmlns:a="http://schemas.openxmlformats.org/drawingml/2006/main" name="Office Theme">
  <a:themeElements>
    <a:clrScheme name="Custom 72">
      <a:dk1>
        <a:sysClr val="windowText" lastClr="000000"/>
      </a:dk1>
      <a:lt1>
        <a:sysClr val="window" lastClr="FFFFFF"/>
      </a:lt1>
      <a:dk2>
        <a:srgbClr val="264A60"/>
      </a:dk2>
      <a:lt2>
        <a:srgbClr val="DFE9E9"/>
      </a:lt2>
      <a:accent1>
        <a:srgbClr val="4178BE"/>
      </a:accent1>
      <a:accent2>
        <a:srgbClr val="5AAAFA"/>
      </a:accent2>
      <a:accent3>
        <a:srgbClr val="777677"/>
      </a:accent3>
      <a:accent4>
        <a:srgbClr val="006D5D"/>
      </a:accent4>
      <a:accent5>
        <a:srgbClr val="00B4A0"/>
      </a:accent5>
      <a:accent6>
        <a:srgbClr val="7CC7FF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t"/>
      <a:lstStyle>
        <a:defPPr marL="0" marR="0" indent="0" algn="l" defTabSz="685800" rtl="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000" b="0" i="0" u="none" strike="noStrike" kern="1200" cap="none" spc="0" normalizeH="0" baseline="0" noProof="0" dirty="0">
            <a:ln>
              <a:noFill/>
            </a:ln>
            <a:solidFill>
              <a:prstClr val="white"/>
            </a:solidFill>
            <a:effectLst/>
            <a:uLnTx/>
            <a:uFillTx/>
            <a:latin typeface="Arial"/>
            <a:ea typeface="+mn-ea"/>
            <a:cs typeface="+mn-cs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51174</TotalTime>
  <Words>49</Words>
  <Application>Microsoft Macintosh PowerPoint</Application>
  <PresentationFormat>On-screen Show (16:9)</PresentationFormat>
  <Paragraphs>28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Calibri</vt:lpstr>
      <vt:lpstr>Helvetica Neue Light</vt:lpstr>
      <vt:lpstr>Helvetica Neue Thin</vt:lpstr>
      <vt:lpstr>IBM Plex Sans</vt:lpstr>
      <vt:lpstr>1_dk_blu_background_2017</vt:lpstr>
      <vt:lpstr>Office Theme</vt:lpstr>
      <vt:lpstr>Spark Application Architecture</vt:lpstr>
      <vt:lpstr>Spark Components</vt:lpstr>
      <vt:lpstr>Spark Streaming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388</cp:revision>
  <dcterms:created xsi:type="dcterms:W3CDTF">2019-01-17T23:14:09Z</dcterms:created>
  <dcterms:modified xsi:type="dcterms:W3CDTF">2020-01-09T05:30:12Z</dcterms:modified>
</cp:coreProperties>
</file>