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  <p:sldMasterId id="2147483943" r:id="rId2"/>
  </p:sldMasterIdLst>
  <p:notesMasterIdLst>
    <p:notesMasterId r:id="rId4"/>
  </p:notesMasterIdLst>
  <p:handoutMasterIdLst>
    <p:handoutMasterId r:id="rId5"/>
  </p:handoutMasterIdLst>
  <p:sldIdLst>
    <p:sldId id="141168470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EBB8"/>
    <a:srgbClr val="D7CEFF"/>
    <a:srgbClr val="C2F01B"/>
    <a:srgbClr val="8AA4F3"/>
    <a:srgbClr val="272248"/>
    <a:srgbClr val="FF7D54"/>
    <a:srgbClr val="BD9483"/>
    <a:srgbClr val="45497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7"/>
    <p:restoredTop sz="94934"/>
  </p:normalViewPr>
  <p:slideViewPr>
    <p:cSldViewPr snapToGrid="0" snapToObjects="1" showGuides="1">
      <p:cViewPr varScale="1">
        <p:scale>
          <a:sx n="112" d="100"/>
          <a:sy n="112" d="100"/>
        </p:scale>
        <p:origin x="192" y="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9" y="780218"/>
            <a:ext cx="8393711" cy="3856516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4A5E31-6EA8-114C-A0F5-AD1C11DD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116" y="48720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57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39303" y="783431"/>
            <a:ext cx="8905876" cy="384929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707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8625"/>
            <a:ext cx="7715250" cy="71437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4143375" cy="328612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0" y="1285875"/>
            <a:ext cx="4286250" cy="32861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89145"/>
            <a:ext cx="4171950" cy="285750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8B3BE-3193-8443-B441-8E42ACEE28F1}"/>
              </a:ext>
            </a:extLst>
          </p:cNvPr>
          <p:cNvSpPr txBox="1"/>
          <p:nvPr userDrawn="1"/>
        </p:nvSpPr>
        <p:spPr>
          <a:xfrm>
            <a:off x="8553344" y="494235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36F1C-1F2D-B14C-943C-46AFEB23199E}"/>
              </a:ext>
            </a:extLst>
          </p:cNvPr>
          <p:cNvSpPr txBox="1"/>
          <p:nvPr userDrawn="1"/>
        </p:nvSpPr>
        <p:spPr>
          <a:xfrm>
            <a:off x="8764064" y="493597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A7184-4FBC-D64F-8E29-9579E2D3110A}"/>
              </a:ext>
            </a:extLst>
          </p:cNvPr>
          <p:cNvSpPr txBox="1"/>
          <p:nvPr userDrawn="1"/>
        </p:nvSpPr>
        <p:spPr>
          <a:xfrm>
            <a:off x="8782844" y="4917281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70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2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45A-B8C1-EA45-B13B-756A2F07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844537-9AEC-1E4F-B2D7-2A8E0564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30AC8F-7E57-784F-9862-A1209A1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74D3-E532-7D49-A765-441D5FE4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C6C3C-0787-A445-9A6E-799792E2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58" y="1191895"/>
            <a:ext cx="8541385" cy="3241992"/>
          </a:xfrm>
        </p:spPr>
        <p:txBody>
          <a:bodyPr/>
          <a:lstStyle>
            <a:lvl1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758" y="270321"/>
            <a:ext cx="8541385" cy="914400"/>
          </a:xfrm>
        </p:spPr>
        <p:txBody>
          <a:bodyPr/>
          <a:lstStyle>
            <a:lvl1pPr>
              <a:defRPr sz="3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6648380" y="4854403"/>
            <a:ext cx="2290763" cy="17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/>
          <a:p>
            <a:pPr algn="r"/>
            <a:r>
              <a:rPr lang="en-US" sz="675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42875" y="4842272"/>
            <a:ext cx="414338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75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75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C0A6CD8-0E77-2441-A76C-FEBFA356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9516" y="48339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 dirty="0"/>
              <a:t>IBM </a:t>
            </a:r>
            <a:r>
              <a:rPr lang="en-US" b="1" dirty="0"/>
              <a:t>Garage </a:t>
            </a:r>
            <a:r>
              <a:rPr lang="en-US" dirty="0"/>
              <a:t>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11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4" r:id="rId2"/>
    <p:sldLayoutId id="2147484085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" y="48872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B4C6E-D8E7-EA4D-84C0-9D649C53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688" y="479107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66" r:id="rId6"/>
    <p:sldLayoutId id="2147484087" r:id="rId7"/>
  </p:sldLayoutIdLst>
  <p:hf hdr="0" ft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76A-5F79-784D-A85B-71BEB868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Application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CC84-FF5F-B249-9FB7-CBA03D32B2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6E705B-5B42-5241-9592-A166CE90AB04}"/>
              </a:ext>
            </a:extLst>
          </p:cNvPr>
          <p:cNvSpPr/>
          <p:nvPr/>
        </p:nvSpPr>
        <p:spPr>
          <a:xfrm>
            <a:off x="1147475" y="1424127"/>
            <a:ext cx="1083661" cy="66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Spark Session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0A150-1860-3543-BB6B-F9E7051EF6F6}"/>
              </a:ext>
            </a:extLst>
          </p:cNvPr>
          <p:cNvSpPr/>
          <p:nvPr/>
        </p:nvSpPr>
        <p:spPr>
          <a:xfrm>
            <a:off x="1147475" y="2404112"/>
            <a:ext cx="1083661" cy="660400"/>
          </a:xfrm>
          <a:prstGeom prst="rect">
            <a:avLst/>
          </a:prstGeom>
          <a:solidFill>
            <a:srgbClr val="FCEB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User Code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09528-0AC5-9942-900B-DFFFD0EED1C0}"/>
              </a:ext>
            </a:extLst>
          </p:cNvPr>
          <p:cNvSpPr/>
          <p:nvPr/>
        </p:nvSpPr>
        <p:spPr>
          <a:xfrm>
            <a:off x="628600" y="986230"/>
            <a:ext cx="2059736" cy="22873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5B7AA-A332-FF41-A3D7-778E83375353}"/>
              </a:ext>
            </a:extLst>
          </p:cNvPr>
          <p:cNvSpPr/>
          <p:nvPr/>
        </p:nvSpPr>
        <p:spPr>
          <a:xfrm>
            <a:off x="628600" y="3554931"/>
            <a:ext cx="7162088" cy="66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Cluster Manager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C6E0B-4B8D-0C44-9FB7-9EBB6CC383ED}"/>
              </a:ext>
            </a:extLst>
          </p:cNvPr>
          <p:cNvSpPr/>
          <p:nvPr/>
        </p:nvSpPr>
        <p:spPr>
          <a:xfrm>
            <a:off x="3488339" y="146949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09094-CA88-7643-8897-5F68A92F4C62}"/>
              </a:ext>
            </a:extLst>
          </p:cNvPr>
          <p:cNvSpPr/>
          <p:nvPr/>
        </p:nvSpPr>
        <p:spPr>
          <a:xfrm>
            <a:off x="5506115" y="146949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7FAAC-8C51-C34B-87D3-5CF21903641E}"/>
              </a:ext>
            </a:extLst>
          </p:cNvPr>
          <p:cNvSpPr/>
          <p:nvPr/>
        </p:nvSpPr>
        <p:spPr>
          <a:xfrm>
            <a:off x="4422454" y="2435785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449F4-AB28-4B47-B86F-82EEEF756119}"/>
              </a:ext>
            </a:extLst>
          </p:cNvPr>
          <p:cNvSpPr/>
          <p:nvPr/>
        </p:nvSpPr>
        <p:spPr>
          <a:xfrm>
            <a:off x="6589776" y="242966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050DF6-105C-BA44-8737-B21CEA666843}"/>
              </a:ext>
            </a:extLst>
          </p:cNvPr>
          <p:cNvCxnSpPr>
            <a:cxnSpLocks/>
          </p:cNvCxnSpPr>
          <p:nvPr/>
        </p:nvCxnSpPr>
        <p:spPr>
          <a:xfrm>
            <a:off x="1932788" y="3064512"/>
            <a:ext cx="0" cy="490419"/>
          </a:xfrm>
          <a:prstGeom prst="straightConnector1">
            <a:avLst/>
          </a:prstGeom>
          <a:ln w="31750" cap="flat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74A27-7D76-654C-972B-47E92B309BA8}"/>
              </a:ext>
            </a:extLst>
          </p:cNvPr>
          <p:cNvCxnSpPr>
            <a:cxnSpLocks/>
          </p:cNvCxnSpPr>
          <p:nvPr/>
        </p:nvCxnSpPr>
        <p:spPr>
          <a:xfrm>
            <a:off x="1920596" y="2046480"/>
            <a:ext cx="0" cy="383181"/>
          </a:xfrm>
          <a:prstGeom prst="straightConnector1">
            <a:avLst/>
          </a:prstGeom>
          <a:ln w="31750" cap="flat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7FD486-6884-F047-AE8C-C9A3DC22FFDB}"/>
              </a:ext>
            </a:extLst>
          </p:cNvPr>
          <p:cNvCxnSpPr>
            <a:cxnSpLocks/>
          </p:cNvCxnSpPr>
          <p:nvPr/>
        </p:nvCxnSpPr>
        <p:spPr>
          <a:xfrm>
            <a:off x="4964284" y="2843834"/>
            <a:ext cx="0" cy="71109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70795-0E1B-504D-974F-A2C02B467131}"/>
              </a:ext>
            </a:extLst>
          </p:cNvPr>
          <p:cNvCxnSpPr>
            <a:cxnSpLocks/>
          </p:cNvCxnSpPr>
          <p:nvPr/>
        </p:nvCxnSpPr>
        <p:spPr>
          <a:xfrm>
            <a:off x="7131606" y="2843834"/>
            <a:ext cx="0" cy="71109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835E2-BFFC-3843-84AB-95D9F7511D7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43990" y="1883664"/>
            <a:ext cx="3956" cy="167126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36199F-77B0-7741-88A6-2BCCD4363849}"/>
              </a:ext>
            </a:extLst>
          </p:cNvPr>
          <p:cNvCxnSpPr>
            <a:cxnSpLocks/>
          </p:cNvCxnSpPr>
          <p:nvPr/>
        </p:nvCxnSpPr>
        <p:spPr>
          <a:xfrm flipH="1">
            <a:off x="4026213" y="1913382"/>
            <a:ext cx="3956" cy="167126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927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2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50897</TotalTime>
  <Words>16</Words>
  <Application>Microsoft Macintosh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 Light</vt:lpstr>
      <vt:lpstr>Helvetica Neue Thin</vt:lpstr>
      <vt:lpstr>IBM Plex Sans</vt:lpstr>
      <vt:lpstr>1_dk_blu_background_2017</vt:lpstr>
      <vt:lpstr>Office Theme</vt:lpstr>
      <vt:lpstr>Spark Application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384</cp:revision>
  <dcterms:created xsi:type="dcterms:W3CDTF">2019-01-17T23:14:09Z</dcterms:created>
  <dcterms:modified xsi:type="dcterms:W3CDTF">2019-09-05T04:24:06Z</dcterms:modified>
</cp:coreProperties>
</file>